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45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31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87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66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27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7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44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41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A428-EABF-4A8A-B279-B350C70993F3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9D01-7B97-487F-AA58-9A3BC9721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11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MovieStore</a:t>
            </a:r>
            <a:r>
              <a:rPr lang="en-CA" dirty="0" smtClean="0"/>
              <a:t> Prototype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Desmond Wallace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75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89" y="-9044"/>
            <a:ext cx="6866022" cy="68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9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21" y="1"/>
            <a:ext cx="684795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3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77" y="0"/>
            <a:ext cx="6303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3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05" y="0"/>
            <a:ext cx="5037222" cy="6858000"/>
          </a:xfrm>
        </p:spPr>
      </p:pic>
    </p:spTree>
    <p:extLst>
      <p:ext uri="{BB962C8B-B14F-4D97-AF65-F5344CB8AC3E}">
        <p14:creationId xmlns:p14="http://schemas.microsoft.com/office/powerpoint/2010/main" val="279032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23" y="481263"/>
            <a:ext cx="6384194" cy="6376737"/>
          </a:xfrm>
        </p:spPr>
      </p:pic>
    </p:spTree>
    <p:extLst>
      <p:ext uri="{BB962C8B-B14F-4D97-AF65-F5344CB8AC3E}">
        <p14:creationId xmlns:p14="http://schemas.microsoft.com/office/powerpoint/2010/main" val="9917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87" y="0"/>
            <a:ext cx="4208459" cy="6858000"/>
          </a:xfrm>
        </p:spPr>
      </p:pic>
    </p:spTree>
    <p:extLst>
      <p:ext uri="{BB962C8B-B14F-4D97-AF65-F5344CB8AC3E}">
        <p14:creationId xmlns:p14="http://schemas.microsoft.com/office/powerpoint/2010/main" val="118190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69" y="1"/>
            <a:ext cx="663426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8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18" y="0"/>
            <a:ext cx="547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18" y="0"/>
            <a:ext cx="5476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4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35" y="0"/>
            <a:ext cx="4437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4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21" y="1"/>
            <a:ext cx="684795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MovieStore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triOS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MovieStore Prototype</dc:title>
  <dc:creator>Desmond</dc:creator>
  <cp:lastModifiedBy>Desmond</cp:lastModifiedBy>
  <cp:revision>1</cp:revision>
  <dcterms:created xsi:type="dcterms:W3CDTF">2018-05-18T16:22:27Z</dcterms:created>
  <dcterms:modified xsi:type="dcterms:W3CDTF">2018-05-18T16:28:58Z</dcterms:modified>
</cp:coreProperties>
</file>