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4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2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96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7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3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9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42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37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4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8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349D-2C07-4D8F-B756-AFD8CD0B2B72}" type="datetimeFigureOut">
              <a:rPr lang="en-CA" smtClean="0"/>
              <a:t>2018-03-23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8E84-3F89-4AD7-9934-CDDFFBB38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081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Website Prototype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35705"/>
            <a:ext cx="9144000" cy="2322095"/>
          </a:xfrm>
        </p:spPr>
        <p:txBody>
          <a:bodyPr/>
          <a:lstStyle/>
          <a:p>
            <a:r>
              <a:rPr lang="en-CA" dirty="0" smtClean="0"/>
              <a:t>By Desmond Wallace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2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766012"/>
            <a:ext cx="6858001" cy="5325978"/>
          </a:xfrm>
        </p:spPr>
      </p:pic>
    </p:spTree>
    <p:extLst>
      <p:ext uri="{BB962C8B-B14F-4D97-AF65-F5344CB8AC3E}">
        <p14:creationId xmlns:p14="http://schemas.microsoft.com/office/powerpoint/2010/main" val="6259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7531" y="939049"/>
            <a:ext cx="6864852" cy="4973050"/>
          </a:xfrm>
        </p:spPr>
      </p:pic>
    </p:spTree>
    <p:extLst>
      <p:ext uri="{BB962C8B-B14F-4D97-AF65-F5344CB8AC3E}">
        <p14:creationId xmlns:p14="http://schemas.microsoft.com/office/powerpoint/2010/main" val="291039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6579" y="830179"/>
            <a:ext cx="6858000" cy="5197642"/>
          </a:xfrm>
        </p:spPr>
      </p:pic>
    </p:spTree>
    <p:extLst>
      <p:ext uri="{BB962C8B-B14F-4D97-AF65-F5344CB8AC3E}">
        <p14:creationId xmlns:p14="http://schemas.microsoft.com/office/powerpoint/2010/main" val="185255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7471" y="745540"/>
            <a:ext cx="6784974" cy="5293896"/>
          </a:xfrm>
        </p:spPr>
      </p:pic>
    </p:spTree>
    <p:extLst>
      <p:ext uri="{BB962C8B-B14F-4D97-AF65-F5344CB8AC3E}">
        <p14:creationId xmlns:p14="http://schemas.microsoft.com/office/powerpoint/2010/main" val="37048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Website Prototype</vt:lpstr>
      <vt:lpstr>PowerPoint Presentation</vt:lpstr>
      <vt:lpstr>PowerPoint Presentation</vt:lpstr>
      <vt:lpstr>PowerPoint Presentation</vt:lpstr>
      <vt:lpstr>PowerPoint Presentation</vt:lpstr>
    </vt:vector>
  </TitlesOfParts>
  <Company>triOS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Prototype</dc:title>
  <dc:creator>Desmond</dc:creator>
  <cp:lastModifiedBy>Desmond</cp:lastModifiedBy>
  <cp:revision>1</cp:revision>
  <dcterms:created xsi:type="dcterms:W3CDTF">2018-03-23T15:02:34Z</dcterms:created>
  <dcterms:modified xsi:type="dcterms:W3CDTF">2018-03-23T15:07:04Z</dcterms:modified>
</cp:coreProperties>
</file>