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7E93-8389-425C-8A7D-4B549DC06740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0850-369F-4C3D-8305-E8BAA2B2D4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06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7E93-8389-425C-8A7D-4B549DC06740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0850-369F-4C3D-8305-E8BAA2B2D4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40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7E93-8389-425C-8A7D-4B549DC06740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0850-369F-4C3D-8305-E8BAA2B2D4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48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7E93-8389-425C-8A7D-4B549DC06740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0850-369F-4C3D-8305-E8BAA2B2D4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26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7E93-8389-425C-8A7D-4B549DC06740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0850-369F-4C3D-8305-E8BAA2B2D4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94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7E93-8389-425C-8A7D-4B549DC06740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0850-369F-4C3D-8305-E8BAA2B2D4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27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7E93-8389-425C-8A7D-4B549DC06740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0850-369F-4C3D-8305-E8BAA2B2D4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9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7E93-8389-425C-8A7D-4B549DC06740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0850-369F-4C3D-8305-E8BAA2B2D4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51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7E93-8389-425C-8A7D-4B549DC06740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0850-369F-4C3D-8305-E8BAA2B2D4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902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7E93-8389-425C-8A7D-4B549DC06740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0850-369F-4C3D-8305-E8BAA2B2D4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48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7E93-8389-425C-8A7D-4B549DC06740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0850-369F-4C3D-8305-E8BAA2B2D4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720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7E93-8389-425C-8A7D-4B549DC06740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0850-369F-4C3D-8305-E8BAA2B2D4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65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Android Prototype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 Desmond Wallace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960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Prototype Description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android prototype is base on a music player app that uses a REST API to stream the music to device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81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Start Page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36" y="1690688"/>
            <a:ext cx="253732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2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Login Page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43" y="0"/>
            <a:ext cx="3367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1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Signup Page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36" y="1690688"/>
            <a:ext cx="253732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9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Home Page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36" y="1690688"/>
            <a:ext cx="253732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0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Menu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36" y="1690688"/>
            <a:ext cx="253732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7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Music List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36" y="1690688"/>
            <a:ext cx="253732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9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Music Play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20" y="1690688"/>
            <a:ext cx="2590760" cy="527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3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41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Android Prototype</vt:lpstr>
      <vt:lpstr>Prototype Description</vt:lpstr>
      <vt:lpstr>Start Page</vt:lpstr>
      <vt:lpstr>Login Page</vt:lpstr>
      <vt:lpstr>Signup Page</vt:lpstr>
      <vt:lpstr>Home Page</vt:lpstr>
      <vt:lpstr>Menu</vt:lpstr>
      <vt:lpstr>Music List</vt:lpstr>
      <vt:lpstr>Music Play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Prototype</dc:title>
  <dc:creator>desmond wallace</dc:creator>
  <cp:lastModifiedBy>desmond wallace</cp:lastModifiedBy>
  <cp:revision>4</cp:revision>
  <dcterms:created xsi:type="dcterms:W3CDTF">2018-06-15T15:23:22Z</dcterms:created>
  <dcterms:modified xsi:type="dcterms:W3CDTF">2018-06-15T16:08:17Z</dcterms:modified>
</cp:coreProperties>
</file>