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8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50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23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3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93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25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557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56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2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91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0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79E1-901D-45CF-AC17-D6749DE844C7}" type="datetimeFigureOut">
              <a:rPr lang="en-CA" smtClean="0"/>
              <a:t>2018-07-15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289E9-7C6D-42AC-A644-23CC5EA116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2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Website Prototype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CA" dirty="0" smtClean="0"/>
              <a:t>                         By Desmond Wallace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231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15" y="0"/>
            <a:ext cx="6063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4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88" y="0"/>
            <a:ext cx="464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1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838" y="0"/>
            <a:ext cx="3908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88" y="0"/>
            <a:ext cx="464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0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15" y="0"/>
            <a:ext cx="6063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0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15" y="0"/>
            <a:ext cx="60633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6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88" y="0"/>
            <a:ext cx="464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88" y="0"/>
            <a:ext cx="464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88" y="0"/>
            <a:ext cx="464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488" y="0"/>
            <a:ext cx="4647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4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Website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Prototype</dc:title>
  <dc:creator>desmond wallace</dc:creator>
  <cp:lastModifiedBy>desmond wallace</cp:lastModifiedBy>
  <cp:revision>1</cp:revision>
  <dcterms:created xsi:type="dcterms:W3CDTF">2018-07-16T01:15:19Z</dcterms:created>
  <dcterms:modified xsi:type="dcterms:W3CDTF">2018-07-16T01:20:28Z</dcterms:modified>
</cp:coreProperties>
</file>