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5" r:id="rId8"/>
    <p:sldId id="261" r:id="rId9"/>
    <p:sldId id="266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6143-E03C-4CFD-AFDC-14E5BDEA754C}" type="datetimeFigureOut">
              <a:rPr lang="en-US" smtClean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14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31242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74856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449335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74181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5/29/2018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43355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5/29/2018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9973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972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smtClean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742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69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smtClean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40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727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smtClean="0"/>
              <a:t>5/29/2018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551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5/29/2018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989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5/29/2018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373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smtClean="0"/>
              <a:t>5/29/2018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255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smtClean="0"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50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smtClean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702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Markdown" TargetMode="External"/><Relationship Id="rId2" Type="http://schemas.openxmlformats.org/officeDocument/2006/relationships/hyperlink" Target="https://www.youtube.com/watch?v=6hikjzymd0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getgrav.org/content/markdow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GDT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Présenté par : Diène Diagne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484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résultats attendus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Le résultat attendu c’est qu’a la fin de cette présentation vous soyez en mesure de développer des applications avec le </a:t>
            </a:r>
            <a:r>
              <a:rPr lang="fr-FR" dirty="0" err="1" smtClean="0"/>
              <a:t>markdown</a:t>
            </a:r>
            <a:r>
              <a:rPr lang="fr-FR" dirty="0" smtClean="0"/>
              <a:t> ce nous permettra éventuellement de découvrir le Framework </a:t>
            </a:r>
            <a:r>
              <a:rPr lang="fr-FR" dirty="0" err="1" smtClean="0"/>
              <a:t>static</a:t>
            </a:r>
            <a:r>
              <a:rPr lang="fr-FR" dirty="0" smtClean="0"/>
              <a:t> GRAV.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593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Merci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732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7546" y="452718"/>
            <a:ext cx="9404723" cy="1400530"/>
          </a:xfrm>
        </p:spPr>
        <p:txBody>
          <a:bodyPr/>
          <a:lstStyle/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fr-FR" sz="3600" b="1" dirty="0" smtClean="0"/>
          </a:p>
          <a:p>
            <a:pPr marL="0" indent="0" algn="ctr">
              <a:buNone/>
            </a:pPr>
            <a:endParaRPr lang="fr-FR" sz="4000" b="1" dirty="0" smtClean="0"/>
          </a:p>
          <a:p>
            <a:pPr marL="0" indent="0" algn="ctr">
              <a:buNone/>
            </a:pPr>
            <a:r>
              <a:rPr lang="fr-FR" sz="5400" b="1" dirty="0" smtClean="0"/>
              <a:t>Initiation au langage </a:t>
            </a:r>
            <a:r>
              <a:rPr lang="fr-FR" sz="5400" b="1" dirty="0" err="1" smtClean="0"/>
              <a:t>Markdown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169583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 justificatif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dirty="0" smtClean="0"/>
              <a:t>Dans le cadre de notre programme de formation collaborative nous présentons des technologies informatique à nos camarades. </a:t>
            </a:r>
          </a:p>
          <a:p>
            <a:pPr marL="0" indent="0" algn="just">
              <a:buNone/>
            </a:pPr>
            <a:endParaRPr lang="fr-FR" dirty="0"/>
          </a:p>
          <a:p>
            <a:pPr marL="0" indent="0" algn="just">
              <a:buNone/>
            </a:pPr>
            <a:r>
              <a:rPr lang="fr-FR" dirty="0" smtClean="0"/>
              <a:t>Le but de ces présentations c’est de partager nos connaissances, d’améliorer nos capacités de communication et de cultiver l’esprit d’équipe, de groupe.</a:t>
            </a:r>
          </a:p>
          <a:p>
            <a:pPr marL="0" indent="0" algn="just">
              <a:buNone/>
            </a:pPr>
            <a:endParaRPr lang="fr-FR" dirty="0" smtClean="0"/>
          </a:p>
          <a:p>
            <a:pPr marL="0" indent="0" algn="just">
              <a:buNone/>
            </a:pPr>
            <a:r>
              <a:rPr lang="fr-FR" dirty="0" smtClean="0"/>
              <a:t>Aujourd’hui nous avons choisi de parler du langage de balise </a:t>
            </a:r>
            <a:r>
              <a:rPr lang="fr-FR" dirty="0" err="1" smtClean="0"/>
              <a:t>Markdown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540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problématique et hypothèse de travail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Lorsque que nous avons entamé notre master nous avons décidé de noter les cours au format électronique pour pouvoir les conserver plus facilement, les partager au besoin, les consulter à tout moment et ainsi se passer des cahiers qui sont encombrants.</a:t>
            </a:r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Nous avions donc testé les solutions suivantes: </a:t>
            </a:r>
          </a:p>
          <a:p>
            <a:r>
              <a:rPr lang="fr-FR" dirty="0" smtClean="0"/>
              <a:t>Word et Powerpoint</a:t>
            </a:r>
          </a:p>
          <a:p>
            <a:r>
              <a:rPr lang="fr-FR" dirty="0" smtClean="0"/>
              <a:t>HTML et CSS</a:t>
            </a:r>
          </a:p>
          <a:p>
            <a:r>
              <a:rPr lang="fr-FR" dirty="0" smtClean="0"/>
              <a:t>PHP</a:t>
            </a:r>
          </a:p>
          <a:p>
            <a:r>
              <a:rPr lang="fr-FR" dirty="0" smtClean="0"/>
              <a:t>XML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955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problématique et hypothèse de travail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Aucune de ces technologies ne réglait notre vraiment notre problème. C’est ensuite que nous avons découvert le </a:t>
            </a:r>
            <a:r>
              <a:rPr lang="fr-FR" dirty="0" err="1" smtClean="0"/>
              <a:t>Markdown</a:t>
            </a:r>
            <a:r>
              <a:rPr lang="fr-FR" dirty="0" smtClean="0"/>
              <a:t> dans un tutoriel du </a:t>
            </a:r>
            <a:r>
              <a:rPr lang="fr-FR" dirty="0" err="1" smtClean="0"/>
              <a:t>YouTuber</a:t>
            </a:r>
            <a:r>
              <a:rPr lang="fr-FR" dirty="0" smtClean="0"/>
              <a:t> </a:t>
            </a:r>
            <a:r>
              <a:rPr lang="fr-FR" dirty="0" err="1" smtClean="0"/>
              <a:t>Grafikart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092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 de travail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L'objectif final est </a:t>
            </a:r>
            <a:r>
              <a:rPr lang="fr-FR" dirty="0" smtClean="0"/>
              <a:t>de faire en sorte qu’à la fin de la présentation vous soyez en mesure d’exploiter le potentiel du </a:t>
            </a:r>
            <a:r>
              <a:rPr lang="fr-FR" dirty="0" err="1" smtClean="0"/>
              <a:t>markdown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Les objectifs intermédiaires sont :</a:t>
            </a:r>
          </a:p>
          <a:p>
            <a:r>
              <a:rPr lang="fr-FR" dirty="0" smtClean="0"/>
              <a:t>De vous initier à la rédaction d’un script </a:t>
            </a:r>
            <a:r>
              <a:rPr lang="fr-FR" dirty="0" err="1" smtClean="0"/>
              <a:t>markdown</a:t>
            </a:r>
            <a:endParaRPr lang="fr-FR" dirty="0" smtClean="0"/>
          </a:p>
          <a:p>
            <a:r>
              <a:rPr lang="fr-FR" dirty="0" smtClean="0"/>
              <a:t>De mettre en forme du </a:t>
            </a:r>
            <a:r>
              <a:rPr lang="fr-FR" dirty="0" err="1" smtClean="0"/>
              <a:t>markdown</a:t>
            </a:r>
            <a:endParaRPr lang="fr-FR" dirty="0"/>
          </a:p>
          <a:p>
            <a:r>
              <a:rPr lang="fr-FR" dirty="0" smtClean="0"/>
              <a:t>De </a:t>
            </a:r>
            <a:r>
              <a:rPr lang="fr-FR" dirty="0" err="1" smtClean="0"/>
              <a:t>parser</a:t>
            </a:r>
            <a:r>
              <a:rPr lang="fr-FR" dirty="0" smtClean="0"/>
              <a:t> un code </a:t>
            </a:r>
            <a:r>
              <a:rPr lang="fr-FR" dirty="0" err="1" smtClean="0"/>
              <a:t>markdown</a:t>
            </a:r>
            <a:r>
              <a:rPr lang="fr-FR" dirty="0" smtClean="0"/>
              <a:t> avec du PHP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996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démarche méthodologique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u="sng" dirty="0" smtClean="0">
                <a:solidFill>
                  <a:srgbClr val="FFFF00"/>
                </a:solidFill>
              </a:rPr>
              <a:t>Les outils</a:t>
            </a:r>
          </a:p>
          <a:p>
            <a:pPr marL="0" indent="0">
              <a:buNone/>
            </a:pPr>
            <a:endParaRPr lang="fr-FR" sz="2800" b="1" u="sng" dirty="0" smtClean="0">
              <a:solidFill>
                <a:srgbClr val="FFFF00"/>
              </a:solidFill>
            </a:endParaRPr>
          </a:p>
          <a:p>
            <a:r>
              <a:rPr lang="fr-FR" dirty="0" err="1" smtClean="0"/>
              <a:t>Atom</a:t>
            </a:r>
            <a:endParaRPr lang="fr-FR" dirty="0" smtClean="0"/>
          </a:p>
          <a:p>
            <a:r>
              <a:rPr lang="fr-FR" dirty="0" smtClean="0"/>
              <a:t>Server web</a:t>
            </a:r>
          </a:p>
          <a:p>
            <a:r>
              <a:rPr lang="fr-FR" dirty="0" err="1" smtClean="0"/>
              <a:t>Parsedown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193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démarche méthodologique, les outils et le plan ou architecture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u="sng" dirty="0" smtClean="0">
                <a:solidFill>
                  <a:srgbClr val="FFFF00"/>
                </a:solidFill>
              </a:rPr>
              <a:t>Plan</a:t>
            </a:r>
          </a:p>
          <a:p>
            <a:r>
              <a:rPr lang="fr-FR" dirty="0" smtClean="0"/>
              <a:t>Introduction</a:t>
            </a:r>
          </a:p>
          <a:p>
            <a:r>
              <a:rPr lang="fr-FR" dirty="0" smtClean="0"/>
              <a:t>Equivalences HTML/</a:t>
            </a:r>
            <a:r>
              <a:rPr lang="fr-FR" dirty="0" err="1" smtClean="0"/>
              <a:t>Markdown</a:t>
            </a:r>
            <a:endParaRPr lang="fr-FR" dirty="0" smtClean="0"/>
          </a:p>
          <a:p>
            <a:r>
              <a:rPr lang="fr-FR" dirty="0" err="1" smtClean="0"/>
              <a:t>Parser</a:t>
            </a:r>
            <a:r>
              <a:rPr lang="fr-FR" dirty="0" smtClean="0"/>
              <a:t> </a:t>
            </a:r>
          </a:p>
          <a:p>
            <a:r>
              <a:rPr lang="fr-FR" dirty="0" smtClean="0"/>
              <a:t>Afficher du code </a:t>
            </a:r>
            <a:r>
              <a:rPr lang="fr-FR" dirty="0" err="1" smtClean="0"/>
              <a:t>Markdown</a:t>
            </a:r>
            <a:r>
              <a:rPr lang="fr-FR" dirty="0" smtClean="0"/>
              <a:t> formaté 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21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démarche méthodologique, les outils et le plan ou architecture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u="sng" dirty="0" smtClean="0">
                <a:solidFill>
                  <a:srgbClr val="FFFF00"/>
                </a:solidFill>
              </a:rPr>
              <a:t>Sources</a:t>
            </a:r>
          </a:p>
          <a:p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www.youtube.com/watch?v=6hikjzymd0c</a:t>
            </a:r>
            <a:r>
              <a:rPr lang="fr-FR" dirty="0" smtClean="0"/>
              <a:t> </a:t>
            </a:r>
          </a:p>
          <a:p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fr.wikipedia.org/wiki/Markdown</a:t>
            </a:r>
            <a:r>
              <a:rPr lang="fr-FR" dirty="0" smtClean="0"/>
              <a:t> </a:t>
            </a:r>
          </a:p>
          <a:p>
            <a:r>
              <a:rPr lang="fr-FR" dirty="0">
                <a:hlinkClick r:id="rId4"/>
              </a:rPr>
              <a:t>https://</a:t>
            </a:r>
            <a:r>
              <a:rPr lang="fr-FR" dirty="0" smtClean="0">
                <a:hlinkClick r:id="rId4"/>
              </a:rPr>
              <a:t>learn.getgrav.org/content/markdown</a:t>
            </a:r>
            <a:r>
              <a:rPr lang="fr-FR" dirty="0" smtClean="0"/>
              <a:t>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192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2056</TotalTime>
  <Words>307</Words>
  <Application>Microsoft Office PowerPoint</Application>
  <PresentationFormat>Grand écran</PresentationFormat>
  <Paragraphs>52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GDT</vt:lpstr>
      <vt:lpstr>Titre</vt:lpstr>
      <vt:lpstr>Contexte justificatif</vt:lpstr>
      <vt:lpstr>La problématique et hypothèse de travail</vt:lpstr>
      <vt:lpstr>La problématique et hypothèse de travail</vt:lpstr>
      <vt:lpstr>Objectif de travail</vt:lpstr>
      <vt:lpstr>La démarche méthodologique</vt:lpstr>
      <vt:lpstr>La démarche méthodologique, les outils et le plan ou architecture</vt:lpstr>
      <vt:lpstr>La démarche méthodologique, les outils et le plan ou architecture</vt:lpstr>
      <vt:lpstr>Les résultats attendus</vt:lpstr>
      <vt:lpstr>Merci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kratos</dc:creator>
  <cp:lastModifiedBy>kratos</cp:lastModifiedBy>
  <cp:revision>19</cp:revision>
  <dcterms:created xsi:type="dcterms:W3CDTF">2018-05-23T17:36:09Z</dcterms:created>
  <dcterms:modified xsi:type="dcterms:W3CDTF">2018-05-30T09:05:08Z</dcterms:modified>
</cp:coreProperties>
</file>