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1"/>
  </p:notesMasterIdLst>
  <p:sldIdLst>
    <p:sldId id="256" r:id="rId2"/>
    <p:sldId id="271" r:id="rId3"/>
    <p:sldId id="264" r:id="rId4"/>
    <p:sldId id="276" r:id="rId5"/>
    <p:sldId id="265" r:id="rId6"/>
    <p:sldId id="267" r:id="rId7"/>
    <p:sldId id="268" r:id="rId8"/>
    <p:sldId id="272" r:id="rId9"/>
    <p:sldId id="269" r:id="rId10"/>
    <p:sldId id="273" r:id="rId11"/>
    <p:sldId id="257" r:id="rId12"/>
    <p:sldId id="258" r:id="rId13"/>
    <p:sldId id="259" r:id="rId14"/>
    <p:sldId id="260" r:id="rId15"/>
    <p:sldId id="261" r:id="rId16"/>
    <p:sldId id="26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527D4-FEBA-462F-B4C4-5D3FC5A78253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B9-B7A4-4620-A6AD-7BF5675F1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68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10B9-B7A4-4620-A6AD-7BF5675F1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92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7BFF-F084-458B-8CD1-31A9E1FFD341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4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1D6E-E606-4F7F-AE7A-441E75577C0A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3027-FF49-444F-ADCF-36F3D7889EB3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6C1E-13FC-4D43-9C77-487B8522AB9A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938-9F60-4342-922D-7A20DCE23831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1646-19EC-4979-A031-09D3A3580E22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5E43-9D31-4A1C-8284-6B0757598E7F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06B-BF01-46C6-8AA8-55B0F62F1B0A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973C-41D8-417B-A59D-04F43FE55E7E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8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C4E9E6-F034-4C8F-A2C5-12B4128DD748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FFA0-693D-4009-B28F-D1E12CC59697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7A39F-64EA-4FF3-A8BE-BDCC9CC711BA}" type="datetime1">
              <a:rPr lang="en-US" smtClean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Installation </a:t>
            </a:r>
            <a:r>
              <a:rPr lang="fr-FR" dirty="0" err="1" smtClean="0"/>
              <a:t>NetBeans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Version 1.0 </a:t>
            </a:r>
          </a:p>
          <a:p>
            <a:pPr algn="r"/>
            <a:r>
              <a:rPr lang="fr-FR" dirty="0" smtClean="0"/>
              <a:t>26/05/2018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5" y="269204"/>
            <a:ext cx="5714286" cy="248888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</a:t>
            </a:r>
            <a:r>
              <a:rPr lang="fr-FR" dirty="0" err="1" smtClean="0"/>
              <a:t>Tomcat</a:t>
            </a:r>
            <a:r>
              <a:rPr lang="fr-FR" dirty="0" smtClean="0"/>
              <a:t> et </a:t>
            </a:r>
            <a:r>
              <a:rPr lang="fr-FR" dirty="0" err="1" smtClean="0"/>
              <a:t>Glassfish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5292887" cy="4023360"/>
          </a:xfrm>
        </p:spPr>
        <p:txBody>
          <a:bodyPr/>
          <a:lstStyle/>
          <a:p>
            <a:r>
              <a:rPr lang="fr-FR" dirty="0" smtClean="0"/>
              <a:t>Le professeur a demandé à ce que l’on crée un dossier serveur dans lequel on crée deux dossiers, </a:t>
            </a:r>
            <a:r>
              <a:rPr lang="fr-FR" dirty="0" err="1" smtClean="0"/>
              <a:t>Tomcat</a:t>
            </a:r>
            <a:r>
              <a:rPr lang="fr-FR" dirty="0" smtClean="0"/>
              <a:t> et </a:t>
            </a:r>
            <a:r>
              <a:rPr lang="fr-FR" dirty="0" err="1" smtClean="0"/>
              <a:t>glassfish</a:t>
            </a:r>
            <a:r>
              <a:rPr lang="fr-FR" dirty="0" smtClean="0"/>
              <a:t> au niveau de la racine C: </a:t>
            </a:r>
            <a:endParaRPr lang="fr-FR" dirty="0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95" y="1915667"/>
            <a:ext cx="4372585" cy="3953427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9186532" y="4591061"/>
            <a:ext cx="776177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60" y="3857414"/>
            <a:ext cx="4458322" cy="1886213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Téléchargement de l’IDE </a:t>
            </a:r>
            <a:r>
              <a:rPr lang="fr-FR" dirty="0" err="1" smtClean="0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1" y="1845734"/>
            <a:ext cx="3666106" cy="4289252"/>
          </a:xfrm>
        </p:spPr>
        <p:txBody>
          <a:bodyPr/>
          <a:lstStyle/>
          <a:p>
            <a:r>
              <a:rPr lang="fr-FR" dirty="0" smtClean="0"/>
              <a:t>Il faut vous rendre sur </a:t>
            </a:r>
            <a:r>
              <a:rPr lang="fr-FR" dirty="0"/>
              <a:t>le site: </a:t>
            </a:r>
            <a:r>
              <a:rPr lang="fr-FR" dirty="0">
                <a:hlinkClick r:id="rId2"/>
              </a:rPr>
              <a:t>https://netbeans.org/downloads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Il faudra préciser la langue (par défaut c’est en anglais) puis choisir la version </a:t>
            </a:r>
            <a:r>
              <a:rPr lang="fr-FR" dirty="0" smtClean="0">
                <a:solidFill>
                  <a:schemeClr val="accent2"/>
                </a:solidFill>
              </a:rPr>
              <a:t>JAVA EE </a:t>
            </a:r>
            <a:r>
              <a:rPr lang="fr-FR" dirty="0" smtClean="0"/>
              <a:t>pour pouvoir faire des applications </a:t>
            </a:r>
            <a:r>
              <a:rPr lang="fr-FR" dirty="0" smtClean="0"/>
              <a:t>en </a:t>
            </a:r>
            <a:r>
              <a:rPr lang="fr-FR" dirty="0" smtClean="0"/>
              <a:t>JEE ou la version </a:t>
            </a:r>
            <a:r>
              <a:rPr lang="fr-FR" dirty="0" smtClean="0">
                <a:solidFill>
                  <a:schemeClr val="accent2"/>
                </a:solidFill>
              </a:rPr>
              <a:t>ALL</a:t>
            </a:r>
            <a:r>
              <a:rPr lang="fr-FR" dirty="0" smtClean="0"/>
              <a:t> pour avoir tout le package.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71" y="2111132"/>
            <a:ext cx="6221608" cy="383827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059480" y="2315692"/>
            <a:ext cx="1382232" cy="32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996223" y="3257396"/>
            <a:ext cx="680483" cy="2803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0356108" y="3257397"/>
            <a:ext cx="799571" cy="26920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de </a:t>
            </a:r>
            <a:r>
              <a:rPr lang="fr-FR" dirty="0" err="1" smtClean="0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452915" cy="4023360"/>
          </a:xfrm>
        </p:spPr>
        <p:txBody>
          <a:bodyPr/>
          <a:lstStyle/>
          <a:p>
            <a:r>
              <a:rPr lang="fr-FR" dirty="0" smtClean="0"/>
              <a:t>Après le téléchargement il faut lancer l’installation, puis cliquez sur le bouton </a:t>
            </a:r>
            <a:r>
              <a:rPr lang="fr-FR" dirty="0" smtClean="0">
                <a:solidFill>
                  <a:srgbClr val="FF0000"/>
                </a:solidFill>
              </a:rPr>
              <a:t>Customise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8" y="1856896"/>
            <a:ext cx="4443402" cy="402272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464056" y="5058892"/>
            <a:ext cx="1041991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4070143" cy="4023360"/>
          </a:xfrm>
        </p:spPr>
        <p:txBody>
          <a:bodyPr/>
          <a:lstStyle/>
          <a:p>
            <a:r>
              <a:rPr lang="fr-FR" dirty="0" smtClean="0"/>
              <a:t>Il faudra donc activer Apache </a:t>
            </a:r>
            <a:r>
              <a:rPr lang="fr-FR" dirty="0" err="1" smtClean="0"/>
              <a:t>Tomcat</a:t>
            </a:r>
            <a:endParaRPr lang="fr-FR" dirty="0"/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55" y="1904620"/>
            <a:ext cx="4324725" cy="390558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240772" y="4527266"/>
            <a:ext cx="2392325" cy="2573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5314153" cy="4023360"/>
          </a:xfrm>
        </p:spPr>
        <p:txBody>
          <a:bodyPr/>
          <a:lstStyle/>
          <a:p>
            <a:r>
              <a:rPr lang="fr-FR" dirty="0" smtClean="0"/>
              <a:t>Lisez les conditions d’utilisation et acceptez les avant de faire suivant</a:t>
            </a:r>
            <a:endParaRPr lang="fr-FR" dirty="0"/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94" y="1887473"/>
            <a:ext cx="4458086" cy="393988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409846" cy="4023360"/>
          </a:xfrm>
        </p:spPr>
        <p:txBody>
          <a:bodyPr/>
          <a:lstStyle/>
          <a:p>
            <a:r>
              <a:rPr lang="fr-FR" dirty="0" smtClean="0"/>
              <a:t>Dans la partie JDK for </a:t>
            </a:r>
            <a:r>
              <a:rPr lang="fr-FR" dirty="0" err="1" smtClean="0"/>
              <a:t>NetBeans</a:t>
            </a:r>
            <a:r>
              <a:rPr lang="fr-FR" dirty="0" smtClean="0"/>
              <a:t> IDE il faut vérifier que vous avez bien sélectionné la version 8 de JDK.</a:t>
            </a:r>
          </a:p>
          <a:p>
            <a:r>
              <a:rPr lang="fr-FR" dirty="0" smtClean="0"/>
              <a:t>SI comme moi vous avez installé plusieurs versions, sélectionnez la version 8 en cliquant sur </a:t>
            </a:r>
            <a:r>
              <a:rPr lang="fr-FR" dirty="0" err="1" smtClean="0">
                <a:solidFill>
                  <a:srgbClr val="FF0000"/>
                </a:solidFill>
              </a:rPr>
              <a:t>Browse</a:t>
            </a:r>
            <a:r>
              <a:rPr lang="fr-FR" dirty="0" smtClean="0"/>
              <a:t>.</a:t>
            </a:r>
          </a:p>
          <a:p>
            <a:r>
              <a:rPr lang="fr-FR" dirty="0" smtClean="0"/>
              <a:t>SI vous n’avez que la version 8 vous pouvez faire suivant directement.</a:t>
            </a:r>
            <a:endParaRPr lang="fr-FR" dirty="0"/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28" y="1868421"/>
            <a:ext cx="4408552" cy="397798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900530" y="2943014"/>
            <a:ext cx="3997842" cy="374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 smtClean="0"/>
              <a:t>Il faudra modifier le dossier pour </a:t>
            </a:r>
            <a:r>
              <a:rPr lang="fr-FR" dirty="0" err="1" smtClean="0"/>
              <a:t>Glassfish</a:t>
            </a:r>
            <a:r>
              <a:rPr lang="fr-FR" dirty="0" smtClean="0"/>
              <a:t> et </a:t>
            </a:r>
            <a:r>
              <a:rPr lang="fr-FR" dirty="0" err="1" smtClean="0"/>
              <a:t>selectionner</a:t>
            </a:r>
            <a:r>
              <a:rPr lang="fr-FR" dirty="0" smtClean="0"/>
              <a:t> </a:t>
            </a:r>
            <a:r>
              <a:rPr lang="fr-FR" dirty="0" err="1" smtClean="0"/>
              <a:t>ceui</a:t>
            </a:r>
            <a:r>
              <a:rPr lang="fr-FR" dirty="0" smtClean="0"/>
              <a:t> qui est dans server.</a:t>
            </a:r>
            <a:endParaRPr lang="fr-FR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08" y="2770844"/>
            <a:ext cx="6858957" cy="232442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 smtClean="0"/>
              <a:t>Faites la même chose pour Apache </a:t>
            </a:r>
            <a:r>
              <a:rPr lang="fr-FR" dirty="0" err="1" smtClean="0"/>
              <a:t>Tomcat</a:t>
            </a:r>
            <a:endParaRPr lang="fr-FR" dirty="0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45" y="2866675"/>
            <a:ext cx="6868484" cy="198147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4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304060" cy="4023360"/>
          </a:xfrm>
        </p:spPr>
        <p:txBody>
          <a:bodyPr/>
          <a:lstStyle/>
          <a:p>
            <a:r>
              <a:rPr lang="fr-FR" dirty="0" smtClean="0"/>
              <a:t>A partir d’ici vous pouvez aller vous promener un peu le temps que cela finisse,</a:t>
            </a:r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5" y="1845734"/>
            <a:ext cx="5411785" cy="43791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2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d’avoir suivi ce </a:t>
            </a:r>
            <a:r>
              <a:rPr lang="fr-FR" dirty="0" err="1" smtClean="0"/>
              <a:t>tuto</a:t>
            </a:r>
            <a:r>
              <a:rPr lang="fr-FR" dirty="0" smtClean="0"/>
              <a:t>. J’espère qu’il a été utile pour vous.</a:t>
            </a:r>
          </a:p>
          <a:p>
            <a:r>
              <a:rPr lang="fr-FR" dirty="0" smtClean="0"/>
              <a:t>Si vous avez noté des erreurs, merci de m’en faire part. </a:t>
            </a:r>
          </a:p>
          <a:p>
            <a:r>
              <a:rPr lang="fr-FR" dirty="0" smtClean="0"/>
              <a:t>Si vous avez des suggestions, ils seront les bienvenus</a:t>
            </a:r>
          </a:p>
          <a:p>
            <a:endParaRPr lang="fr-FR" dirty="0"/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ya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Ceci est un tutoriel pour installer la version complète ou JEE  de l’éditeur </a:t>
            </a:r>
            <a:r>
              <a:rPr lang="fr-FR" dirty="0" err="1" smtClean="0">
                <a:solidFill>
                  <a:schemeClr val="accent2"/>
                </a:solidFill>
              </a:rPr>
              <a:t>NetBeans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smtClean="0"/>
              <a:t>selon les consignes de notre professeur.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Téléchargement de </a:t>
            </a:r>
            <a:r>
              <a:rPr lang="fr-FR" dirty="0" smtClean="0"/>
              <a:t>JDK8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6322"/>
          </a:xfrm>
        </p:spPr>
        <p:txBody>
          <a:bodyPr>
            <a:normAutofit/>
          </a:bodyPr>
          <a:lstStyle/>
          <a:p>
            <a:r>
              <a:rPr lang="fr-FR" dirty="0" smtClean="0"/>
              <a:t>Allez sur </a:t>
            </a:r>
            <a:r>
              <a:rPr lang="fr-FR" dirty="0"/>
              <a:t>la page :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www.oracle.com/technetwork/java/javase/downloads/jdk8-downloads-2133151.html</a:t>
            </a:r>
            <a:r>
              <a:rPr lang="fr-FR" dirty="0" smtClean="0"/>
              <a:t> 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6" y="2415089"/>
            <a:ext cx="6431864" cy="34966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2761749"/>
            <a:ext cx="3549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Cochez la </a:t>
            </a:r>
            <a:r>
              <a:rPr lang="fr-FR" dirty="0" smtClean="0"/>
              <a:t>check box </a:t>
            </a:r>
            <a:r>
              <a:rPr lang="fr-FR" dirty="0" err="1" smtClean="0">
                <a:solidFill>
                  <a:srgbClr val="FF0000"/>
                </a:solidFill>
              </a:rPr>
              <a:t>Accept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Licence </a:t>
            </a:r>
            <a:r>
              <a:rPr lang="fr-FR" dirty="0" smtClean="0">
                <a:solidFill>
                  <a:srgbClr val="FF0000"/>
                </a:solidFill>
              </a:rPr>
              <a:t>Agreement  </a:t>
            </a:r>
            <a:r>
              <a:rPr lang="fr-FR" dirty="0" smtClean="0"/>
              <a:t>puis sélectionnez l’exécutable Windows qui vous correspond à votre système.</a:t>
            </a:r>
          </a:p>
          <a:p>
            <a:pPr algn="just"/>
            <a:r>
              <a:rPr lang="fr-FR" dirty="0" smtClean="0"/>
              <a:t>Après le téléchargement installez JDK, faites suivant jusqu’à la fin.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Prenez la version 8 de JDK, nous avons eu des soucis avec la version 10.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646428" y="5475767"/>
            <a:ext cx="6509252" cy="435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816008" y="3094074"/>
            <a:ext cx="2317899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Installer JDK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 smtClean="0"/>
              <a:t>Il va falloir copier le dossier bin de JDK, vous le trouverez dans </a:t>
            </a:r>
            <a:r>
              <a:rPr lang="fr-FR" dirty="0">
                <a:solidFill>
                  <a:schemeClr val="accent2"/>
                </a:solidFill>
              </a:rPr>
              <a:t>C:\Program </a:t>
            </a:r>
            <a:r>
              <a:rPr lang="fr-FR" dirty="0" smtClean="0">
                <a:solidFill>
                  <a:schemeClr val="accent2"/>
                </a:solidFill>
              </a:rPr>
              <a:t>Files\Java\jdk1.8.0_121\bin </a:t>
            </a:r>
            <a:r>
              <a:rPr lang="fr-FR" dirty="0" smtClean="0">
                <a:solidFill>
                  <a:schemeClr val="tx1"/>
                </a:solidFill>
              </a:rPr>
              <a:t>ou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>
                <a:solidFill>
                  <a:schemeClr val="accent2"/>
                </a:solidFill>
              </a:rPr>
              <a:t>C:\</a:t>
            </a:r>
            <a:r>
              <a:rPr lang="fr-FR" dirty="0" smtClean="0">
                <a:solidFill>
                  <a:schemeClr val="accent2"/>
                </a:solidFill>
              </a:rPr>
              <a:t>Program\Java\jdk1.8.0_121\bin </a:t>
            </a:r>
            <a:r>
              <a:rPr lang="fr-FR" dirty="0" smtClean="0">
                <a:solidFill>
                  <a:schemeClr val="tx1"/>
                </a:solidFill>
              </a:rPr>
              <a:t>cela varie un peu en fonction du type de système installé (32 ou 64 bits),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Il suffit d’aller dans le dossier et de copier le chemin du dossier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4" y="3300550"/>
            <a:ext cx="624927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pPr algn="just"/>
            <a:r>
              <a:rPr lang="fr-FR" dirty="0" smtClean="0"/>
              <a:t>A près l’installation il faut ajouter JDK8 dans le </a:t>
            </a:r>
            <a:r>
              <a:rPr lang="fr-FR" dirty="0" smtClean="0">
                <a:solidFill>
                  <a:srgbClr val="FF0000"/>
                </a:solidFill>
              </a:rPr>
              <a:t>PATH</a:t>
            </a:r>
            <a:r>
              <a:rPr lang="fr-FR" dirty="0" smtClean="0"/>
              <a:t> pour qu’il puisse être pris en compte.</a:t>
            </a:r>
          </a:p>
          <a:p>
            <a:pPr algn="just"/>
            <a:r>
              <a:rPr lang="fr-FR" dirty="0" smtClean="0"/>
              <a:t>Faites un click droit sur ordinateur puis sur </a:t>
            </a:r>
            <a:r>
              <a:rPr lang="fr-FR" dirty="0" smtClean="0">
                <a:solidFill>
                  <a:srgbClr val="FF0000"/>
                </a:solidFill>
              </a:rPr>
              <a:t>Propriétés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Cliquez sur </a:t>
            </a:r>
            <a:r>
              <a:rPr lang="fr-FR" dirty="0" smtClean="0">
                <a:solidFill>
                  <a:srgbClr val="FF0000"/>
                </a:solidFill>
              </a:rPr>
              <a:t>Paramètres système avancés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 descr="Systè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86" y="1845734"/>
            <a:ext cx="5936494" cy="425232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295014" y="3865842"/>
            <a:ext cx="1892595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314153" cy="4023360"/>
          </a:xfrm>
        </p:spPr>
        <p:txBody>
          <a:bodyPr/>
          <a:lstStyle/>
          <a:p>
            <a:r>
              <a:rPr lang="fr-FR" dirty="0" smtClean="0"/>
              <a:t>Cliquez sur le bouton </a:t>
            </a:r>
            <a:r>
              <a:rPr lang="fr-FR" dirty="0" smtClean="0">
                <a:solidFill>
                  <a:srgbClr val="FF0000"/>
                </a:solidFill>
              </a:rPr>
              <a:t>Variables d’environnement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90" y="1845734"/>
            <a:ext cx="3775890" cy="4294556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9267735" y="5165219"/>
            <a:ext cx="1698107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793157" cy="4023360"/>
          </a:xfrm>
        </p:spPr>
        <p:txBody>
          <a:bodyPr/>
          <a:lstStyle/>
          <a:p>
            <a:r>
              <a:rPr lang="fr-FR" dirty="0" smtClean="0"/>
              <a:t>Il y a une autre fenêtre qui s’affiche. </a:t>
            </a:r>
            <a:r>
              <a:rPr lang="fr-FR" dirty="0"/>
              <a:t>I</a:t>
            </a:r>
            <a:r>
              <a:rPr lang="fr-FR" dirty="0" smtClean="0"/>
              <a:t>l faudra cliquer sur le bouton </a:t>
            </a:r>
            <a:r>
              <a:rPr lang="fr-FR" dirty="0" smtClean="0">
                <a:solidFill>
                  <a:srgbClr val="FF0000"/>
                </a:solidFill>
              </a:rPr>
              <a:t>N</a:t>
            </a:r>
            <a:r>
              <a:rPr lang="fr-FR" dirty="0" smtClean="0">
                <a:solidFill>
                  <a:srgbClr val="FF0000"/>
                </a:solidFill>
              </a:rPr>
              <a:t>ouvelle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4" y="1737360"/>
            <a:ext cx="4271076" cy="451611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9643730" y="3602232"/>
            <a:ext cx="776177" cy="2551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Installer JDK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952646" cy="4023360"/>
          </a:xfrm>
        </p:spPr>
        <p:txBody>
          <a:bodyPr/>
          <a:lstStyle/>
          <a:p>
            <a:r>
              <a:rPr lang="fr-FR" dirty="0" smtClean="0"/>
              <a:t>Comme nom de la nouvelle variable vous devez mettre </a:t>
            </a:r>
            <a:r>
              <a:rPr lang="fr-FR" dirty="0" smtClean="0">
                <a:solidFill>
                  <a:schemeClr val="accent2"/>
                </a:solidFill>
              </a:rPr>
              <a:t>PATH </a:t>
            </a:r>
            <a:r>
              <a:rPr lang="fr-FR" dirty="0" smtClean="0"/>
              <a:t>et pour la valeur de </a:t>
            </a:r>
            <a:r>
              <a:rPr lang="fr-FR" dirty="0"/>
              <a:t>la variable </a:t>
            </a:r>
            <a:r>
              <a:rPr lang="fr-FR" dirty="0">
                <a:solidFill>
                  <a:schemeClr val="accent2"/>
                </a:solidFill>
              </a:rPr>
              <a:t>C:\Program Files\Java\jdk1.8.0_121\bin;%PATH</a:t>
            </a:r>
            <a:r>
              <a:rPr lang="fr-FR" dirty="0" smtClean="0">
                <a:solidFill>
                  <a:schemeClr val="accent2"/>
                </a:solidFill>
              </a:rPr>
              <a:t>%</a:t>
            </a:r>
          </a:p>
          <a:p>
            <a:endParaRPr lang="fr-FR" dirty="0"/>
          </a:p>
          <a:p>
            <a:r>
              <a:rPr lang="fr-FR" dirty="0" smtClean="0"/>
              <a:t>Et validez le tout.</a:t>
            </a:r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02" y="2007090"/>
            <a:ext cx="4947278" cy="25223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750627" cy="4023360"/>
          </a:xfrm>
        </p:spPr>
        <p:txBody>
          <a:bodyPr/>
          <a:lstStyle/>
          <a:p>
            <a:r>
              <a:rPr lang="fr-FR" dirty="0"/>
              <a:t>Pour vérifier que le JDK marche, il faut ouvrir un terminal et taper la commande </a:t>
            </a:r>
            <a:r>
              <a:rPr lang="fr-FR" dirty="0" err="1" smtClean="0">
                <a:solidFill>
                  <a:schemeClr val="accent2"/>
                </a:solidFill>
              </a:rPr>
              <a:t>javac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 smtClean="0"/>
          </a:p>
          <a:p>
            <a:r>
              <a:rPr lang="fr-FR" dirty="0" smtClean="0"/>
              <a:t>Vous devez avoir un résultat semblable à celui d’à coté sinon, reprenez la procédure d’ajout de la variable d’environnement </a:t>
            </a:r>
            <a:r>
              <a:rPr lang="fr-FR" dirty="0" err="1" smtClean="0"/>
              <a:t>path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 descr="Invite de command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87299"/>
            <a:ext cx="5052498" cy="398179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Diène02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</TotalTime>
  <Words>579</Words>
  <Application>Microsoft Office PowerPoint</Application>
  <PresentationFormat>Grand écran</PresentationFormat>
  <Paragraphs>98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Rétrospective</vt:lpstr>
      <vt:lpstr>Installation NetBeans</vt:lpstr>
      <vt:lpstr>Introduction</vt:lpstr>
      <vt:lpstr>Téléchargement de JDK8</vt:lpstr>
      <vt:lpstr>Installer JDK</vt:lpstr>
      <vt:lpstr>Installer JDK</vt:lpstr>
      <vt:lpstr>Installer JDK</vt:lpstr>
      <vt:lpstr>Installer JDK</vt:lpstr>
      <vt:lpstr>Installer JDK</vt:lpstr>
      <vt:lpstr>Installer JDK</vt:lpstr>
      <vt:lpstr>Dossier Tomcat et Glassfish</vt:lpstr>
      <vt:lpstr>Téléchargement de l’IDE NetBeans</vt:lpstr>
      <vt:lpstr>Installation de NetBeans</vt:lpstr>
      <vt:lpstr>Installation de NetBeans</vt:lpstr>
      <vt:lpstr>Installation de NetBeans</vt:lpstr>
      <vt:lpstr>Installation de NetBeans</vt:lpstr>
      <vt:lpstr>Installation de NetBeans</vt:lpstr>
      <vt:lpstr>Installation de NetBeans</vt:lpstr>
      <vt:lpstr>Installation de NetBeans</vt:lpstr>
      <vt:lpstr>Terminus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NetBeans</dc:title>
  <dc:creator>kratos</dc:creator>
  <cp:lastModifiedBy>zacharias</cp:lastModifiedBy>
  <cp:revision>20</cp:revision>
  <dcterms:created xsi:type="dcterms:W3CDTF">2018-05-26T07:26:15Z</dcterms:created>
  <dcterms:modified xsi:type="dcterms:W3CDTF">2018-05-27T00:06:46Z</dcterms:modified>
</cp:coreProperties>
</file>