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510895"/>
          <c:y val="0.0751295"/>
          <c:w val="0.480597"/>
          <c:h val="0.81133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2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hueOff val="203713"/>
                    <a:lumOff val="-13818"/>
                    <a:alpha val="90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47997" dir="270000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3x Mobydick</c:v>
                </c:pt>
                <c:pt idx="1">
                  <c:v>6x To Kill a Mocking Bird</c:v>
                </c:pt>
                <c:pt idx="2">
                  <c:v>7x The Unbearable Lightness of Being</c:v>
                </c:pt>
                <c:pt idx="3">
                  <c:v>9x Brave New World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3.000000</c:v>
                </c:pt>
                <c:pt idx="1">
                  <c:v>6.000000</c:v>
                </c:pt>
                <c:pt idx="2">
                  <c:v>7.000000</c:v>
                </c:pt>
                <c:pt idx="3">
                  <c:v>9.000000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A8B8A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929292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Light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new way of encrypting information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(maybe)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Encryption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1.Text -&gt; ASCII Code</a:t>
            </a:r>
          </a:p>
          <a:p>
            <a:pPr/>
            <a:r>
              <a:t>2.ASCII Code -&gt; breakdown into numbers</a:t>
            </a:r>
          </a:p>
          <a:p>
            <a:pPr/>
            <a:r>
              <a:t>3.Number -&gt; RGB values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AGAIN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Capacity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400*400 Picture should be able to contain 8000 words of text.</a:t>
            </a:r>
          </a:p>
          <a:p>
            <a:pPr/>
            <a:r>
              <a:t>A standard picture taken from your phone should be able to contains….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6,000,000 WORDS!</a:t>
            </a:r>
          </a:p>
        </p:txBody>
      </p:sp>
      <p:graphicFrame>
        <p:nvGraphicFramePr>
          <p:cNvPr id="133" name="Chart 133"/>
          <p:cNvGraphicFramePr/>
          <p:nvPr/>
        </p:nvGraphicFramePr>
        <p:xfrm>
          <a:off x="1128020" y="3505200"/>
          <a:ext cx="10705893" cy="4902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34" name="Shape 134"/>
          <p:cNvSpPr/>
          <p:nvPr/>
        </p:nvSpPr>
        <p:spPr>
          <a:xfrm>
            <a:off x="5463095" y="2247900"/>
            <a:ext cx="670141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from a typical 12-megapixel phone camera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can I do with it?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sending sensitive information which you don’t want others to see</a:t>
            </a:r>
          </a:p>
          <a:p>
            <a:pPr/>
            <a:r>
              <a:t>like hiding national security information in a cat playing piano picture.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body" idx="13"/>
          </p:nvPr>
        </p:nvSpPr>
        <p:spPr>
          <a:xfrm>
            <a:off x="1270000" y="8496300"/>
            <a:ext cx="10464800" cy="533400"/>
          </a:xfrm>
          <a:prstGeom prst="rect">
            <a:avLst/>
          </a:prstGeom>
        </p:spPr>
        <p:txBody>
          <a:bodyPr/>
          <a:lstStyle/>
          <a:p>
            <a:pPr/>
            <a:r>
              <a:t>– Desmond Liang</a:t>
            </a:r>
          </a:p>
        </p:txBody>
      </p:sp>
      <p:sp>
        <p:nvSpPr>
          <p:cNvPr id="140" name="Shape 140"/>
          <p:cNvSpPr/>
          <p:nvPr>
            <p:ph type="body" idx="14"/>
          </p:nvPr>
        </p:nvSpPr>
        <p:spPr>
          <a:xfrm>
            <a:off x="1422400" y="7477677"/>
            <a:ext cx="10464800" cy="711201"/>
          </a:xfrm>
          <a:prstGeom prst="rect">
            <a:avLst/>
          </a:prstGeom>
        </p:spPr>
        <p:txBody>
          <a:bodyPr/>
          <a:lstStyle/>
          <a:p>
            <a:pPr/>
            <a:r>
              <a:t>“Thanks for listening.”</a:t>
            </a:r>
          </a:p>
        </p:txBody>
      </p:sp>
      <p:pic>
        <p:nvPicPr>
          <p:cNvPr id="141" name="Screen Shot 2015-12-06 at 11.06.26 P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0801" y="598577"/>
            <a:ext cx="7787998" cy="6254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