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1" r:id="rId1"/>
  </p:sldMasterIdLst>
  <p:notesMasterIdLst>
    <p:notesMasterId r:id="rId12"/>
  </p:notesMasterIdLst>
  <p:handoutMasterIdLst>
    <p:handoutMasterId r:id="rId13"/>
  </p:handoutMasterIdLst>
  <p:sldIdLst>
    <p:sldId id="769" r:id="rId2"/>
    <p:sldId id="258" r:id="rId3"/>
    <p:sldId id="280" r:id="rId4"/>
    <p:sldId id="727" r:id="rId5"/>
    <p:sldId id="765" r:id="rId6"/>
    <p:sldId id="773" r:id="rId7"/>
    <p:sldId id="771" r:id="rId8"/>
    <p:sldId id="770" r:id="rId9"/>
    <p:sldId id="772" r:id="rId10"/>
    <p:sldId id="764" r:id="rId11"/>
  </p:sldIdLst>
  <p:sldSz cx="9144000" cy="5715000" type="screen16x10"/>
  <p:notesSz cx="7077075" cy="9369425"/>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1"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96E6"/>
    <a:srgbClr val="010203"/>
    <a:srgbClr val="FF5003"/>
    <a:srgbClr val="7CC7FF"/>
    <a:srgbClr val="C0E6FF"/>
    <a:srgbClr val="F2F2F2"/>
    <a:srgbClr val="F9F9F9"/>
    <a:srgbClr val="CDD2D8"/>
    <a:srgbClr val="E8EAE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480" autoAdjust="0"/>
  </p:normalViewPr>
  <p:slideViewPr>
    <p:cSldViewPr>
      <p:cViewPr varScale="1">
        <p:scale>
          <a:sx n="136" d="100"/>
          <a:sy n="136" d="100"/>
        </p:scale>
        <p:origin x="930" y="108"/>
      </p:cViewPr>
      <p:guideLst/>
    </p:cSldViewPr>
  </p:slideViewPr>
  <p:outlineViewPr>
    <p:cViewPr>
      <p:scale>
        <a:sx n="33" d="100"/>
        <a:sy n="33" d="100"/>
      </p:scale>
      <p:origin x="0" y="-965"/>
    </p:cViewPr>
  </p:outlineViewPr>
  <p:notesTextViewPr>
    <p:cViewPr>
      <p:scale>
        <a:sx n="3" d="2"/>
        <a:sy n="3" d="2"/>
      </p:scale>
      <p:origin x="0" y="0"/>
    </p:cViewPr>
  </p:notesTextViewPr>
  <p:sorterViewPr>
    <p:cViewPr>
      <p:scale>
        <a:sx n="80" d="100"/>
        <a:sy n="80" d="100"/>
      </p:scale>
      <p:origin x="0" y="-485"/>
    </p:cViewPr>
  </p:sorterViewPr>
  <p:notesViewPr>
    <p:cSldViewPr>
      <p:cViewPr>
        <p:scale>
          <a:sx n="60" d="100"/>
          <a:sy n="60" d="100"/>
        </p:scale>
        <p:origin x="2357" y="38"/>
      </p:cViewPr>
      <p:guideLst>
        <p:guide orient="horz" pos="2951"/>
        <p:guide pos="2229"/>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995E18-2CE0-4544-95FA-1622DDB20AC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5DD94222-17A4-480C-9420-FCF656AC5038}">
      <dgm:prSet/>
      <dgm:spPr/>
      <dgm:t>
        <a:bodyPr/>
        <a:lstStyle/>
        <a:p>
          <a:pPr rtl="0"/>
          <a:r>
            <a:rPr lang="en-US" dirty="0"/>
            <a:t>70% from Europe before 1960s</a:t>
          </a:r>
        </a:p>
      </dgm:t>
    </dgm:pt>
    <dgm:pt modelId="{7106C835-3E5A-431C-9351-D29EA7B02B09}" type="parTrans" cxnId="{1C21F54C-D000-4ED4-A645-804935359B24}">
      <dgm:prSet/>
      <dgm:spPr/>
      <dgm:t>
        <a:bodyPr/>
        <a:lstStyle/>
        <a:p>
          <a:endParaRPr lang="en-US"/>
        </a:p>
      </dgm:t>
    </dgm:pt>
    <dgm:pt modelId="{AAF20DB0-FCB7-474F-A12A-280E9FAD06C4}" type="sibTrans" cxnId="{1C21F54C-D000-4ED4-A645-804935359B24}">
      <dgm:prSet/>
      <dgm:spPr/>
      <dgm:t>
        <a:bodyPr/>
        <a:lstStyle/>
        <a:p>
          <a:endParaRPr lang="en-US"/>
        </a:p>
      </dgm:t>
    </dgm:pt>
    <dgm:pt modelId="{99CA4D46-328E-4C82-AD71-77F4F77B67AD}">
      <dgm:prSet/>
      <dgm:spPr/>
      <dgm:t>
        <a:bodyPr/>
        <a:lstStyle/>
        <a:p>
          <a:pPr rtl="0"/>
          <a:r>
            <a:rPr lang="en-US"/>
            <a:t>Universal point system in 1967</a:t>
          </a:r>
        </a:p>
      </dgm:t>
    </dgm:pt>
    <dgm:pt modelId="{D3CCA4FA-0BFB-4988-AFC3-4507C713D9D4}" type="parTrans" cxnId="{F89C1C27-1711-4EA8-BA47-66B0F9A38750}">
      <dgm:prSet/>
      <dgm:spPr/>
      <dgm:t>
        <a:bodyPr/>
        <a:lstStyle/>
        <a:p>
          <a:endParaRPr lang="en-US"/>
        </a:p>
      </dgm:t>
    </dgm:pt>
    <dgm:pt modelId="{D682E769-8341-4849-B23D-9C68C604CA59}" type="sibTrans" cxnId="{F89C1C27-1711-4EA8-BA47-66B0F9A38750}">
      <dgm:prSet/>
      <dgm:spPr/>
      <dgm:t>
        <a:bodyPr/>
        <a:lstStyle/>
        <a:p>
          <a:endParaRPr lang="en-US"/>
        </a:p>
      </dgm:t>
    </dgm:pt>
    <dgm:pt modelId="{B576DE37-A408-4064-88FF-E5949F71D9EE}">
      <dgm:prSet/>
      <dgm:spPr/>
      <dgm:t>
        <a:bodyPr/>
        <a:lstStyle/>
        <a:p>
          <a:pPr rtl="0"/>
          <a:r>
            <a:rPr lang="en-US" dirty="0"/>
            <a:t>64% from non-European regions in the 1970s</a:t>
          </a:r>
        </a:p>
      </dgm:t>
    </dgm:pt>
    <dgm:pt modelId="{8B936FA4-629A-4F1B-92EF-4A39D31FD997}" type="parTrans" cxnId="{AC75D0B1-930F-463E-87AA-F968FE47E5ED}">
      <dgm:prSet/>
      <dgm:spPr/>
      <dgm:t>
        <a:bodyPr/>
        <a:lstStyle/>
        <a:p>
          <a:endParaRPr lang="en-US"/>
        </a:p>
      </dgm:t>
    </dgm:pt>
    <dgm:pt modelId="{28A22016-DEAA-48B2-A7E8-706B56E15E12}" type="sibTrans" cxnId="{AC75D0B1-930F-463E-87AA-F968FE47E5ED}">
      <dgm:prSet/>
      <dgm:spPr/>
      <dgm:t>
        <a:bodyPr/>
        <a:lstStyle/>
        <a:p>
          <a:endParaRPr lang="en-US"/>
        </a:p>
      </dgm:t>
    </dgm:pt>
    <dgm:pt modelId="{24F16D0E-CF1A-43F0-ADA8-DFE9956E6B58}">
      <dgm:prSet/>
      <dgm:spPr/>
      <dgm:t>
        <a:bodyPr/>
        <a:lstStyle/>
        <a:p>
          <a:pPr rtl="0"/>
          <a:r>
            <a:rPr lang="en-US"/>
            <a:t>Business Immigration Program in 1978</a:t>
          </a:r>
        </a:p>
      </dgm:t>
    </dgm:pt>
    <dgm:pt modelId="{A15FA2DF-FB37-4AEF-8B79-C7E480E0BBC2}" type="parTrans" cxnId="{FBE8C34D-9497-495D-B771-AF500E59B8AB}">
      <dgm:prSet/>
      <dgm:spPr/>
      <dgm:t>
        <a:bodyPr/>
        <a:lstStyle/>
        <a:p>
          <a:endParaRPr lang="en-US"/>
        </a:p>
      </dgm:t>
    </dgm:pt>
    <dgm:pt modelId="{1D1ED831-731C-4C92-A7E9-F3FC046FC18A}" type="sibTrans" cxnId="{FBE8C34D-9497-495D-B771-AF500E59B8AB}">
      <dgm:prSet/>
      <dgm:spPr/>
      <dgm:t>
        <a:bodyPr/>
        <a:lstStyle/>
        <a:p>
          <a:endParaRPr lang="en-US"/>
        </a:p>
      </dgm:t>
    </dgm:pt>
    <dgm:pt modelId="{231B8043-B644-4670-860D-6868675B77B7}">
      <dgm:prSet/>
      <dgm:spPr/>
      <dgm:t>
        <a:bodyPr/>
        <a:lstStyle/>
        <a:p>
          <a:pPr rtl="0"/>
          <a:r>
            <a:rPr lang="en-US"/>
            <a:t>60% from Asia since 1980s</a:t>
          </a:r>
        </a:p>
      </dgm:t>
    </dgm:pt>
    <dgm:pt modelId="{D5EADB32-6748-4B2D-A9F3-6E993A63EDF6}" type="parTrans" cxnId="{1D3BFD64-7490-4554-927D-FACE457259EB}">
      <dgm:prSet/>
      <dgm:spPr/>
      <dgm:t>
        <a:bodyPr/>
        <a:lstStyle/>
        <a:p>
          <a:endParaRPr lang="en-US"/>
        </a:p>
      </dgm:t>
    </dgm:pt>
    <dgm:pt modelId="{A060D7B2-549B-48E0-A796-BB2C1D19CFFB}" type="sibTrans" cxnId="{1D3BFD64-7490-4554-927D-FACE457259EB}">
      <dgm:prSet/>
      <dgm:spPr/>
      <dgm:t>
        <a:bodyPr/>
        <a:lstStyle/>
        <a:p>
          <a:endParaRPr lang="en-US"/>
        </a:p>
      </dgm:t>
    </dgm:pt>
    <dgm:pt modelId="{A71C403C-3403-43F6-B037-DBA45436E73F}" type="pres">
      <dgm:prSet presAssocID="{A5995E18-2CE0-4544-95FA-1622DDB20ACF}" presName="Name0" presStyleCnt="0">
        <dgm:presLayoutVars>
          <dgm:dir/>
          <dgm:resizeHandles val="exact"/>
        </dgm:presLayoutVars>
      </dgm:prSet>
      <dgm:spPr/>
    </dgm:pt>
    <dgm:pt modelId="{68728893-1F74-4142-9344-1543FF1F81C3}" type="pres">
      <dgm:prSet presAssocID="{A5995E18-2CE0-4544-95FA-1622DDB20ACF}" presName="arrow" presStyleLbl="bgShp" presStyleIdx="0" presStyleCnt="1"/>
      <dgm:spPr>
        <a:solidFill>
          <a:schemeClr val="accent2"/>
        </a:solidFill>
      </dgm:spPr>
    </dgm:pt>
    <dgm:pt modelId="{DEF66683-865B-490E-B76F-A59BF5C052B1}" type="pres">
      <dgm:prSet presAssocID="{A5995E18-2CE0-4544-95FA-1622DDB20ACF}" presName="points" presStyleCnt="0"/>
      <dgm:spPr/>
    </dgm:pt>
    <dgm:pt modelId="{7066632F-58A7-4204-9EF8-BAFEC4AF0856}" type="pres">
      <dgm:prSet presAssocID="{5DD94222-17A4-480C-9420-FCF656AC5038}" presName="compositeA" presStyleCnt="0"/>
      <dgm:spPr/>
    </dgm:pt>
    <dgm:pt modelId="{CFE3097C-837E-41B7-8FA8-4A55B41ED8FF}" type="pres">
      <dgm:prSet presAssocID="{5DD94222-17A4-480C-9420-FCF656AC5038}" presName="textA" presStyleLbl="revTx" presStyleIdx="0" presStyleCnt="5">
        <dgm:presLayoutVars>
          <dgm:bulletEnabled val="1"/>
        </dgm:presLayoutVars>
      </dgm:prSet>
      <dgm:spPr/>
    </dgm:pt>
    <dgm:pt modelId="{D004E029-12AD-47B1-8CF5-6597B39973B2}" type="pres">
      <dgm:prSet presAssocID="{5DD94222-17A4-480C-9420-FCF656AC5038}" presName="circleA" presStyleLbl="node1" presStyleIdx="0" presStyleCnt="5"/>
      <dgm:spPr/>
    </dgm:pt>
    <dgm:pt modelId="{A3D0BB0F-6CC6-44A9-A368-3416E90EBC38}" type="pres">
      <dgm:prSet presAssocID="{5DD94222-17A4-480C-9420-FCF656AC5038}" presName="spaceA" presStyleCnt="0"/>
      <dgm:spPr/>
    </dgm:pt>
    <dgm:pt modelId="{1A4ABB10-52F2-4C1B-8A7E-8B13270D968E}" type="pres">
      <dgm:prSet presAssocID="{AAF20DB0-FCB7-474F-A12A-280E9FAD06C4}" presName="space" presStyleCnt="0"/>
      <dgm:spPr/>
    </dgm:pt>
    <dgm:pt modelId="{61713A5E-3A87-48E1-9345-174C25204EE2}" type="pres">
      <dgm:prSet presAssocID="{99CA4D46-328E-4C82-AD71-77F4F77B67AD}" presName="compositeB" presStyleCnt="0"/>
      <dgm:spPr/>
    </dgm:pt>
    <dgm:pt modelId="{6C1C52C7-B324-4623-9A88-3788D393D930}" type="pres">
      <dgm:prSet presAssocID="{99CA4D46-328E-4C82-AD71-77F4F77B67AD}" presName="textB" presStyleLbl="revTx" presStyleIdx="1" presStyleCnt="5">
        <dgm:presLayoutVars>
          <dgm:bulletEnabled val="1"/>
        </dgm:presLayoutVars>
      </dgm:prSet>
      <dgm:spPr/>
    </dgm:pt>
    <dgm:pt modelId="{5EF2C150-0DAD-418C-82AA-A0B8B6F31E9D}" type="pres">
      <dgm:prSet presAssocID="{99CA4D46-328E-4C82-AD71-77F4F77B67AD}" presName="circleB" presStyleLbl="node1" presStyleIdx="1" presStyleCnt="5"/>
      <dgm:spPr/>
    </dgm:pt>
    <dgm:pt modelId="{AD5211E4-6106-44EB-9DF0-C9D7F0ECBDCA}" type="pres">
      <dgm:prSet presAssocID="{99CA4D46-328E-4C82-AD71-77F4F77B67AD}" presName="spaceB" presStyleCnt="0"/>
      <dgm:spPr/>
    </dgm:pt>
    <dgm:pt modelId="{EA01524F-AF0B-4CDA-94F2-168F818D6D85}" type="pres">
      <dgm:prSet presAssocID="{D682E769-8341-4849-B23D-9C68C604CA59}" presName="space" presStyleCnt="0"/>
      <dgm:spPr/>
    </dgm:pt>
    <dgm:pt modelId="{F8BBE9CB-6585-4075-B484-C55CB2FB282B}" type="pres">
      <dgm:prSet presAssocID="{B576DE37-A408-4064-88FF-E5949F71D9EE}" presName="compositeA" presStyleCnt="0"/>
      <dgm:spPr/>
    </dgm:pt>
    <dgm:pt modelId="{E2C7A8C2-7329-45F5-8A47-5E1EA0399795}" type="pres">
      <dgm:prSet presAssocID="{B576DE37-A408-4064-88FF-E5949F71D9EE}" presName="textA" presStyleLbl="revTx" presStyleIdx="2" presStyleCnt="5">
        <dgm:presLayoutVars>
          <dgm:bulletEnabled val="1"/>
        </dgm:presLayoutVars>
      </dgm:prSet>
      <dgm:spPr/>
    </dgm:pt>
    <dgm:pt modelId="{58B8D571-B2C5-4C04-AE5C-69F003A669CE}" type="pres">
      <dgm:prSet presAssocID="{B576DE37-A408-4064-88FF-E5949F71D9EE}" presName="circleA" presStyleLbl="node1" presStyleIdx="2" presStyleCnt="5"/>
      <dgm:spPr/>
    </dgm:pt>
    <dgm:pt modelId="{3DD7E508-1B0B-47C9-A243-90BD3A49D9A3}" type="pres">
      <dgm:prSet presAssocID="{B576DE37-A408-4064-88FF-E5949F71D9EE}" presName="spaceA" presStyleCnt="0"/>
      <dgm:spPr/>
    </dgm:pt>
    <dgm:pt modelId="{A83072FF-E887-4CA0-A7DA-B462164FC52C}" type="pres">
      <dgm:prSet presAssocID="{28A22016-DEAA-48B2-A7E8-706B56E15E12}" presName="space" presStyleCnt="0"/>
      <dgm:spPr/>
    </dgm:pt>
    <dgm:pt modelId="{D4376A1F-9D4A-4BE8-8BEF-07116BF11A63}" type="pres">
      <dgm:prSet presAssocID="{24F16D0E-CF1A-43F0-ADA8-DFE9956E6B58}" presName="compositeB" presStyleCnt="0"/>
      <dgm:spPr/>
    </dgm:pt>
    <dgm:pt modelId="{83CF9401-5709-4011-AC06-1EFCB8486879}" type="pres">
      <dgm:prSet presAssocID="{24F16D0E-CF1A-43F0-ADA8-DFE9956E6B58}" presName="textB" presStyleLbl="revTx" presStyleIdx="3" presStyleCnt="5">
        <dgm:presLayoutVars>
          <dgm:bulletEnabled val="1"/>
        </dgm:presLayoutVars>
      </dgm:prSet>
      <dgm:spPr/>
    </dgm:pt>
    <dgm:pt modelId="{B016B51D-C5A1-4852-B832-4E338FC51DBF}" type="pres">
      <dgm:prSet presAssocID="{24F16D0E-CF1A-43F0-ADA8-DFE9956E6B58}" presName="circleB" presStyleLbl="node1" presStyleIdx="3" presStyleCnt="5"/>
      <dgm:spPr/>
    </dgm:pt>
    <dgm:pt modelId="{A96323B8-CDEF-4A56-8C3D-8B122931C9D3}" type="pres">
      <dgm:prSet presAssocID="{24F16D0E-CF1A-43F0-ADA8-DFE9956E6B58}" presName="spaceB" presStyleCnt="0"/>
      <dgm:spPr/>
    </dgm:pt>
    <dgm:pt modelId="{43821AA2-345B-47FC-91F1-2016316EE885}" type="pres">
      <dgm:prSet presAssocID="{1D1ED831-731C-4C92-A7E9-F3FC046FC18A}" presName="space" presStyleCnt="0"/>
      <dgm:spPr/>
    </dgm:pt>
    <dgm:pt modelId="{C7869D81-B936-4FDD-8441-BDC91AFA5C3C}" type="pres">
      <dgm:prSet presAssocID="{231B8043-B644-4670-860D-6868675B77B7}" presName="compositeA" presStyleCnt="0"/>
      <dgm:spPr/>
    </dgm:pt>
    <dgm:pt modelId="{C2A8E559-41F3-48AA-B729-5B3B876178D3}" type="pres">
      <dgm:prSet presAssocID="{231B8043-B644-4670-860D-6868675B77B7}" presName="textA" presStyleLbl="revTx" presStyleIdx="4" presStyleCnt="5">
        <dgm:presLayoutVars>
          <dgm:bulletEnabled val="1"/>
        </dgm:presLayoutVars>
      </dgm:prSet>
      <dgm:spPr/>
    </dgm:pt>
    <dgm:pt modelId="{772DE165-BCDF-43A5-88FE-64C04507A736}" type="pres">
      <dgm:prSet presAssocID="{231B8043-B644-4670-860D-6868675B77B7}" presName="circleA" presStyleLbl="node1" presStyleIdx="4" presStyleCnt="5"/>
      <dgm:spPr/>
    </dgm:pt>
    <dgm:pt modelId="{E6F07284-5076-4ED5-93EE-2972DFB0F965}" type="pres">
      <dgm:prSet presAssocID="{231B8043-B644-4670-860D-6868675B77B7}" presName="spaceA" presStyleCnt="0"/>
      <dgm:spPr/>
    </dgm:pt>
  </dgm:ptLst>
  <dgm:cxnLst>
    <dgm:cxn modelId="{F89C1C27-1711-4EA8-BA47-66B0F9A38750}" srcId="{A5995E18-2CE0-4544-95FA-1622DDB20ACF}" destId="{99CA4D46-328E-4C82-AD71-77F4F77B67AD}" srcOrd="1" destOrd="0" parTransId="{D3CCA4FA-0BFB-4988-AFC3-4507C713D9D4}" sibTransId="{D682E769-8341-4849-B23D-9C68C604CA59}"/>
    <dgm:cxn modelId="{1D3BFD64-7490-4554-927D-FACE457259EB}" srcId="{A5995E18-2CE0-4544-95FA-1622DDB20ACF}" destId="{231B8043-B644-4670-860D-6868675B77B7}" srcOrd="4" destOrd="0" parTransId="{D5EADB32-6748-4B2D-A9F3-6E993A63EDF6}" sibTransId="{A060D7B2-549B-48E0-A796-BB2C1D19CFFB}"/>
    <dgm:cxn modelId="{13D4216B-D7AD-4D0D-B598-83A7E367ADC1}" type="presOf" srcId="{A5995E18-2CE0-4544-95FA-1622DDB20ACF}" destId="{A71C403C-3403-43F6-B037-DBA45436E73F}" srcOrd="0" destOrd="0" presId="urn:microsoft.com/office/officeart/2005/8/layout/hProcess11"/>
    <dgm:cxn modelId="{1C21F54C-D000-4ED4-A645-804935359B24}" srcId="{A5995E18-2CE0-4544-95FA-1622DDB20ACF}" destId="{5DD94222-17A4-480C-9420-FCF656AC5038}" srcOrd="0" destOrd="0" parTransId="{7106C835-3E5A-431C-9351-D29EA7B02B09}" sibTransId="{AAF20DB0-FCB7-474F-A12A-280E9FAD06C4}"/>
    <dgm:cxn modelId="{FBE8C34D-9497-495D-B771-AF500E59B8AB}" srcId="{A5995E18-2CE0-4544-95FA-1622DDB20ACF}" destId="{24F16D0E-CF1A-43F0-ADA8-DFE9956E6B58}" srcOrd="3" destOrd="0" parTransId="{A15FA2DF-FB37-4AEF-8B79-C7E480E0BBC2}" sibTransId="{1D1ED831-731C-4C92-A7E9-F3FC046FC18A}"/>
    <dgm:cxn modelId="{E2727C4E-8095-434F-8EA0-D0EFDE5ACCAE}" type="presOf" srcId="{B576DE37-A408-4064-88FF-E5949F71D9EE}" destId="{E2C7A8C2-7329-45F5-8A47-5E1EA0399795}" srcOrd="0" destOrd="0" presId="urn:microsoft.com/office/officeart/2005/8/layout/hProcess11"/>
    <dgm:cxn modelId="{D0A1ED75-8DA2-499D-92B2-70E4C273A8B4}" type="presOf" srcId="{24F16D0E-CF1A-43F0-ADA8-DFE9956E6B58}" destId="{83CF9401-5709-4011-AC06-1EFCB8486879}" srcOrd="0" destOrd="0" presId="urn:microsoft.com/office/officeart/2005/8/layout/hProcess11"/>
    <dgm:cxn modelId="{0A102277-122F-4094-8849-FB343BCDF6E5}" type="presOf" srcId="{99CA4D46-328E-4C82-AD71-77F4F77B67AD}" destId="{6C1C52C7-B324-4623-9A88-3788D393D930}" srcOrd="0" destOrd="0" presId="urn:microsoft.com/office/officeart/2005/8/layout/hProcess11"/>
    <dgm:cxn modelId="{006A2A85-8A63-46EB-A05B-04686CDD7E4F}" type="presOf" srcId="{231B8043-B644-4670-860D-6868675B77B7}" destId="{C2A8E559-41F3-48AA-B729-5B3B876178D3}" srcOrd="0" destOrd="0" presId="urn:microsoft.com/office/officeart/2005/8/layout/hProcess11"/>
    <dgm:cxn modelId="{752F47A5-2954-4987-A4B8-7E4708104514}" type="presOf" srcId="{5DD94222-17A4-480C-9420-FCF656AC5038}" destId="{CFE3097C-837E-41B7-8FA8-4A55B41ED8FF}" srcOrd="0" destOrd="0" presId="urn:microsoft.com/office/officeart/2005/8/layout/hProcess11"/>
    <dgm:cxn modelId="{AC75D0B1-930F-463E-87AA-F968FE47E5ED}" srcId="{A5995E18-2CE0-4544-95FA-1622DDB20ACF}" destId="{B576DE37-A408-4064-88FF-E5949F71D9EE}" srcOrd="2" destOrd="0" parTransId="{8B936FA4-629A-4F1B-92EF-4A39D31FD997}" sibTransId="{28A22016-DEAA-48B2-A7E8-706B56E15E12}"/>
    <dgm:cxn modelId="{9EC35106-45D7-4C56-8959-5A224DD1481D}" type="presParOf" srcId="{A71C403C-3403-43F6-B037-DBA45436E73F}" destId="{68728893-1F74-4142-9344-1543FF1F81C3}" srcOrd="0" destOrd="0" presId="urn:microsoft.com/office/officeart/2005/8/layout/hProcess11"/>
    <dgm:cxn modelId="{2DEA35DB-BCE9-4D49-8F5E-2CE464D4E52C}" type="presParOf" srcId="{A71C403C-3403-43F6-B037-DBA45436E73F}" destId="{DEF66683-865B-490E-B76F-A59BF5C052B1}" srcOrd="1" destOrd="0" presId="urn:microsoft.com/office/officeart/2005/8/layout/hProcess11"/>
    <dgm:cxn modelId="{A8926059-CEBB-4EE6-8CF4-797DB3011820}" type="presParOf" srcId="{DEF66683-865B-490E-B76F-A59BF5C052B1}" destId="{7066632F-58A7-4204-9EF8-BAFEC4AF0856}" srcOrd="0" destOrd="0" presId="urn:microsoft.com/office/officeart/2005/8/layout/hProcess11"/>
    <dgm:cxn modelId="{1F1A4074-2DB2-47EA-BFBA-3C8D72604649}" type="presParOf" srcId="{7066632F-58A7-4204-9EF8-BAFEC4AF0856}" destId="{CFE3097C-837E-41B7-8FA8-4A55B41ED8FF}" srcOrd="0" destOrd="0" presId="urn:microsoft.com/office/officeart/2005/8/layout/hProcess11"/>
    <dgm:cxn modelId="{4F5B5BFC-474F-41C3-A413-948181692C7A}" type="presParOf" srcId="{7066632F-58A7-4204-9EF8-BAFEC4AF0856}" destId="{D004E029-12AD-47B1-8CF5-6597B39973B2}" srcOrd="1" destOrd="0" presId="urn:microsoft.com/office/officeart/2005/8/layout/hProcess11"/>
    <dgm:cxn modelId="{4FBA6069-D7C2-4750-854F-EDDD09ADC951}" type="presParOf" srcId="{7066632F-58A7-4204-9EF8-BAFEC4AF0856}" destId="{A3D0BB0F-6CC6-44A9-A368-3416E90EBC38}" srcOrd="2" destOrd="0" presId="urn:microsoft.com/office/officeart/2005/8/layout/hProcess11"/>
    <dgm:cxn modelId="{0030977D-5EF4-4237-B7A4-D12B8843160D}" type="presParOf" srcId="{DEF66683-865B-490E-B76F-A59BF5C052B1}" destId="{1A4ABB10-52F2-4C1B-8A7E-8B13270D968E}" srcOrd="1" destOrd="0" presId="urn:microsoft.com/office/officeart/2005/8/layout/hProcess11"/>
    <dgm:cxn modelId="{CC0F6ACD-8247-4543-A5B0-8CAE0688BCB4}" type="presParOf" srcId="{DEF66683-865B-490E-B76F-A59BF5C052B1}" destId="{61713A5E-3A87-48E1-9345-174C25204EE2}" srcOrd="2" destOrd="0" presId="urn:microsoft.com/office/officeart/2005/8/layout/hProcess11"/>
    <dgm:cxn modelId="{253A4B8F-185C-4BB4-98CE-BD10346E7D78}" type="presParOf" srcId="{61713A5E-3A87-48E1-9345-174C25204EE2}" destId="{6C1C52C7-B324-4623-9A88-3788D393D930}" srcOrd="0" destOrd="0" presId="urn:microsoft.com/office/officeart/2005/8/layout/hProcess11"/>
    <dgm:cxn modelId="{5EC5FD20-19C4-4142-8892-895CA6D273E4}" type="presParOf" srcId="{61713A5E-3A87-48E1-9345-174C25204EE2}" destId="{5EF2C150-0DAD-418C-82AA-A0B8B6F31E9D}" srcOrd="1" destOrd="0" presId="urn:microsoft.com/office/officeart/2005/8/layout/hProcess11"/>
    <dgm:cxn modelId="{5D9214C3-77C6-4399-9530-354BBCC08A27}" type="presParOf" srcId="{61713A5E-3A87-48E1-9345-174C25204EE2}" destId="{AD5211E4-6106-44EB-9DF0-C9D7F0ECBDCA}" srcOrd="2" destOrd="0" presId="urn:microsoft.com/office/officeart/2005/8/layout/hProcess11"/>
    <dgm:cxn modelId="{F364F8DB-6E98-44AF-B17C-F1481F4321B5}" type="presParOf" srcId="{DEF66683-865B-490E-B76F-A59BF5C052B1}" destId="{EA01524F-AF0B-4CDA-94F2-168F818D6D85}" srcOrd="3" destOrd="0" presId="urn:microsoft.com/office/officeart/2005/8/layout/hProcess11"/>
    <dgm:cxn modelId="{11B16F23-D645-414C-A7AB-22B7D43072BB}" type="presParOf" srcId="{DEF66683-865B-490E-B76F-A59BF5C052B1}" destId="{F8BBE9CB-6585-4075-B484-C55CB2FB282B}" srcOrd="4" destOrd="0" presId="urn:microsoft.com/office/officeart/2005/8/layout/hProcess11"/>
    <dgm:cxn modelId="{3ACB22EB-85D4-40A7-A74A-3C1F731B8034}" type="presParOf" srcId="{F8BBE9CB-6585-4075-B484-C55CB2FB282B}" destId="{E2C7A8C2-7329-45F5-8A47-5E1EA0399795}" srcOrd="0" destOrd="0" presId="urn:microsoft.com/office/officeart/2005/8/layout/hProcess11"/>
    <dgm:cxn modelId="{542E0E58-75E5-4B17-89A1-AF3A4EED1F98}" type="presParOf" srcId="{F8BBE9CB-6585-4075-B484-C55CB2FB282B}" destId="{58B8D571-B2C5-4C04-AE5C-69F003A669CE}" srcOrd="1" destOrd="0" presId="urn:microsoft.com/office/officeart/2005/8/layout/hProcess11"/>
    <dgm:cxn modelId="{5D6C1937-74B6-4249-93D8-6DDE70EA22FA}" type="presParOf" srcId="{F8BBE9CB-6585-4075-B484-C55CB2FB282B}" destId="{3DD7E508-1B0B-47C9-A243-90BD3A49D9A3}" srcOrd="2" destOrd="0" presId="urn:microsoft.com/office/officeart/2005/8/layout/hProcess11"/>
    <dgm:cxn modelId="{BE9D05BB-CBA3-4B49-AE05-C05D6D0C6D2B}" type="presParOf" srcId="{DEF66683-865B-490E-B76F-A59BF5C052B1}" destId="{A83072FF-E887-4CA0-A7DA-B462164FC52C}" srcOrd="5" destOrd="0" presId="urn:microsoft.com/office/officeart/2005/8/layout/hProcess11"/>
    <dgm:cxn modelId="{94D84E68-7F27-4FA9-B792-62346D4C2FAF}" type="presParOf" srcId="{DEF66683-865B-490E-B76F-A59BF5C052B1}" destId="{D4376A1F-9D4A-4BE8-8BEF-07116BF11A63}" srcOrd="6" destOrd="0" presId="urn:microsoft.com/office/officeart/2005/8/layout/hProcess11"/>
    <dgm:cxn modelId="{3E1BA147-C463-414D-B665-643E1252BF40}" type="presParOf" srcId="{D4376A1F-9D4A-4BE8-8BEF-07116BF11A63}" destId="{83CF9401-5709-4011-AC06-1EFCB8486879}" srcOrd="0" destOrd="0" presId="urn:microsoft.com/office/officeart/2005/8/layout/hProcess11"/>
    <dgm:cxn modelId="{9EBD149B-D40D-4FD7-9C48-E573C9D9C2CB}" type="presParOf" srcId="{D4376A1F-9D4A-4BE8-8BEF-07116BF11A63}" destId="{B016B51D-C5A1-4852-B832-4E338FC51DBF}" srcOrd="1" destOrd="0" presId="urn:microsoft.com/office/officeart/2005/8/layout/hProcess11"/>
    <dgm:cxn modelId="{74934A16-0CB3-4431-A005-D087666F8330}" type="presParOf" srcId="{D4376A1F-9D4A-4BE8-8BEF-07116BF11A63}" destId="{A96323B8-CDEF-4A56-8C3D-8B122931C9D3}" srcOrd="2" destOrd="0" presId="urn:microsoft.com/office/officeart/2005/8/layout/hProcess11"/>
    <dgm:cxn modelId="{61570917-7647-4B19-95D4-3EDAB05E4AA3}" type="presParOf" srcId="{DEF66683-865B-490E-B76F-A59BF5C052B1}" destId="{43821AA2-345B-47FC-91F1-2016316EE885}" srcOrd="7" destOrd="0" presId="urn:microsoft.com/office/officeart/2005/8/layout/hProcess11"/>
    <dgm:cxn modelId="{7E57F374-915C-4C0A-A126-2D413E21B955}" type="presParOf" srcId="{DEF66683-865B-490E-B76F-A59BF5C052B1}" destId="{C7869D81-B936-4FDD-8441-BDC91AFA5C3C}" srcOrd="8" destOrd="0" presId="urn:microsoft.com/office/officeart/2005/8/layout/hProcess11"/>
    <dgm:cxn modelId="{B6024973-37EB-40C4-8500-89F68D580420}" type="presParOf" srcId="{C7869D81-B936-4FDD-8441-BDC91AFA5C3C}" destId="{C2A8E559-41F3-48AA-B729-5B3B876178D3}" srcOrd="0" destOrd="0" presId="urn:microsoft.com/office/officeart/2005/8/layout/hProcess11"/>
    <dgm:cxn modelId="{E58A6A0C-709C-4A63-A8A2-7269D5DAD658}" type="presParOf" srcId="{C7869D81-B936-4FDD-8441-BDC91AFA5C3C}" destId="{772DE165-BCDF-43A5-88FE-64C04507A736}" srcOrd="1" destOrd="0" presId="urn:microsoft.com/office/officeart/2005/8/layout/hProcess11"/>
    <dgm:cxn modelId="{D7E6194F-BC45-464A-A9D6-B12C3191E978}" type="presParOf" srcId="{C7869D81-B936-4FDD-8441-BDC91AFA5C3C}" destId="{E6F07284-5076-4ED5-93EE-2972DFB0F96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28893-1F74-4142-9344-1543FF1F81C3}">
      <dsp:nvSpPr>
        <dsp:cNvPr id="0" name=""/>
        <dsp:cNvSpPr/>
      </dsp:nvSpPr>
      <dsp:spPr>
        <a:xfrm>
          <a:off x="0" y="1131490"/>
          <a:ext cx="7315200" cy="1508654"/>
        </a:xfrm>
        <a:prstGeom prst="notchedRightArrow">
          <a:avLst/>
        </a:prstGeom>
        <a:solidFill>
          <a:schemeClr val="accent2"/>
        </a:solidFill>
        <a:ln>
          <a:noFill/>
        </a:ln>
        <a:effectLst/>
      </dsp:spPr>
      <dsp:style>
        <a:lnRef idx="0">
          <a:scrgbClr r="0" g="0" b="0"/>
        </a:lnRef>
        <a:fillRef idx="1">
          <a:scrgbClr r="0" g="0" b="0"/>
        </a:fillRef>
        <a:effectRef idx="0">
          <a:scrgbClr r="0" g="0" b="0"/>
        </a:effectRef>
        <a:fontRef idx="minor"/>
      </dsp:style>
    </dsp:sp>
    <dsp:sp modelId="{CFE3097C-837E-41B7-8FA8-4A55B41ED8FF}">
      <dsp:nvSpPr>
        <dsp:cNvPr id="0" name=""/>
        <dsp:cNvSpPr/>
      </dsp:nvSpPr>
      <dsp:spPr>
        <a:xfrm>
          <a:off x="2893" y="0"/>
          <a:ext cx="1264979" cy="150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US" sz="1500" kern="1200" dirty="0"/>
            <a:t>70% from Europe before 1960s</a:t>
          </a:r>
        </a:p>
      </dsp:txBody>
      <dsp:txXfrm>
        <a:off x="2893" y="0"/>
        <a:ext cx="1264979" cy="1508654"/>
      </dsp:txXfrm>
    </dsp:sp>
    <dsp:sp modelId="{D004E029-12AD-47B1-8CF5-6597B39973B2}">
      <dsp:nvSpPr>
        <dsp:cNvPr id="0" name=""/>
        <dsp:cNvSpPr/>
      </dsp:nvSpPr>
      <dsp:spPr>
        <a:xfrm>
          <a:off x="446801" y="1697236"/>
          <a:ext cx="377163" cy="377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C52C7-B324-4623-9A88-3788D393D930}">
      <dsp:nvSpPr>
        <dsp:cNvPr id="0" name=""/>
        <dsp:cNvSpPr/>
      </dsp:nvSpPr>
      <dsp:spPr>
        <a:xfrm>
          <a:off x="1331121" y="2262981"/>
          <a:ext cx="1264979" cy="150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rtl="0">
            <a:lnSpc>
              <a:spcPct val="90000"/>
            </a:lnSpc>
            <a:spcBef>
              <a:spcPct val="0"/>
            </a:spcBef>
            <a:spcAft>
              <a:spcPct val="35000"/>
            </a:spcAft>
            <a:buNone/>
          </a:pPr>
          <a:r>
            <a:rPr lang="en-US" sz="1500" kern="1200"/>
            <a:t>Universal point system in 1967</a:t>
          </a:r>
        </a:p>
      </dsp:txBody>
      <dsp:txXfrm>
        <a:off x="1331121" y="2262981"/>
        <a:ext cx="1264979" cy="1508654"/>
      </dsp:txXfrm>
    </dsp:sp>
    <dsp:sp modelId="{5EF2C150-0DAD-418C-82AA-A0B8B6F31E9D}">
      <dsp:nvSpPr>
        <dsp:cNvPr id="0" name=""/>
        <dsp:cNvSpPr/>
      </dsp:nvSpPr>
      <dsp:spPr>
        <a:xfrm>
          <a:off x="1775029" y="1697236"/>
          <a:ext cx="377163" cy="377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7A8C2-7329-45F5-8A47-5E1EA0399795}">
      <dsp:nvSpPr>
        <dsp:cNvPr id="0" name=""/>
        <dsp:cNvSpPr/>
      </dsp:nvSpPr>
      <dsp:spPr>
        <a:xfrm>
          <a:off x="2659350" y="0"/>
          <a:ext cx="1264979" cy="150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US" sz="1500" kern="1200" dirty="0"/>
            <a:t>64% from non-European regions in the 1970s</a:t>
          </a:r>
        </a:p>
      </dsp:txBody>
      <dsp:txXfrm>
        <a:off x="2659350" y="0"/>
        <a:ext cx="1264979" cy="1508654"/>
      </dsp:txXfrm>
    </dsp:sp>
    <dsp:sp modelId="{58B8D571-B2C5-4C04-AE5C-69F003A669CE}">
      <dsp:nvSpPr>
        <dsp:cNvPr id="0" name=""/>
        <dsp:cNvSpPr/>
      </dsp:nvSpPr>
      <dsp:spPr>
        <a:xfrm>
          <a:off x="3103258" y="1697236"/>
          <a:ext cx="377163" cy="377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F9401-5709-4011-AC06-1EFCB8486879}">
      <dsp:nvSpPr>
        <dsp:cNvPr id="0" name=""/>
        <dsp:cNvSpPr/>
      </dsp:nvSpPr>
      <dsp:spPr>
        <a:xfrm>
          <a:off x="3987578" y="2262981"/>
          <a:ext cx="1264979" cy="150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rtl="0">
            <a:lnSpc>
              <a:spcPct val="90000"/>
            </a:lnSpc>
            <a:spcBef>
              <a:spcPct val="0"/>
            </a:spcBef>
            <a:spcAft>
              <a:spcPct val="35000"/>
            </a:spcAft>
            <a:buNone/>
          </a:pPr>
          <a:r>
            <a:rPr lang="en-US" sz="1500" kern="1200"/>
            <a:t>Business Immigration Program in 1978</a:t>
          </a:r>
        </a:p>
      </dsp:txBody>
      <dsp:txXfrm>
        <a:off x="3987578" y="2262981"/>
        <a:ext cx="1264979" cy="1508654"/>
      </dsp:txXfrm>
    </dsp:sp>
    <dsp:sp modelId="{B016B51D-C5A1-4852-B832-4E338FC51DBF}">
      <dsp:nvSpPr>
        <dsp:cNvPr id="0" name=""/>
        <dsp:cNvSpPr/>
      </dsp:nvSpPr>
      <dsp:spPr>
        <a:xfrm>
          <a:off x="4431486" y="1697236"/>
          <a:ext cx="377163" cy="377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8E559-41F3-48AA-B729-5B3B876178D3}">
      <dsp:nvSpPr>
        <dsp:cNvPr id="0" name=""/>
        <dsp:cNvSpPr/>
      </dsp:nvSpPr>
      <dsp:spPr>
        <a:xfrm>
          <a:off x="5315807" y="0"/>
          <a:ext cx="1264979" cy="150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US" sz="1500" kern="1200"/>
            <a:t>60% from Asia since 1980s</a:t>
          </a:r>
        </a:p>
      </dsp:txBody>
      <dsp:txXfrm>
        <a:off x="5315807" y="0"/>
        <a:ext cx="1264979" cy="1508654"/>
      </dsp:txXfrm>
    </dsp:sp>
    <dsp:sp modelId="{772DE165-BCDF-43A5-88FE-64C04507A736}">
      <dsp:nvSpPr>
        <dsp:cNvPr id="0" name=""/>
        <dsp:cNvSpPr/>
      </dsp:nvSpPr>
      <dsp:spPr>
        <a:xfrm>
          <a:off x="5759715" y="1697236"/>
          <a:ext cx="377163" cy="377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dt" sz="quarter" idx="1"/>
          </p:nvPr>
        </p:nvSpPr>
        <p:spPr bwMode="auto">
          <a:xfrm>
            <a:off x="5710236" y="151278"/>
            <a:ext cx="1162051" cy="24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defRPr/>
            </a:pPr>
            <a:fld id="{EDD3B116-13A1-4BC1-A202-5693288CC901}" type="datetime1">
              <a:rPr lang="en-US" sz="900" smtClean="0"/>
              <a:t>12/24/2019</a:t>
            </a:fld>
            <a:endParaRPr lang="en-US" sz="900" dirty="0"/>
          </a:p>
        </p:txBody>
      </p:sp>
      <p:sp>
        <p:nvSpPr>
          <p:cNvPr id="80900" name="Rectangle 4"/>
          <p:cNvSpPr>
            <a:spLocks noGrp="1" noChangeArrowheads="1"/>
          </p:cNvSpPr>
          <p:nvPr>
            <p:ph type="ftr" sz="quarter" idx="2"/>
          </p:nvPr>
        </p:nvSpPr>
        <p:spPr bwMode="auto">
          <a:xfrm>
            <a:off x="1595438" y="8950765"/>
            <a:ext cx="4819610"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l" eaLnBrk="1" hangingPunct="1">
              <a:defRPr sz="1000">
                <a:latin typeface="Arial" charset="0"/>
                <a:ea typeface="+mn-ea"/>
                <a:cs typeface="+mn-cs"/>
              </a:defRPr>
            </a:lvl1pPr>
          </a:lstStyle>
          <a:p>
            <a:pPr algn="r">
              <a:defRPr/>
            </a:pPr>
            <a:endParaRPr lang="en-US" sz="900" dirty="0"/>
          </a:p>
        </p:txBody>
      </p:sp>
      <p:sp>
        <p:nvSpPr>
          <p:cNvPr id="80901" name="Rectangle 5"/>
          <p:cNvSpPr>
            <a:spLocks noGrp="1" noChangeArrowheads="1"/>
          </p:cNvSpPr>
          <p:nvPr>
            <p:ph type="sldNum" sz="quarter" idx="3"/>
          </p:nvPr>
        </p:nvSpPr>
        <p:spPr bwMode="auto">
          <a:xfrm>
            <a:off x="100566" y="8950765"/>
            <a:ext cx="1494871"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lgn="l">
              <a:tabLst>
                <a:tab pos="285750" algn="r"/>
                <a:tab pos="590550" algn="l"/>
              </a:tabLst>
              <a:defRPr/>
            </a:pPr>
            <a:r>
              <a:rPr lang="en-US" sz="900" dirty="0"/>
              <a:t>	</a:t>
            </a:r>
            <a:fld id="{EF5086F7-8D61-4005-821D-6721B3FC81DA}" type="slidenum">
              <a:rPr lang="en-US" sz="900" smtClean="0"/>
              <a:pPr algn="l">
                <a:tabLst>
                  <a:tab pos="285750" algn="r"/>
                  <a:tab pos="590550" algn="l"/>
                </a:tabLst>
                <a:defRPr/>
              </a:pPr>
              <a:t>‹#›</a:t>
            </a:fld>
            <a:r>
              <a:rPr lang="en-US" sz="900" dirty="0"/>
              <a:t>	IBM SECURITY</a:t>
            </a:r>
          </a:p>
        </p:txBody>
      </p:sp>
      <p:pic>
        <p:nvPicPr>
          <p:cNvPr id="7" name="Picture 6"/>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3" name="Header Placeholder 2"/>
          <p:cNvSpPr>
            <a:spLocks noGrp="1"/>
          </p:cNvSpPr>
          <p:nvPr>
            <p:ph type="hdr" sz="quarter"/>
          </p:nvPr>
        </p:nvSpPr>
        <p:spPr>
          <a:xfrm>
            <a:off x="228599" y="151278"/>
            <a:ext cx="5481637" cy="247802"/>
          </a:xfrm>
          <a:prstGeom prst="rect">
            <a:avLst/>
          </a:prstGeom>
        </p:spPr>
        <p:txBody>
          <a:bodyPr vert="horz" lIns="0" tIns="0" rIns="0" bIns="0" rtlCol="0" anchor="b" anchorCtr="0"/>
          <a:lstStyle>
            <a:lvl1pPr algn="l">
              <a:defRPr sz="1200"/>
            </a:lvl1pPr>
          </a:lstStyle>
          <a:p>
            <a:endParaRPr lang="en-US" sz="900" dirty="0"/>
          </a:p>
        </p:txBody>
      </p:sp>
    </p:spTree>
    <p:extLst>
      <p:ext uri="{BB962C8B-B14F-4D97-AF65-F5344CB8AC3E}">
        <p14:creationId xmlns:p14="http://schemas.microsoft.com/office/powerpoint/2010/main" val="2378803359"/>
      </p:ext>
    </p:extLst>
  </p:cSld>
  <p:clrMap bg1="lt1" tx1="dk1" bg2="lt2" tx2="dk2" accent1="accent1" accent2="accent2" accent3="accent3" accent4="accent4" accent5="accent5" accent6="accent6" hlink="hlink" folHlink="folHlink"/>
  <p:hf ftr="0"/>
  <p:extLst mod="1">
    <p:ext uri="{56416CCD-93CA-4268-BC5B-53C4BB910035}">
      <p15:sldGuideLst xmlns:p15="http://schemas.microsoft.com/office/powerpoint/2012/main">
        <p15:guide id="1" pos="144" userDrawn="1">
          <p15:clr>
            <a:srgbClr val="F26B43"/>
          </p15:clr>
        </p15:guide>
        <p15:guide id="2" pos="432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5481635" y="165100"/>
            <a:ext cx="1377275" cy="19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defRPr sz="900">
                <a:latin typeface="Arial" charset="0"/>
                <a:ea typeface="+mn-ea"/>
                <a:cs typeface="+mn-cs"/>
              </a:defRPr>
            </a:lvl1pPr>
          </a:lstStyle>
          <a:p>
            <a:pPr>
              <a:defRPr/>
            </a:pPr>
            <a:fld id="{9DDA173A-4B37-473D-BA49-760DD514A3F3}" type="datetime1">
              <a:rPr lang="en-US" smtClean="0"/>
              <a:t>12/24/2019</a:t>
            </a:fld>
            <a:endParaRPr lang="en-US" dirty="0"/>
          </a:p>
        </p:txBody>
      </p:sp>
      <p:sp>
        <p:nvSpPr>
          <p:cNvPr id="16388" name="Rectangle 4"/>
          <p:cNvSpPr>
            <a:spLocks noGrp="1" noRot="1" noChangeAspect="1" noChangeArrowheads="1" noTextEdit="1"/>
          </p:cNvSpPr>
          <p:nvPr>
            <p:ph type="sldImg" idx="2"/>
          </p:nvPr>
        </p:nvSpPr>
        <p:spPr bwMode="auto">
          <a:xfrm>
            <a:off x="1757363" y="490538"/>
            <a:ext cx="3562350" cy="22256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8" name="Rectangle 6"/>
          <p:cNvSpPr>
            <a:spLocks noGrp="1" noChangeArrowheads="1"/>
          </p:cNvSpPr>
          <p:nvPr>
            <p:ph type="ftr" sz="quarter" idx="4"/>
          </p:nvPr>
        </p:nvSpPr>
        <p:spPr bwMode="auto">
          <a:xfrm>
            <a:off x="1938338" y="9062102"/>
            <a:ext cx="4389437"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900" cap="all" baseline="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0" y="9062102"/>
            <a:ext cx="1938338"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eaLnBrk="1" hangingPunct="1">
              <a:defRPr sz="1000" smtClean="0">
                <a:latin typeface="Arial" charset="0"/>
                <a:ea typeface="+mn-ea"/>
                <a:cs typeface="+mn-cs"/>
              </a:defRPr>
            </a:lvl1pPr>
            <a:lvl2pPr marL="0" indent="0">
              <a:tabLst>
                <a:tab pos="381000" algn="r"/>
                <a:tab pos="800100" algn="l"/>
              </a:tabLst>
              <a:defRPr sz="900" cap="all" baseline="0"/>
            </a:lvl2pPr>
          </a:lstStyle>
          <a:p>
            <a:pPr lvl="1">
              <a:defRPr/>
            </a:pPr>
            <a:r>
              <a:rPr lang="en-US" dirty="0"/>
              <a:t>	</a:t>
            </a:r>
            <a:fld id="{DD817518-FB06-4843-9B46-F72D174830EE}" type="slidenum">
              <a:rPr lang="en-US" smtClean="0"/>
              <a:pPr lvl="1">
                <a:defRPr/>
              </a:pPr>
              <a:t>‹#›</a:t>
            </a:fld>
            <a:r>
              <a:rPr lang="en-US" dirty="0"/>
              <a:t>	IBM SECURITY</a:t>
            </a:r>
          </a:p>
        </p:txBody>
      </p:sp>
      <p:sp>
        <p:nvSpPr>
          <p:cNvPr id="2" name="Notes Placeholder 1"/>
          <p:cNvSpPr>
            <a:spLocks noGrp="1"/>
          </p:cNvSpPr>
          <p:nvPr>
            <p:ph type="body" sz="quarter" idx="3"/>
          </p:nvPr>
        </p:nvSpPr>
        <p:spPr>
          <a:xfrm>
            <a:off x="228599" y="2799116"/>
            <a:ext cx="6627551" cy="6262986"/>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9"/>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4" name="Header Placeholder 3"/>
          <p:cNvSpPr>
            <a:spLocks noGrp="1"/>
          </p:cNvSpPr>
          <p:nvPr>
            <p:ph type="hdr" sz="quarter"/>
          </p:nvPr>
        </p:nvSpPr>
        <p:spPr>
          <a:xfrm>
            <a:off x="223837" y="165100"/>
            <a:ext cx="5257799" cy="199425"/>
          </a:xfrm>
          <a:prstGeom prst="rect">
            <a:avLst/>
          </a:prstGeom>
        </p:spPr>
        <p:txBody>
          <a:bodyPr vert="horz" lIns="0" tIns="0" rIns="0" bIns="0" rtlCol="0" anchor="t" anchorCtr="0"/>
          <a:lstStyle>
            <a:lvl1pPr algn="l">
              <a:defRPr sz="1200"/>
            </a:lvl1pPr>
          </a:lstStyle>
          <a:p>
            <a:endParaRPr lang="en-US" dirty="0"/>
          </a:p>
        </p:txBody>
      </p:sp>
    </p:spTree>
    <p:extLst>
      <p:ext uri="{BB962C8B-B14F-4D97-AF65-F5344CB8AC3E}">
        <p14:creationId xmlns:p14="http://schemas.microsoft.com/office/powerpoint/2010/main" val="382039152"/>
      </p:ext>
    </p:extLst>
  </p:cSld>
  <p:clrMap bg1="lt1" tx1="dk1" bg2="lt2" tx2="dk2" accent1="accent1" accent2="accent2" accent3="accent3" accent4="accent4" accent5="accent5" accent6="accent6" hlink="hlink" folHlink="folHlink"/>
  <p:hf ftr="0"/>
  <p:notesStyle>
    <a:lvl1pPr algn="l" rtl="0" eaLnBrk="0" fontAlgn="base" hangingPunct="0">
      <a:spcBef>
        <a:spcPct val="20000"/>
      </a:spcBef>
      <a:spcAft>
        <a:spcPct val="0"/>
      </a:spcAft>
      <a:defRPr sz="1000" kern="1200">
        <a:solidFill>
          <a:schemeClr val="tx1"/>
        </a:solidFill>
        <a:latin typeface="Arial" charset="0"/>
        <a:ea typeface="+mn-ea"/>
        <a:cs typeface="Arial" charset="0"/>
      </a:defRPr>
    </a:lvl1pPr>
    <a:lvl2pPr marL="138113" indent="-136525" algn="l" rtl="0" eaLnBrk="0" fontAlgn="base" hangingPunct="0">
      <a:spcBef>
        <a:spcPct val="20000"/>
      </a:spcBef>
      <a:spcAft>
        <a:spcPct val="0"/>
      </a:spcAft>
      <a:buChar char="•"/>
      <a:defRPr sz="1000" kern="1200">
        <a:solidFill>
          <a:schemeClr val="tx1"/>
        </a:solidFill>
        <a:latin typeface="Arial" charset="0"/>
        <a:ea typeface="+mn-ea"/>
        <a:cs typeface="Arial" charset="0"/>
      </a:defRPr>
    </a:lvl2pPr>
    <a:lvl3pPr marL="258763" indent="-119063" algn="l" rtl="0" eaLnBrk="0" fontAlgn="base" hangingPunct="0">
      <a:spcBef>
        <a:spcPct val="20000"/>
      </a:spcBef>
      <a:spcAft>
        <a:spcPct val="0"/>
      </a:spcAft>
      <a:buFont typeface="Arial" pitchFamily="34" charset="0"/>
      <a:buChar char="–"/>
      <a:defRPr sz="1000" kern="1200">
        <a:solidFill>
          <a:schemeClr val="tx1"/>
        </a:solidFill>
        <a:latin typeface="Arial" charset="0"/>
        <a:ea typeface="+mn-ea"/>
        <a:cs typeface="Arial" charset="0"/>
      </a:defRPr>
    </a:lvl3pPr>
    <a:lvl4pPr marL="407988" indent="-147638" algn="l" rtl="0" eaLnBrk="0" fontAlgn="base" hangingPunct="0">
      <a:spcBef>
        <a:spcPct val="20000"/>
      </a:spcBef>
      <a:spcAft>
        <a:spcPct val="0"/>
      </a:spcAft>
      <a:buFont typeface="Arial" pitchFamily="34" charset="0"/>
      <a:buChar char="–"/>
      <a:defRPr sz="1000" i="1" kern="1200">
        <a:solidFill>
          <a:schemeClr val="tx1"/>
        </a:solidFill>
        <a:latin typeface="Arial" charset="0"/>
        <a:ea typeface="+mn-ea"/>
        <a:cs typeface="Arial" charset="0"/>
      </a:defRPr>
    </a:lvl4pPr>
    <a:lvl5pPr marL="2057400" indent="-228600" algn="l" rtl="0" eaLnBrk="0" fontAlgn="base" hangingPunct="0">
      <a:spcBef>
        <a:spcPct val="30000"/>
      </a:spcBef>
      <a:spcAft>
        <a:spcPct val="0"/>
      </a:spcAft>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320" userDrawn="1">
          <p15:clr>
            <a:srgbClr val="F26B43"/>
          </p15:clr>
        </p15:guide>
        <p15:guide id="2" pos="144" userDrawn="1">
          <p15:clr>
            <a:srgbClr val="F26B43"/>
          </p15:clr>
        </p15:guide>
      </p15:sldGuideLst>
    </p:ext>
  </p:extLst>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upport.office.com/en-us/powerpoi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60350" y="2917825"/>
            <a:ext cx="6340475" cy="5802313"/>
          </a:xfrm>
          <a:prstGeom prst="rect">
            <a:avLst/>
          </a:prstGeom>
          <a:noFill/>
        </p:spPr>
        <p:txBody>
          <a:bodyPr/>
          <a:lstStyle/>
          <a:p>
            <a:r>
              <a:rPr lang="en-US" b="1" i="1" dirty="0">
                <a:latin typeface="Arial" pitchFamily="34" charset="0"/>
                <a:cs typeface="Arial" pitchFamily="34" charset="0"/>
              </a:rPr>
              <a:t>Author notes: &lt;please delete</a:t>
            </a:r>
            <a:r>
              <a:rPr lang="en-US" b="1" i="1" baseline="0" dirty="0">
                <a:latin typeface="Arial" pitchFamily="34" charset="0"/>
                <a:cs typeface="Arial" pitchFamily="34" charset="0"/>
              </a:rPr>
              <a:t> these instructions </a:t>
            </a:r>
            <a:r>
              <a:rPr lang="en-US" b="1" i="1" dirty="0">
                <a:latin typeface="Arial" pitchFamily="34" charset="0"/>
                <a:cs typeface="Arial" pitchFamily="34" charset="0"/>
              </a:rPr>
              <a:t>before presenting&gt;</a:t>
            </a:r>
            <a:br>
              <a:rPr lang="en-US" b="1" i="1" dirty="0">
                <a:latin typeface="Arial" pitchFamily="34" charset="0"/>
                <a:cs typeface="Arial" pitchFamily="34" charset="0"/>
              </a:rPr>
            </a:br>
            <a:endParaRPr lang="en-US" b="1" i="1" dirty="0">
              <a:latin typeface="Arial" pitchFamily="34" charset="0"/>
              <a:cs typeface="Arial" pitchFamily="34" charset="0"/>
            </a:endParaRPr>
          </a:p>
          <a:p>
            <a:pPr lvl="1"/>
            <a:r>
              <a:rPr lang="en-US" dirty="0">
                <a:latin typeface="Arial" pitchFamily="34" charset="0"/>
                <a:cs typeface="Arial" pitchFamily="34" charset="0"/>
              </a:rPr>
              <a:t>This is the IBM Security Default Template for both internal and external use.  It’s aspect</a:t>
            </a:r>
            <a:r>
              <a:rPr lang="en-US" baseline="0" dirty="0">
                <a:latin typeface="Arial" pitchFamily="34" charset="0"/>
                <a:cs typeface="Arial" pitchFamily="34" charset="0"/>
              </a:rPr>
              <a:t> ratio is 16:10 and measures 10 x 6.25”.  This template </a:t>
            </a:r>
            <a:r>
              <a:rPr lang="en-US" dirty="0">
                <a:latin typeface="Arial" pitchFamily="34" charset="0"/>
                <a:cs typeface="Arial" pitchFamily="34" charset="0"/>
              </a:rPr>
              <a:t>was created in Microsoft PowerPoint 365</a:t>
            </a:r>
            <a:r>
              <a:rPr lang="en-US" baseline="0" dirty="0">
                <a:latin typeface="Arial" pitchFamily="34" charset="0"/>
                <a:cs typeface="Arial" pitchFamily="34" charset="0"/>
              </a:rPr>
              <a:t> Pro Plus 2016.</a:t>
            </a:r>
            <a:endParaRPr lang="en-US" dirty="0"/>
          </a:p>
          <a:p>
            <a:pPr marL="138113" marR="0" lvl="1" indent="-136525" algn="l" defTabSz="914400" rtl="0" eaLnBrk="0" fontAlgn="base" latinLnBrk="0" hangingPunct="0">
              <a:lnSpc>
                <a:spcPct val="100000"/>
              </a:lnSpc>
              <a:spcBef>
                <a:spcPct val="20000"/>
              </a:spcBef>
              <a:spcAft>
                <a:spcPct val="0"/>
              </a:spcAft>
              <a:buClrTx/>
              <a:buSzTx/>
              <a:buFontTx/>
              <a:buChar char="•"/>
              <a:tabLst/>
              <a:defRPr/>
            </a:pPr>
            <a:endParaRPr lang="en-US" baseline="0" dirty="0">
              <a:latin typeface="Arial" pitchFamily="34" charset="0"/>
              <a:cs typeface="Arial" pitchFamily="34" charset="0"/>
            </a:endParaRPr>
          </a:p>
          <a:p>
            <a:r>
              <a:rPr lang="en-US" b="1" dirty="0"/>
              <a:t>Template files </a:t>
            </a:r>
            <a:r>
              <a:rPr lang="en-US" dirty="0"/>
              <a:t>(saved with the file extension .potx) contain slide designs and customized layouts </a:t>
            </a:r>
            <a:br>
              <a:rPr lang="en-US" dirty="0"/>
            </a:br>
            <a:r>
              <a:rPr lang="en-US" dirty="0"/>
              <a:t>and are stored in your Microsoft templates folder*</a:t>
            </a:r>
          </a:p>
          <a:p>
            <a:pPr lvl="1"/>
            <a:r>
              <a:rPr lang="en-US" dirty="0"/>
              <a:t>To save your new template as your default template for future use:</a:t>
            </a:r>
          </a:p>
          <a:p>
            <a:pPr lvl="2"/>
            <a:r>
              <a:rPr lang="en-US" dirty="0"/>
              <a:t>Click “File / Save as” and choose “PowerPoint template (.potx) from the pull down menu”</a:t>
            </a:r>
          </a:p>
          <a:p>
            <a:pPr lvl="2"/>
            <a:r>
              <a:rPr lang="en-US" dirty="0"/>
              <a:t>Rename file to, “Blank.potx” and click “Save” (file will then be stored to the default template location)</a:t>
            </a:r>
            <a:br>
              <a:rPr lang="en-US" dirty="0"/>
            </a:br>
            <a:endParaRPr lang="en-US" dirty="0"/>
          </a:p>
          <a:p>
            <a:pPr lvl="0"/>
            <a:r>
              <a:rPr lang="en-US" b="1" dirty="0"/>
              <a:t>Themes</a:t>
            </a:r>
            <a:r>
              <a:rPr lang="en-US" dirty="0"/>
              <a:t> provide a complete slide design that can be applied to your existing presentation, including background designs, font styles, colors, and layouts</a:t>
            </a:r>
          </a:p>
          <a:p>
            <a:pPr lvl="1"/>
            <a:r>
              <a:rPr lang="en-US" dirty="0"/>
              <a:t>To save your new template’s theme file; click “View / Slide Master / Themes”</a:t>
            </a:r>
            <a:endParaRPr lang="en-US" altLang="en-US" dirty="0"/>
          </a:p>
          <a:p>
            <a:pPr lvl="2"/>
            <a:r>
              <a:rPr lang="en-US" altLang="en-US" dirty="0"/>
              <a:t>On the Themes pull down menu, select, “Save Current Theme”</a:t>
            </a:r>
          </a:p>
          <a:p>
            <a:pPr lvl="2"/>
            <a:r>
              <a:rPr lang="en-US" altLang="en-US" dirty="0"/>
              <a:t>This new Theme file is how you apply the new template design to your existing presentations</a:t>
            </a:r>
          </a:p>
          <a:p>
            <a:pPr lvl="2"/>
            <a:r>
              <a:rPr lang="en-US" altLang="en-US" dirty="0"/>
              <a:t>For more information, visit: </a:t>
            </a:r>
            <a:r>
              <a:rPr lang="en-US" dirty="0">
                <a:hlinkClick r:id="rId3"/>
              </a:rPr>
              <a:t>Office.com / PowerPoint / Support</a:t>
            </a:r>
            <a:endParaRPr lang="en-US" baseline="0" dirty="0">
              <a:latin typeface="Arial" pitchFamily="34" charset="0"/>
              <a:cs typeface="Arial" pitchFamily="34" charset="0"/>
            </a:endParaRPr>
          </a:p>
          <a:p>
            <a:pPr lvl="1"/>
            <a:endParaRPr lang="en-US" baseline="0" dirty="0">
              <a:latin typeface="Arial" pitchFamily="34" charset="0"/>
              <a:cs typeface="Arial" pitchFamily="34" charset="0"/>
            </a:endParaRPr>
          </a:p>
          <a:p>
            <a:pPr marL="1588" lvl="1" indent="0">
              <a:buFontTx/>
              <a:buNone/>
            </a:pPr>
            <a:r>
              <a:rPr lang="en-US" b="1" dirty="0"/>
              <a:t>Copy your existing source slides in slide sorter view</a:t>
            </a:r>
          </a:p>
          <a:p>
            <a:pPr lvl="1"/>
            <a:r>
              <a:rPr lang="en-US" dirty="0"/>
              <a:t>Paste special by right-clicking in slide sorter view of destination file or template</a:t>
            </a:r>
          </a:p>
          <a:p>
            <a:pPr lvl="1"/>
            <a:r>
              <a:rPr lang="en-US" dirty="0"/>
              <a:t>Select “</a:t>
            </a:r>
            <a:r>
              <a:rPr lang="en-US" b="1" dirty="0"/>
              <a:t>Keep source formatting”</a:t>
            </a:r>
            <a:endParaRPr lang="en-US" b="0" dirty="0"/>
          </a:p>
          <a:p>
            <a:pPr lvl="1"/>
            <a:r>
              <a:rPr lang="en-US" dirty="0"/>
              <a:t>This helps to ensure your slides retain their existing styles</a:t>
            </a:r>
          </a:p>
          <a:p>
            <a:pPr lvl="1"/>
            <a:r>
              <a:rPr lang="en-US" dirty="0"/>
              <a:t>Each slide needs to be adjusted by doing the following in “Normal view”</a:t>
            </a:r>
          </a:p>
          <a:p>
            <a:pPr lvl="2"/>
            <a:r>
              <a:rPr lang="en-US" dirty="0"/>
              <a:t>Select body content except title and footer by (Control “A”; then select title and footers while holding shift key)</a:t>
            </a:r>
          </a:p>
          <a:p>
            <a:pPr lvl="2"/>
            <a:r>
              <a:rPr lang="en-US" dirty="0"/>
              <a:t>Cut remaining selected body content (Control “X”)</a:t>
            </a:r>
          </a:p>
          <a:p>
            <a:pPr lvl="2"/>
            <a:r>
              <a:rPr lang="en-US" dirty="0"/>
              <a:t>Reset slide layout using new template layouts</a:t>
            </a:r>
          </a:p>
          <a:p>
            <a:pPr lvl="2"/>
            <a:r>
              <a:rPr lang="en-US" dirty="0"/>
              <a:t>Paste slide content back onto slide (Control “V”)</a:t>
            </a:r>
          </a:p>
          <a:p>
            <a:br>
              <a:rPr lang="en-US" altLang="en-US" dirty="0"/>
            </a:br>
            <a:r>
              <a:rPr lang="en-US" altLang="en-US" dirty="0"/>
              <a:t>Learn more about using templates, visit: </a:t>
            </a:r>
            <a:r>
              <a:rPr lang="en-US" dirty="0">
                <a:hlinkClick r:id="rId3"/>
              </a:rPr>
              <a:t>Office.com / PowerPoint / Support</a:t>
            </a:r>
            <a:endParaRPr lang="en-US" dirty="0">
              <a:latin typeface="Arial" pitchFamily="34" charset="0"/>
              <a:cs typeface="Arial" pitchFamily="34" charset="0"/>
            </a:endParaRPr>
          </a:p>
        </p:txBody>
      </p:sp>
      <p:sp>
        <p:nvSpPr>
          <p:cNvPr id="17411" name="Slide Image Placeholder 5"/>
          <p:cNvSpPr>
            <a:spLocks noGrp="1" noRot="1" noChangeAspect="1" noTextEdit="1"/>
          </p:cNvSpPr>
          <p:nvPr>
            <p:ph type="sldImg"/>
          </p:nvPr>
        </p:nvSpPr>
        <p:spPr>
          <a:xfrm>
            <a:off x="1692275" y="661988"/>
            <a:ext cx="3473450" cy="2171700"/>
          </a:xfrm>
          <a:ln/>
        </p:spPr>
      </p:sp>
      <p:sp>
        <p:nvSpPr>
          <p:cNvPr id="7" name="Slide Number Placeholder 6"/>
          <p:cNvSpPr>
            <a:spLocks noGrp="1"/>
          </p:cNvSpPr>
          <p:nvPr>
            <p:ph type="sldNum" sz="quarter" idx="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6A3D4A3-F433-42F7-805B-20D345B00D8D}" type="slidenum">
              <a:rPr kumimoji="0" lang="en-US" sz="1800" b="0" i="0" u="none" strike="noStrike" kern="0" cap="none" spc="0" normalizeH="0" baseline="0" noProof="0">
                <a:ln>
                  <a:noFill/>
                </a:ln>
                <a:solidFill>
                  <a:srgbClr val="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rgbClr val="000000"/>
              </a:solidFill>
              <a:effectLst/>
              <a:uLnTx/>
              <a:uFillTx/>
            </a:endParaRPr>
          </a:p>
        </p:txBody>
      </p:sp>
      <p:sp>
        <p:nvSpPr>
          <p:cNvPr id="2" name="Date Placeholder 1"/>
          <p:cNvSpPr>
            <a:spLocks noGrp="1"/>
          </p:cNvSpPr>
          <p:nvPr>
            <p:ph type="dt" idx="10"/>
          </p:nvPr>
        </p:nvSpPr>
        <p:spPr/>
        <p:txBody>
          <a:bodyPr/>
          <a:lstStyle/>
          <a:p>
            <a:pPr>
              <a:defRPr/>
            </a:pPr>
            <a:fld id="{8A56CC06-6164-45A2-A726-F1CDD4694B8F}" type="datetime1">
              <a:rPr lang="en-US" smtClean="0"/>
              <a:t>12/24/2019</a:t>
            </a:fld>
            <a:endParaRPr lang="en-US" dirty="0"/>
          </a:p>
        </p:txBody>
      </p:sp>
    </p:spTree>
    <p:extLst>
      <p:ext uri="{BB962C8B-B14F-4D97-AF65-F5344CB8AC3E}">
        <p14:creationId xmlns:p14="http://schemas.microsoft.com/office/powerpoint/2010/main" val="28436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D817518-FB06-4843-9B46-F72D174830EE}" type="slidenum">
              <a:rPr lang="en-US" smtClean="0"/>
              <a:pPr>
                <a:defRPr/>
              </a:pPr>
              <a:t>4</a:t>
            </a:fld>
            <a:endParaRPr lang="en-US"/>
          </a:p>
        </p:txBody>
      </p:sp>
      <p:sp>
        <p:nvSpPr>
          <p:cNvPr id="5" name="Date Placeholder 4"/>
          <p:cNvSpPr>
            <a:spLocks noGrp="1"/>
          </p:cNvSpPr>
          <p:nvPr>
            <p:ph type="dt" idx="11"/>
          </p:nvPr>
        </p:nvSpPr>
        <p:spPr/>
        <p:txBody>
          <a:bodyPr/>
          <a:lstStyle/>
          <a:p>
            <a:pPr>
              <a:defRPr/>
            </a:pPr>
            <a:fld id="{64088BEC-3492-4121-BF42-1B0D90E70784}" type="datetime1">
              <a:rPr lang="en-US" smtClean="0"/>
              <a:t>12/24/2019</a:t>
            </a:fld>
            <a:endParaRPr lang="en-US" dirty="0"/>
          </a:p>
        </p:txBody>
      </p:sp>
    </p:spTree>
    <p:extLst>
      <p:ext uri="{BB962C8B-B14F-4D97-AF65-F5344CB8AC3E}">
        <p14:creationId xmlns:p14="http://schemas.microsoft.com/office/powerpoint/2010/main" val="3387534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US" dirty="0">
                <a:latin typeface="Arial" pitchFamily="34" charset="0"/>
                <a:cs typeface="Arial" pitchFamily="34" charset="0"/>
              </a:rPr>
              <a:t>Mandatory closing slide</a:t>
            </a:r>
            <a:r>
              <a:rPr lang="en-US" baseline="0" dirty="0">
                <a:latin typeface="Arial" pitchFamily="34" charset="0"/>
                <a:cs typeface="Arial" pitchFamily="34" charset="0"/>
              </a:rPr>
              <a:t> with copyright and legal disclaimers</a:t>
            </a:r>
            <a:r>
              <a:rPr lang="en-US" baseline="0" dirty="0">
                <a:latin typeface="Arial" charset="0"/>
                <a:cs typeface="Arial" charset="0"/>
              </a:rPr>
              <a:t>.</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DD817518-FB06-4843-9B46-F72D174830EE}" type="slidenum">
              <a:rPr lang="en-US" smtClean="0"/>
              <a:pPr>
                <a:defRPr/>
              </a:pPr>
              <a:t>10</a:t>
            </a:fld>
            <a:endParaRPr lang="en-US"/>
          </a:p>
        </p:txBody>
      </p:sp>
      <p:sp>
        <p:nvSpPr>
          <p:cNvPr id="5" name="Date Placeholder 4"/>
          <p:cNvSpPr>
            <a:spLocks noGrp="1"/>
          </p:cNvSpPr>
          <p:nvPr>
            <p:ph type="dt" idx="11"/>
          </p:nvPr>
        </p:nvSpPr>
        <p:spPr/>
        <p:txBody>
          <a:bodyPr/>
          <a:lstStyle/>
          <a:p>
            <a:pPr>
              <a:defRPr/>
            </a:pPr>
            <a:fld id="{9683FDD4-22CC-4CE7-B462-20FE751E372E}" type="datetime1">
              <a:rPr lang="en-US" smtClean="0"/>
              <a:t>12/24/2019</a:t>
            </a:fld>
            <a:endParaRPr lang="en-US" dirty="0"/>
          </a:p>
        </p:txBody>
      </p:sp>
    </p:spTree>
    <p:extLst>
      <p:ext uri="{BB962C8B-B14F-4D97-AF65-F5344CB8AC3E}">
        <p14:creationId xmlns:p14="http://schemas.microsoft.com/office/powerpoint/2010/main" val="1495930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5829299" y="2578165"/>
            <a:ext cx="3312263" cy="2386777"/>
          </a:xfrm>
          <a:prstGeom prst="rect">
            <a:avLst/>
          </a:prstGeom>
        </p:spPr>
      </p:pic>
      <p:sp>
        <p:nvSpPr>
          <p:cNvPr id="2" name="Title 1"/>
          <p:cNvSpPr>
            <a:spLocks noGrp="1"/>
          </p:cNvSpPr>
          <p:nvPr>
            <p:ph type="ctrTitle"/>
          </p:nvPr>
        </p:nvSpPr>
        <p:spPr>
          <a:xfrm>
            <a:off x="433464" y="1316432"/>
            <a:ext cx="8251082" cy="1252654"/>
          </a:xfrm>
        </p:spPr>
        <p:txBody>
          <a:bodyPr lIns="0" tIns="0" rIns="0" bIns="0" anchor="b" anchorCtr="0">
            <a:noAutofit/>
          </a:bodyPr>
          <a:lstStyle>
            <a:lvl1pPr algn="l">
              <a:lnSpc>
                <a:spcPct val="90000"/>
              </a:lnSpc>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458730" y="2744144"/>
            <a:ext cx="8226482" cy="315170"/>
          </a:xfrm>
          <a:prstGeom prst="rect">
            <a:avLst/>
          </a:prstGeom>
        </p:spPr>
        <p:txBody>
          <a:bodyPr lIns="0" tIns="0" rIns="0" bIns="0" anchor="t" anchorCtr="0">
            <a:normAutofit/>
          </a:bodyPr>
          <a:lstStyle>
            <a:lvl1pPr marL="0" indent="0" algn="l">
              <a:lnSpc>
                <a:spcPct val="100000"/>
              </a:lnSpc>
              <a:spcBef>
                <a:spcPts val="0"/>
              </a:spcBef>
              <a:buNone/>
              <a:defRPr sz="1500" b="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454570" y="3868167"/>
            <a:ext cx="7104996" cy="261412"/>
          </a:xfrm>
          <a:prstGeom prst="rect">
            <a:avLst/>
          </a:prstGeom>
        </p:spPr>
        <p:txBody>
          <a:bodyPr lIns="0" tIns="0" rIns="0" bIns="0" anchor="b" anchorCtr="0">
            <a:noAutofit/>
          </a:bodyPr>
          <a:lstStyle>
            <a:lvl1pPr marL="0" indent="0">
              <a:lnSpc>
                <a:spcPct val="100000"/>
              </a:lnSpc>
              <a:spcBef>
                <a:spcPts val="0"/>
              </a:spcBef>
              <a:buFontTx/>
              <a:buNone/>
              <a:defRPr sz="1500" b="1"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454570" y="5093301"/>
            <a:ext cx="2983036" cy="182880"/>
          </a:xfrm>
          <a:prstGeom prst="rect">
            <a:avLst/>
          </a:prstGeom>
        </p:spPr>
        <p:txBody>
          <a:bodyPr wrap="none" lIns="0" tIns="0" rIns="0" bIns="0" anchor="b" anchorCtr="0">
            <a:noAutofit/>
          </a:bodyPr>
          <a:lstStyle>
            <a:lvl1pPr marL="0" indent="0" algn="l">
              <a:lnSpc>
                <a:spcPct val="100000"/>
              </a:lnSpc>
              <a:buFontTx/>
              <a:buNone/>
              <a:defRPr sz="1000" i="0">
                <a:solidFill>
                  <a:schemeClr val="bg1"/>
                </a:solidFill>
              </a:defRPr>
            </a:lvl1pPr>
            <a:lvl2pPr marL="176212" indent="0" algn="r">
              <a:buFontTx/>
              <a:buNone/>
              <a:defRPr sz="1400" i="1"/>
            </a:lvl2pPr>
            <a:lvl3pPr marL="384175" indent="0" algn="r">
              <a:buFontTx/>
              <a:buNone/>
              <a:defRPr sz="1400" i="1"/>
            </a:lvl3pPr>
            <a:lvl4pPr marL="522288" indent="0" algn="r">
              <a:buFontTx/>
              <a:buNone/>
              <a:defRPr sz="1400" i="1"/>
            </a:lvl4pPr>
            <a:lvl5pPr marL="696913" indent="0" algn="r">
              <a:buFontTx/>
              <a:buNone/>
              <a:defRPr sz="140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454570" y="4144789"/>
            <a:ext cx="7104996" cy="223312"/>
          </a:xfrm>
          <a:prstGeom prst="rect">
            <a:avLst/>
          </a:prstGeom>
        </p:spPr>
        <p:txBody>
          <a:bodyPr lIns="0" tIns="0" rIns="0" bIns="0" anchor="t" anchorCtr="0">
            <a:normAutofit/>
          </a:bodyPr>
          <a:lstStyle>
            <a:lvl1pPr marL="0" marR="0" indent="0" algn="l" defTabSz="685800" rtl="0" eaLnBrk="1" fontAlgn="auto" latinLnBrk="0" hangingPunct="1">
              <a:lnSpc>
                <a:spcPct val="100000"/>
              </a:lnSpc>
              <a:spcBef>
                <a:spcPts val="0"/>
              </a:spcBef>
              <a:spcAft>
                <a:spcPts val="0"/>
              </a:spcAft>
              <a:buClr>
                <a:schemeClr val="tx2"/>
              </a:buClr>
              <a:buSzTx/>
              <a:buFontTx/>
              <a:buNone/>
              <a:tabLst/>
              <a:defRPr sz="1100" b="0"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title and division</a:t>
            </a:r>
          </a:p>
        </p:txBody>
      </p:sp>
      <p:sp>
        <p:nvSpPr>
          <p:cNvPr id="5" name="Footer Placeholder 4"/>
          <p:cNvSpPr>
            <a:spLocks noGrp="1"/>
          </p:cNvSpPr>
          <p:nvPr>
            <p:ph type="ftr" sz="quarter" idx="11"/>
          </p:nvPr>
        </p:nvSpPr>
        <p:spPr>
          <a:xfrm>
            <a:off x="6194234" y="5093301"/>
            <a:ext cx="1137747" cy="182880"/>
          </a:xfrm>
          <a:prstGeom prst="rect">
            <a:avLst/>
          </a:prstGeom>
          <a:noFill/>
        </p:spPr>
        <p:txBody>
          <a:bodyPr vert="horz" wrap="none" lIns="0" tIns="0" rIns="0" bIns="0" rtlCol="0" anchor="b" anchorCtr="0">
            <a:noAutofit/>
          </a:bodyPr>
          <a:lstStyle>
            <a:lvl1pPr algn="r">
              <a:lnSpc>
                <a:spcPct val="100000"/>
              </a:lnSpc>
              <a:defRPr lang="en-US" smtClean="0">
                <a:solidFill>
                  <a:schemeClr val="bg1"/>
                </a:solidFill>
              </a:defRPr>
            </a:lvl1pPr>
          </a:lstStyle>
          <a:p>
            <a:pPr defTabSz="685800">
              <a:spcBef>
                <a:spcPts val="600"/>
              </a:spcBef>
              <a:buClr>
                <a:schemeClr val="tx2"/>
              </a:buClr>
            </a:pPr>
            <a:endParaRPr lang="en-US" dirty="0"/>
          </a:p>
        </p:txBody>
      </p:sp>
      <p:cxnSp>
        <p:nvCxnSpPr>
          <p:cNvPr id="17" name="Straight Connector 16"/>
          <p:cNvCxnSpPr/>
          <p:nvPr userDrawn="1"/>
        </p:nvCxnSpPr>
        <p:spPr>
          <a:xfrm>
            <a:off x="454570" y="3709266"/>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3"/>
          <a:srcRect l="-14222" t="-34103" r="-8052" b="-9221"/>
          <a:stretch/>
        </p:blipFill>
        <p:spPr>
          <a:xfrm>
            <a:off x="7898525" y="4887310"/>
            <a:ext cx="904080" cy="398082"/>
          </a:xfrm>
          <a:prstGeom prst="rect">
            <a:avLst/>
          </a:prstGeom>
          <a:noFill/>
        </p:spPr>
      </p:pic>
    </p:spTree>
    <p:extLst>
      <p:ext uri="{BB962C8B-B14F-4D97-AF65-F5344CB8AC3E}">
        <p14:creationId xmlns:p14="http://schemas.microsoft.com/office/powerpoint/2010/main" val="2605553064"/>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Data-drive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4"/>
          </p:nvPr>
        </p:nvSpPr>
        <p:spPr>
          <a:xfrm>
            <a:off x="457200" y="914400"/>
            <a:ext cx="8228653" cy="4114800"/>
          </a:xfrm>
          <a:prstGeom prst="rect">
            <a:avLst/>
          </a:prstGeom>
        </p:spPr>
        <p:txBody>
          <a:bodyPr/>
          <a:lstStyle>
            <a:lvl1pPr marL="0" indent="0" algn="ctr">
              <a:buFontTx/>
              <a:buNone/>
              <a:defRPr cap="none" baseline="0">
                <a:solidFill>
                  <a:schemeClr val="tx1"/>
                </a:solidFill>
              </a:defRPr>
            </a:lvl1pPr>
          </a:lstStyle>
          <a:p>
            <a:r>
              <a:rPr lang="en-US" dirty="0"/>
              <a:t>Click icon to add chart</a:t>
            </a:r>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8667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2743532" y="3969964"/>
            <a:ext cx="5943277" cy="259136"/>
          </a:xfrm>
          <a:prstGeom prst="rect">
            <a:avLst/>
          </a:prstGeom>
        </p:spPr>
        <p:txBody>
          <a:bodyPr tIns="0" bIns="0"/>
          <a:lstStyle>
            <a:lvl1pPr marL="0" indent="0">
              <a:spcBef>
                <a:spcPts val="0"/>
              </a:spcBef>
              <a:buFontTx/>
              <a:buNone/>
              <a:defRPr cap="none"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title</a:t>
            </a:r>
          </a:p>
        </p:txBody>
      </p:sp>
      <p:pic>
        <p:nvPicPr>
          <p:cNvPr id="4" name="Picture 3"/>
          <p:cNvPicPr>
            <a:picLocks noChangeAspect="1"/>
          </p:cNvPicPr>
          <p:nvPr userDrawn="1"/>
        </p:nvPicPr>
        <p:blipFill rotWithShape="1">
          <a:blip r:embed="rId2"/>
          <a:srcRect l="9787" t="10247" r="9787" b="10247"/>
          <a:stretch/>
        </p:blipFill>
        <p:spPr>
          <a:xfrm>
            <a:off x="145832" y="1287780"/>
            <a:ext cx="2744607" cy="2095138"/>
          </a:xfrm>
          <a:prstGeom prst="rect">
            <a:avLst/>
          </a:prstGeom>
        </p:spPr>
      </p:pic>
      <p:sp>
        <p:nvSpPr>
          <p:cNvPr id="12" name="Title 11"/>
          <p:cNvSpPr>
            <a:spLocks noGrp="1"/>
          </p:cNvSpPr>
          <p:nvPr userDrawn="1">
            <p:ph type="title" hasCustomPrompt="1"/>
          </p:nvPr>
        </p:nvSpPr>
        <p:spPr>
          <a:xfrm>
            <a:off x="2743200" y="1375735"/>
            <a:ext cx="5943600" cy="1917383"/>
          </a:xfrm>
        </p:spPr>
        <p:txBody>
          <a:bodyPr anchor="b" anchorCtr="0">
            <a:noAutofit/>
          </a:bodyPr>
          <a:lstStyle>
            <a:lvl1pPr>
              <a:lnSpc>
                <a:spcPct val="100000"/>
              </a:lnSpc>
              <a:defRPr sz="3200">
                <a:solidFill>
                  <a:srgbClr val="1D3649"/>
                </a:solidFill>
              </a:defRPr>
            </a:lvl1pPr>
          </a:lstStyle>
          <a:p>
            <a:r>
              <a:rPr lang="en-US" dirty="0"/>
              <a:t>Click to edit quote.”</a:t>
            </a:r>
          </a:p>
        </p:txBody>
      </p:sp>
      <p:sp>
        <p:nvSpPr>
          <p:cNvPr id="5" name="Text Placeholder 4"/>
          <p:cNvSpPr>
            <a:spLocks noGrp="1"/>
          </p:cNvSpPr>
          <p:nvPr>
            <p:ph type="body" sz="quarter" idx="11" hasCustomPrompt="1"/>
          </p:nvPr>
        </p:nvSpPr>
        <p:spPr>
          <a:xfrm>
            <a:off x="2743532" y="3771899"/>
            <a:ext cx="5943277" cy="198065"/>
          </a:xfrm>
          <a:prstGeom prst="rect">
            <a:avLst/>
          </a:prstGeom>
        </p:spPr>
        <p:txBody>
          <a:bodyPr tIns="0" bIns="0" anchor="b" anchorCtr="0"/>
          <a:lstStyle>
            <a:lvl1pPr marL="0" indent="0">
              <a:spcBef>
                <a:spcPts val="0"/>
              </a:spcBef>
              <a:buFontTx/>
              <a:buNone/>
              <a:defRPr cap="all"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name</a:t>
            </a:r>
          </a:p>
        </p:txBody>
      </p:sp>
      <p:sp>
        <p:nvSpPr>
          <p:cNvPr id="2" name="Footer Placeholder 1"/>
          <p:cNvSpPr>
            <a:spLocks noGrp="1"/>
          </p:cNvSpPr>
          <p:nvPr>
            <p:ph type="ftr" sz="quarter" idx="14"/>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285497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41280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1D364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3757" t="44138" b="14099"/>
          <a:stretch/>
        </p:blipFill>
        <p:spPr>
          <a:xfrm>
            <a:off x="5829299" y="2578165"/>
            <a:ext cx="3312263" cy="2386777"/>
          </a:xfrm>
          <a:prstGeom prst="rect">
            <a:avLst/>
          </a:prstGeom>
        </p:spPr>
      </p:pic>
      <p:sp>
        <p:nvSpPr>
          <p:cNvPr id="2" name="Title 1"/>
          <p:cNvSpPr>
            <a:spLocks noGrp="1"/>
          </p:cNvSpPr>
          <p:nvPr userDrawn="1">
            <p:ph type="title" hasCustomPrompt="1"/>
          </p:nvPr>
        </p:nvSpPr>
        <p:spPr>
          <a:xfrm>
            <a:off x="433552" y="1708251"/>
            <a:ext cx="8259134" cy="1060111"/>
          </a:xfrm>
        </p:spPr>
        <p:txBody>
          <a:bodyPr>
            <a:noAutofit/>
          </a:bodyPr>
          <a:lstStyle>
            <a:lvl1pPr>
              <a:lnSpc>
                <a:spcPct val="85000"/>
              </a:lnSpc>
              <a:defRPr sz="4400" b="1" baseline="0">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6960" y="1488338"/>
            <a:ext cx="8227585" cy="259328"/>
          </a:xfrm>
          <a:prstGeom prst="rect">
            <a:avLst/>
          </a:prstGeom>
        </p:spPr>
        <p:txBody>
          <a:bodyPr lIns="0" tIns="0" rIns="0" bIns="0" anchor="t" anchorCtr="0">
            <a:normAutofit/>
          </a:bodyPr>
          <a:lstStyle>
            <a:lvl1pPr marL="0" indent="0">
              <a:lnSpc>
                <a:spcPct val="100000"/>
              </a:lnSpc>
              <a:buFontTx/>
              <a:buNone/>
              <a:defRPr sz="1400" cap="all" baseline="0">
                <a:solidFill>
                  <a:schemeClr val="bg1"/>
                </a:solidFill>
              </a:defRPr>
            </a:lvl1pPr>
            <a:lvl2pPr marL="176212" indent="0">
              <a:buFontTx/>
              <a:buNone/>
              <a:defRPr sz="1200">
                <a:solidFill>
                  <a:schemeClr val="bg1"/>
                </a:solidFill>
              </a:defRPr>
            </a:lvl2pPr>
            <a:lvl3pPr marL="384175" indent="0">
              <a:buFontTx/>
              <a:buNone/>
              <a:defRPr sz="1200">
                <a:solidFill>
                  <a:schemeClr val="bg1"/>
                </a:solidFill>
              </a:defRPr>
            </a:lvl3pPr>
            <a:lvl4pPr marL="522288" indent="0">
              <a:buFontTx/>
              <a:buNone/>
              <a:defRPr sz="1200">
                <a:solidFill>
                  <a:schemeClr val="bg1"/>
                </a:solidFill>
              </a:defRPr>
            </a:lvl4pPr>
            <a:lvl5pPr marL="696913" indent="0">
              <a:buFontTx/>
              <a:buNone/>
              <a:defRPr sz="1200">
                <a:solidFill>
                  <a:schemeClr val="bg1"/>
                </a:solidFill>
              </a:defRPr>
            </a:lvl5pPr>
          </a:lstStyle>
          <a:p>
            <a:pPr lvl="0"/>
            <a:endParaRPr lang="en-US" dirty="0"/>
          </a:p>
        </p:txBody>
      </p:sp>
      <p:cxnSp>
        <p:nvCxnSpPr>
          <p:cNvPr id="8" name="Straight Connector 7"/>
          <p:cNvCxnSpPr/>
          <p:nvPr userDrawn="1"/>
        </p:nvCxnSpPr>
        <p:spPr>
          <a:xfrm>
            <a:off x="454570" y="1288832"/>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02474"/>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3 Sub Sections">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0" y="0"/>
            <a:ext cx="9144000" cy="2922035"/>
            <a:chOff x="0" y="0"/>
            <a:chExt cx="9144000" cy="2922035"/>
          </a:xfrm>
        </p:grpSpPr>
        <p:cxnSp>
          <p:nvCxnSpPr>
            <p:cNvPr id="15" name="Straight Connector 14"/>
            <p:cNvCxnSpPr/>
            <p:nvPr userDrawn="1"/>
          </p:nvCxnSpPr>
          <p:spPr>
            <a:xfrm>
              <a:off x="454570" y="2922035"/>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9144000" cy="2880360"/>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p:cNvSpPr txBox="1">
            <a:spLocks/>
          </p:cNvSpPr>
          <p:nvPr userDrawn="1"/>
        </p:nvSpPr>
        <p:spPr>
          <a:xfrm>
            <a:off x="37443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01</a:t>
            </a:r>
          </a:p>
        </p:txBody>
      </p:sp>
      <p:sp>
        <p:nvSpPr>
          <p:cNvPr id="20" name="Title 1"/>
          <p:cNvSpPr txBox="1">
            <a:spLocks/>
          </p:cNvSpPr>
          <p:nvPr userDrawn="1"/>
        </p:nvSpPr>
        <p:spPr>
          <a:xfrm>
            <a:off x="3174533"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02</a:t>
            </a:r>
          </a:p>
        </p:txBody>
      </p:sp>
      <p:sp>
        <p:nvSpPr>
          <p:cNvPr id="22" name="Title 1"/>
          <p:cNvSpPr txBox="1">
            <a:spLocks/>
          </p:cNvSpPr>
          <p:nvPr userDrawn="1"/>
        </p:nvSpPr>
        <p:spPr>
          <a:xfrm>
            <a:off x="595269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03</a:t>
            </a:r>
          </a:p>
        </p:txBody>
      </p:sp>
      <p:sp>
        <p:nvSpPr>
          <p:cNvPr id="37" name="Text Placeholder 36"/>
          <p:cNvSpPr>
            <a:spLocks noGrp="1"/>
          </p:cNvSpPr>
          <p:nvPr userDrawn="1">
            <p:ph type="body" sz="quarter" idx="14" hasCustomPrompt="1"/>
          </p:nvPr>
        </p:nvSpPr>
        <p:spPr>
          <a:xfrm>
            <a:off x="1006259" y="4000499"/>
            <a:ext cx="2054303"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0" name="Text Placeholder 39"/>
          <p:cNvSpPr>
            <a:spLocks noGrp="1"/>
          </p:cNvSpPr>
          <p:nvPr userDrawn="1">
            <p:ph type="body" sz="quarter" idx="15" hasCustomPrompt="1"/>
          </p:nvPr>
        </p:nvSpPr>
        <p:spPr>
          <a:xfrm>
            <a:off x="3856064"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3" name="Text Placeholder 42"/>
          <p:cNvSpPr>
            <a:spLocks noGrp="1"/>
          </p:cNvSpPr>
          <p:nvPr userDrawn="1">
            <p:ph type="body" sz="quarter" idx="16" hasCustomPrompt="1"/>
          </p:nvPr>
        </p:nvSpPr>
        <p:spPr>
          <a:xfrm>
            <a:off x="6627403"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2" name="Title 1"/>
          <p:cNvSpPr>
            <a:spLocks noGrp="1"/>
          </p:cNvSpPr>
          <p:nvPr userDrawn="1">
            <p:ph type="title" hasCustomPrompt="1"/>
          </p:nvPr>
        </p:nvSpPr>
        <p:spPr>
          <a:xfrm>
            <a:off x="433551" y="1179011"/>
            <a:ext cx="8259135" cy="916597"/>
          </a:xfrm>
        </p:spPr>
        <p:txBody>
          <a:bodyPr>
            <a:noAutofit/>
          </a:bodyPr>
          <a:lstStyle>
            <a:lvl1pPr>
              <a:lnSpc>
                <a:spcPct val="100000"/>
              </a:lnSpc>
              <a:defRPr sz="4400" b="1">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7201" y="925941"/>
            <a:ext cx="8229600" cy="265768"/>
          </a:xfrm>
          <a:prstGeom prst="rect">
            <a:avLst/>
          </a:prstGeom>
        </p:spPr>
        <p:txBody>
          <a:bodyPr vert="horz" lIns="0" tIns="36576" rIns="0" bIns="0" rtlCol="0" anchor="t" anchorCtr="0">
            <a:normAutofit/>
          </a:bodyPr>
          <a:lstStyle>
            <a:lvl1pPr marL="0" indent="0">
              <a:buFontTx/>
              <a:buNone/>
              <a:defRPr lang="en-US" sz="1400" cap="all" baseline="0" dirty="0">
                <a:solidFill>
                  <a:schemeClr val="bg1"/>
                </a:solidFill>
              </a:defRPr>
            </a:lvl1pPr>
          </a:lstStyle>
          <a:p>
            <a:pPr marL="198438" lvl="0" indent="-198438"/>
            <a:endParaRPr lang="en-US" dirty="0"/>
          </a:p>
        </p:txBody>
      </p:sp>
    </p:spTree>
    <p:extLst>
      <p:ext uri="{BB962C8B-B14F-4D97-AF65-F5344CB8AC3E}">
        <p14:creationId xmlns:p14="http://schemas.microsoft.com/office/powerpoint/2010/main" val="341998382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ndatory Closing Slide">
    <p:bg>
      <p:bgPr>
        <a:solidFill>
          <a:srgbClr val="1D3649"/>
        </a:solidFill>
        <a:effectLst/>
      </p:bgPr>
    </p:bg>
    <p:spTree>
      <p:nvGrpSpPr>
        <p:cNvPr id="1" name=""/>
        <p:cNvGrpSpPr/>
        <p:nvPr/>
      </p:nvGrpSpPr>
      <p:grpSpPr>
        <a:xfrm>
          <a:off x="0" y="0"/>
          <a:ext cx="0" cy="0"/>
          <a:chOff x="0" y="0"/>
          <a:chExt cx="0" cy="0"/>
        </a:xfrm>
      </p:grpSpPr>
      <p:pic>
        <p:nvPicPr>
          <p:cNvPr id="107" name="Picture 106"/>
          <p:cNvPicPr>
            <a:picLocks noChangeAspect="1"/>
          </p:cNvPicPr>
          <p:nvPr userDrawn="1"/>
        </p:nvPicPr>
        <p:blipFill>
          <a:blip r:embed="rId2"/>
          <a:stretch>
            <a:fillRect/>
          </a:stretch>
        </p:blipFill>
        <p:spPr>
          <a:xfrm>
            <a:off x="8003670" y="4982021"/>
            <a:ext cx="739401" cy="277745"/>
          </a:xfrm>
          <a:prstGeom prst="rect">
            <a:avLst/>
          </a:prstGeom>
        </p:spPr>
      </p:pic>
      <p:pic>
        <p:nvPicPr>
          <p:cNvPr id="18" name="Picture 17"/>
          <p:cNvPicPr>
            <a:picLocks noChangeAspect="1"/>
          </p:cNvPicPr>
          <p:nvPr userDrawn="1"/>
        </p:nvPicPr>
        <p:blipFill rotWithShape="1">
          <a:blip r:embed="rId3"/>
          <a:srcRect l="63757" t="44138" b="14099"/>
          <a:stretch/>
        </p:blipFill>
        <p:spPr>
          <a:xfrm>
            <a:off x="5829299" y="722189"/>
            <a:ext cx="3312263" cy="2386777"/>
          </a:xfrm>
          <a:prstGeom prst="rect">
            <a:avLst/>
          </a:prstGeom>
        </p:spPr>
      </p:pic>
      <p:cxnSp>
        <p:nvCxnSpPr>
          <p:cNvPr id="19" name="Straight Connector 18"/>
          <p:cNvCxnSpPr/>
          <p:nvPr userDrawn="1"/>
        </p:nvCxnSpPr>
        <p:spPr>
          <a:xfrm>
            <a:off x="454269" y="1344010"/>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2" name="Rectangle 11"/>
          <p:cNvSpPr>
            <a:spLocks noChangeArrowheads="1"/>
          </p:cNvSpPr>
          <p:nvPr userDrawn="1"/>
        </p:nvSpPr>
        <p:spPr bwMode="auto">
          <a:xfrm>
            <a:off x="441934" y="4229099"/>
            <a:ext cx="6758966" cy="10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p>
            <a:pPr marL="0" indent="0" eaLnBrk="0" hangingPunct="0">
              <a:spcBef>
                <a:spcPts val="300"/>
              </a:spcBef>
              <a:buClr>
                <a:srgbClr val="000000"/>
              </a:buClr>
            </a:pPr>
            <a:r>
              <a:rPr lang="en-US" sz="600" b="0" baseline="0" dirty="0">
                <a:solidFill>
                  <a:schemeClr val="bg1"/>
                </a:solidFill>
              </a:rPr>
              <a:t>© Copyright IBM Corporation 2016.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a:p>
            <a:pPr marL="0" indent="0" eaLnBrk="0" hangingPunct="0">
              <a:spcBef>
                <a:spcPts val="300"/>
              </a:spcBef>
              <a:buClr>
                <a:srgbClr val="000000"/>
              </a:buClr>
            </a:pPr>
            <a:r>
              <a:rPr lang="en-US" sz="600" b="0" baseline="0" dirty="0">
                <a:solidFill>
                  <a:schemeClr val="bg1"/>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endParaRPr lang="en-US" sz="600" b="0" baseline="0" dirty="0">
              <a:solidFill>
                <a:schemeClr val="bg1"/>
              </a:solidFill>
              <a:cs typeface="Arial" charset="0"/>
            </a:endParaRPr>
          </a:p>
        </p:txBody>
      </p:sp>
      <p:sp>
        <p:nvSpPr>
          <p:cNvPr id="34" name="TextBox 33"/>
          <p:cNvSpPr txBox="1"/>
          <p:nvPr userDrawn="1"/>
        </p:nvSpPr>
        <p:spPr>
          <a:xfrm>
            <a:off x="341774" y="1371600"/>
            <a:ext cx="8358796" cy="861774"/>
          </a:xfrm>
          <a:prstGeom prst="rect">
            <a:avLst/>
          </a:prstGeom>
          <a:noFill/>
        </p:spPr>
        <p:txBody>
          <a:bodyPr wrap="square" rtlCol="0">
            <a:spAutoFit/>
          </a:bodyPr>
          <a:lstStyle/>
          <a:p>
            <a:pPr algn="l"/>
            <a:r>
              <a:rPr lang="en-US" sz="5000" b="1" dirty="0">
                <a:solidFill>
                  <a:schemeClr val="bg1"/>
                </a:solidFill>
              </a:rPr>
              <a:t>THANK YOU</a:t>
            </a:r>
          </a:p>
        </p:txBody>
      </p:sp>
    </p:spTree>
    <p:extLst>
      <p:ext uri="{BB962C8B-B14F-4D97-AF65-F5344CB8AC3E}">
        <p14:creationId xmlns:p14="http://schemas.microsoft.com/office/powerpoint/2010/main" val="900901546"/>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A604366-129C-4824-8922-C7C61403A456}" type="slidenum">
              <a:rPr lang="en-US" smtClean="0"/>
              <a:pPr>
                <a:defRPr/>
              </a:pPr>
              <a:t>‹#›</a:t>
            </a:fld>
            <a:endParaRPr lang="en-US"/>
          </a:p>
        </p:txBody>
      </p:sp>
    </p:spTree>
    <p:extLst>
      <p:ext uri="{BB962C8B-B14F-4D97-AF65-F5344CB8AC3E}">
        <p14:creationId xmlns:p14="http://schemas.microsoft.com/office/powerpoint/2010/main" val="377707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0"/>
            <a:ext cx="6347714" cy="11006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1800491"/>
            <a:ext cx="3088109" cy="3233977"/>
          </a:xfrm>
        </p:spPr>
        <p:txBody>
          <a:bodyPr>
            <a:normAutofit/>
          </a:bodyPr>
          <a:lstStyle>
            <a:lvl1pPr>
              <a:defRPr sz="1500"/>
            </a:lvl1pPr>
            <a:lvl2pPr>
              <a:defRPr sz="1333"/>
            </a:lvl2pPr>
            <a:lvl3pPr>
              <a:defRPr sz="1167"/>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1800492"/>
            <a:ext cx="3088110" cy="3233978"/>
          </a:xfrm>
        </p:spPr>
        <p:txBody>
          <a:bodyPr>
            <a:normAutofit/>
          </a:bodyPr>
          <a:lstStyle>
            <a:lvl1pPr>
              <a:defRPr sz="1500"/>
            </a:lvl1pPr>
            <a:lvl2pPr>
              <a:defRPr sz="1333"/>
            </a:lvl2pPr>
            <a:lvl3pPr>
              <a:defRPr sz="1167"/>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17A52B-AAD8-4022-9B46-7592E54A5C11}" type="slidenum">
              <a:rPr lang="en-US" smtClean="0"/>
              <a:pPr>
                <a:defRPr/>
              </a:pPr>
              <a:t>‹#›</a:t>
            </a:fld>
            <a:endParaRPr lang="en-US"/>
          </a:p>
        </p:txBody>
      </p:sp>
    </p:spTree>
    <p:extLst>
      <p:ext uri="{BB962C8B-B14F-4D97-AF65-F5344CB8AC3E}">
        <p14:creationId xmlns:p14="http://schemas.microsoft.com/office/powerpoint/2010/main" val="161430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286207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dirty="0"/>
              <a:t>Click to edit Master title style</a:t>
            </a:r>
          </a:p>
        </p:txBody>
      </p:sp>
      <p:sp>
        <p:nvSpPr>
          <p:cNvPr id="5" name="Content Placeholder 4"/>
          <p:cNvSpPr>
            <a:spLocks noGrp="1"/>
          </p:cNvSpPr>
          <p:nvPr>
            <p:ph sz="quarter" idx="14"/>
          </p:nvPr>
        </p:nvSpPr>
        <p:spPr>
          <a:xfrm>
            <a:off x="457200" y="914400"/>
            <a:ext cx="82296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40621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p:nvPr>
        </p:nvSpPr>
        <p:spPr>
          <a:xfrm>
            <a:off x="457200" y="670034"/>
            <a:ext cx="8229600" cy="587266"/>
          </a:xfrm>
        </p:spPr>
        <p:txBody>
          <a:bodyPr>
            <a:normAutofit/>
          </a:bodyPr>
          <a:lstStyle>
            <a:lvl1pPr marL="0" indent="0">
              <a:buFontTx/>
              <a:buNone/>
              <a:defRPr sz="1600">
                <a:solidFill>
                  <a:schemeClr val="accent4"/>
                </a:solidFill>
              </a:defRPr>
            </a:lvl1pPr>
          </a:lstStyle>
          <a:p>
            <a:pPr lvl="0"/>
            <a:r>
              <a:rPr lang="en-US" dirty="0"/>
              <a:t>Edit Master text styles</a:t>
            </a:r>
          </a:p>
        </p:txBody>
      </p:sp>
      <p:sp>
        <p:nvSpPr>
          <p:cNvPr id="4" name="Footer Placeholder 3"/>
          <p:cNvSpPr>
            <a:spLocks noGrp="1"/>
          </p:cNvSpPr>
          <p:nvPr>
            <p:ph type="ftr" sz="quarter" idx="12"/>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275501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Header">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5200" cy="228601"/>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2"/>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84588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Header,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4253" cy="228600"/>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4"/>
          </p:nvPr>
        </p:nvSpPr>
        <p:spPr>
          <a:xfrm>
            <a:off x="457200" y="914400"/>
            <a:ext cx="8228013" cy="4114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27779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54268" y="914400"/>
            <a:ext cx="3886200" cy="4114800"/>
          </a:xfrm>
          <a:prstGeom prst="rect">
            <a:avLst/>
          </a:prstGeom>
        </p:spPr>
        <p:txBody>
          <a:bodyPr/>
          <a:lstStyle>
            <a:lvl2pPr marL="409575" indent="-16510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4800600" y="914400"/>
            <a:ext cx="3886200" cy="4114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0180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able, 2-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5"/>
          </p:nvPr>
        </p:nvSpPr>
        <p:spPr>
          <a:xfrm>
            <a:off x="457200" y="914400"/>
            <a:ext cx="8228653" cy="2171700"/>
          </a:xfrm>
          <a:prstGeom prst="rect">
            <a:avLst/>
          </a:prstGeom>
        </p:spPr>
        <p:txBody>
          <a:bodyPr/>
          <a:lstStyle>
            <a:lvl1pPr marL="0" indent="0" algn="ctr">
              <a:buFontTx/>
              <a:buNone/>
              <a:defRPr/>
            </a:lvl1pPr>
          </a:lstStyle>
          <a:p>
            <a:r>
              <a:rPr lang="en-US" dirty="0"/>
              <a:t>Click icon to add table</a:t>
            </a:r>
          </a:p>
        </p:txBody>
      </p:sp>
      <p:sp>
        <p:nvSpPr>
          <p:cNvPr id="9" name="Text Placeholder 8"/>
          <p:cNvSpPr>
            <a:spLocks noGrp="1"/>
          </p:cNvSpPr>
          <p:nvPr>
            <p:ph type="body" sz="quarter" idx="16"/>
          </p:nvPr>
        </p:nvSpPr>
        <p:spPr>
          <a:xfrm>
            <a:off x="4800600" y="3365851"/>
            <a:ext cx="3885253" cy="1663350"/>
          </a:xfrm>
          <a:prstGeom prst="rect">
            <a:avLst/>
          </a:prstGeom>
        </p:spPr>
        <p:txBody>
          <a:bodyPr>
            <a:normAutofit/>
          </a:bodyPr>
          <a:lstStyle>
            <a:lvl1pPr>
              <a:defRPr sz="1400"/>
            </a:lvl1pPr>
            <a:lvl2pPr>
              <a:defRPr sz="1200"/>
            </a:lvl2pPr>
            <a:lvl3pPr>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7"/>
          </p:nvPr>
        </p:nvSpPr>
        <p:spPr>
          <a:xfrm>
            <a:off x="454269" y="3365500"/>
            <a:ext cx="3889132" cy="1663685"/>
          </a:xfrm>
          <a:prstGeom prst="rect">
            <a:avLst/>
          </a:prstGeom>
        </p:spPr>
        <p:txBody>
          <a:bodyPr>
            <a:normAutofit/>
          </a:bodyPr>
          <a:lstStyle>
            <a:lvl1pPr>
              <a:defRPr sz="1400"/>
            </a:lvl1pPr>
            <a:lvl2pPr marL="409575" indent="-165100">
              <a:buFont typeface="Arial" panose="020B0604020202020204" pitchFamily="34" charset="0"/>
              <a:buChar char="̶"/>
              <a:defRPr sz="1200"/>
            </a:lvl2pPr>
            <a:lvl3pPr>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8"/>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31583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able Placeholder 6"/>
          <p:cNvSpPr>
            <a:spLocks noGrp="1"/>
          </p:cNvSpPr>
          <p:nvPr>
            <p:ph type="tbl" sz="quarter" idx="14"/>
          </p:nvPr>
        </p:nvSpPr>
        <p:spPr>
          <a:xfrm>
            <a:off x="454268" y="914400"/>
            <a:ext cx="8231585" cy="4114800"/>
          </a:xfrm>
          <a:prstGeom prst="rect">
            <a:avLst/>
          </a:prstGeom>
        </p:spPr>
        <p:txBody>
          <a:bodyPr/>
          <a:lstStyle>
            <a:lvl1pPr marL="0" indent="0" algn="ctr">
              <a:buFontTx/>
              <a:buNone/>
              <a:defRPr/>
            </a:lvl1pPr>
          </a:lstStyle>
          <a:p>
            <a:r>
              <a:rPr lang="en-US" dirty="0"/>
              <a:t>Click icon to add table</a:t>
            </a:r>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72349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4269" y="225965"/>
            <a:ext cx="8231583" cy="345535"/>
          </a:xfrm>
          <a:prstGeom prst="rect">
            <a:avLst/>
          </a:prstGeom>
        </p:spPr>
        <p:txBody>
          <a:bodyPr vert="horz" lIns="0" tIns="0" rIns="0" bIns="0" rtlCol="0" anchor="t" anchorCtr="0">
            <a:normAutofit/>
          </a:bodyPr>
          <a:lstStyle/>
          <a:p>
            <a:r>
              <a:rPr lang="en-US" dirty="0"/>
              <a:t>Click to edit Master title style</a:t>
            </a:r>
          </a:p>
        </p:txBody>
      </p:sp>
      <p:sp>
        <p:nvSpPr>
          <p:cNvPr id="156" name="Text Placeholder 155"/>
          <p:cNvSpPr>
            <a:spLocks noGrp="1"/>
          </p:cNvSpPr>
          <p:nvPr userDrawn="1">
            <p:ph type="body" idx="1"/>
          </p:nvPr>
        </p:nvSpPr>
        <p:spPr>
          <a:xfrm>
            <a:off x="457200" y="914400"/>
            <a:ext cx="8229600" cy="4111371"/>
          </a:xfrm>
          <a:prstGeom prst="rect">
            <a:avLst/>
          </a:prstGeom>
        </p:spPr>
        <p:txBody>
          <a:bodyPr vert="horz" lIns="0" tIns="54864" rIns="0"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userDrawn="1"/>
        </p:nvCxnSpPr>
        <p:spPr>
          <a:xfrm>
            <a:off x="454269" y="50183"/>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5458968"/>
            <a:ext cx="9144000" cy="256032"/>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endParaRPr>
          </a:p>
        </p:txBody>
      </p:sp>
      <p:sp>
        <p:nvSpPr>
          <p:cNvPr id="17" name="Footer Placeholder 10"/>
          <p:cNvSpPr>
            <a:spLocks noGrp="1"/>
          </p:cNvSpPr>
          <p:nvPr>
            <p:ph type="ftr" sz="quarter" idx="3"/>
          </p:nvPr>
        </p:nvSpPr>
        <p:spPr>
          <a:xfrm flipH="1">
            <a:off x="6972300" y="5473125"/>
            <a:ext cx="1137885" cy="182880"/>
          </a:xfrm>
          <a:prstGeom prst="rect">
            <a:avLst/>
          </a:prstGeom>
          <a:noFill/>
        </p:spPr>
        <p:txBody>
          <a:bodyPr vert="horz" wrap="none" lIns="0" tIns="0" rIns="0" bIns="0" rtlCol="0" anchor="b" anchorCtr="0">
            <a:noAutofit/>
          </a:bodyPr>
          <a:lstStyle>
            <a:lvl1pPr algn="r">
              <a:defRPr lang="en-US" sz="900" b="0" cap="all" baseline="0" dirty="0">
                <a:solidFill>
                  <a:schemeClr val="bg1"/>
                </a:solidFill>
                <a:ea typeface="+mn-ea"/>
                <a:cs typeface="Arial" panose="020B0604020202020204" pitchFamily="34" charset="0"/>
              </a:defRPr>
            </a:lvl1pPr>
          </a:lstStyle>
          <a:p>
            <a:pPr defTabSz="685800" eaLnBrk="1" hangingPunct="1">
              <a:lnSpc>
                <a:spcPct val="90000"/>
              </a:lnSpc>
              <a:spcBef>
                <a:spcPts val="600"/>
              </a:spcBef>
              <a:buClr>
                <a:srgbClr val="1D3649"/>
              </a:buClr>
            </a:pPr>
            <a:endParaRPr dirty="0">
              <a:solidFill>
                <a:srgbClr val="FFFFFF"/>
              </a:solidFill>
            </a:endParaRPr>
          </a:p>
        </p:txBody>
      </p:sp>
      <p:sp>
        <p:nvSpPr>
          <p:cNvPr id="19" name="TextBox 18"/>
          <p:cNvSpPr txBox="1"/>
          <p:nvPr userDrawn="1"/>
        </p:nvSpPr>
        <p:spPr>
          <a:xfrm>
            <a:off x="114300" y="5473125"/>
            <a:ext cx="1748202" cy="182880"/>
          </a:xfrm>
          <a:prstGeom prst="rect">
            <a:avLst/>
          </a:prstGeom>
          <a:noFill/>
        </p:spPr>
        <p:txBody>
          <a:bodyPr vert="horz" wrap="none" lIns="0" tIns="0" rIns="0" bIns="0" rtlCol="0" anchor="b" anchorCtr="0">
            <a:noAutofit/>
          </a:bodyPr>
          <a:lstStyle>
            <a:defPPr>
              <a:defRPr lang="en-US"/>
            </a:defPPr>
            <a:lvl1pPr algn="r" defTabSz="685800">
              <a:lnSpc>
                <a:spcPct val="90000"/>
              </a:lnSpc>
              <a:spcBef>
                <a:spcPts val="600"/>
              </a:spcBef>
              <a:buClr>
                <a:schemeClr val="tx2"/>
              </a:buClr>
              <a:defRPr sz="800" b="0" cap="all" baseline="0">
                <a:solidFill>
                  <a:schemeClr val="bg1"/>
                </a:solidFill>
                <a:ea typeface="+mn-ea"/>
                <a:cs typeface="Arial" panose="020B0604020202020204" pitchFamily="34" charset="0"/>
              </a:defRPr>
            </a:lvl1pPr>
          </a:lstStyle>
          <a:p>
            <a:pPr algn="l" eaLnBrk="1" hangingPunct="1">
              <a:buClr>
                <a:srgbClr val="1D3649"/>
              </a:buClr>
              <a:tabLst>
                <a:tab pos="173038" algn="r"/>
                <a:tab pos="346075" algn="l"/>
              </a:tabLst>
            </a:pPr>
            <a:r>
              <a:rPr lang="en-US" sz="900" cap="none" dirty="0">
                <a:solidFill>
                  <a:srgbClr val="FFFFFF"/>
                </a:solidFill>
              </a:rPr>
              <a:t>	</a:t>
            </a:r>
            <a:fld id="{69536531-B958-4C09-B602-69D38812002E}" type="slidenum">
              <a:rPr lang="en-US" sz="900" cap="none" smtClean="0">
                <a:solidFill>
                  <a:srgbClr val="FFFFFF"/>
                </a:solidFill>
              </a:rPr>
              <a:pPr algn="l" eaLnBrk="1" hangingPunct="1">
                <a:buClr>
                  <a:srgbClr val="1D3649"/>
                </a:buClr>
                <a:tabLst>
                  <a:tab pos="173038" algn="r"/>
                  <a:tab pos="346075" algn="l"/>
                </a:tabLst>
              </a:pPr>
              <a:t>‹#›</a:t>
            </a:fld>
            <a:r>
              <a:rPr lang="en-US" sz="900" cap="none" dirty="0">
                <a:solidFill>
                  <a:srgbClr val="FFFFFF"/>
                </a:solidFill>
              </a:rPr>
              <a:t>	IBM Security</a:t>
            </a:r>
          </a:p>
        </p:txBody>
      </p:sp>
      <p:pic>
        <p:nvPicPr>
          <p:cNvPr id="20" name="Picture 19"/>
          <p:cNvPicPr>
            <a:picLocks noChangeAspect="1"/>
          </p:cNvPicPr>
          <p:nvPr userDrawn="1"/>
        </p:nvPicPr>
        <p:blipFill rotWithShape="1">
          <a:blip r:embed="rId19"/>
          <a:srcRect r="6184"/>
          <a:stretch/>
        </p:blipFill>
        <p:spPr>
          <a:xfrm>
            <a:off x="8563124" y="5511500"/>
            <a:ext cx="344194" cy="137814"/>
          </a:xfrm>
          <a:prstGeom prst="rect">
            <a:avLst/>
          </a:prstGeom>
        </p:spPr>
      </p:pic>
    </p:spTree>
    <p:extLst>
      <p:ext uri="{BB962C8B-B14F-4D97-AF65-F5344CB8AC3E}">
        <p14:creationId xmlns:p14="http://schemas.microsoft.com/office/powerpoint/2010/main" val="855109642"/>
      </p:ext>
    </p:extLst>
  </p:cSld>
  <p:clrMap bg1="lt1" tx1="dk1" bg2="lt2" tx2="dk2" accent1="accent1" accent2="accent2" accent3="accent3" accent4="accent4" accent5="accent5" accent6="accent6" hlink="hlink" folHlink="folHlink"/>
  <p:sldLayoutIdLst>
    <p:sldLayoutId id="2147484014" r:id="rId1"/>
    <p:sldLayoutId id="2147483992" r:id="rId2"/>
    <p:sldLayoutId id="2147483991" r:id="rId3"/>
    <p:sldLayoutId id="2147484015" r:id="rId4"/>
    <p:sldLayoutId id="2147483996" r:id="rId5"/>
    <p:sldLayoutId id="2147483999" r:id="rId6"/>
    <p:sldLayoutId id="2147483993" r:id="rId7"/>
    <p:sldLayoutId id="2147483998" r:id="rId8"/>
    <p:sldLayoutId id="2147483995" r:id="rId9"/>
    <p:sldLayoutId id="2147483997" r:id="rId10"/>
    <p:sldLayoutId id="2147483970" r:id="rId11"/>
    <p:sldLayoutId id="2147483973" r:id="rId12"/>
    <p:sldLayoutId id="2147484000" r:id="rId13"/>
    <p:sldLayoutId id="2147483866" r:id="rId14"/>
    <p:sldLayoutId id="2147484002" r:id="rId15"/>
    <p:sldLayoutId id="2147484016" r:id="rId16"/>
    <p:sldLayoutId id="2147484017" r:id="rId17"/>
  </p:sldLayoutIdLst>
  <p:hf sldNum="0" hdr="0" ftr="0" dt="0"/>
  <p:txStyles>
    <p:titleStyle>
      <a:lvl1pPr algn="l" defTabSz="228600" rtl="0" eaLnBrk="1" latinLnBrk="0" hangingPunct="1">
        <a:lnSpc>
          <a:spcPts val="2300"/>
        </a:lnSpc>
        <a:spcBef>
          <a:spcPct val="0"/>
        </a:spcBef>
        <a:buNone/>
        <a:tabLst>
          <a:tab pos="228600" algn="l"/>
        </a:tabLst>
        <a:defRPr sz="2200" kern="1200" baseline="0">
          <a:solidFill>
            <a:srgbClr val="1D3649"/>
          </a:solidFill>
          <a:latin typeface="Arial" panose="020B0604020202020204" pitchFamily="34" charset="0"/>
          <a:ea typeface="+mj-ea"/>
          <a:cs typeface="Arial" panose="020B0604020202020204" pitchFamily="34" charset="0"/>
        </a:defRPr>
      </a:lvl1pPr>
    </p:titleStyle>
    <p:bodyStyle>
      <a:lvl1pPr marL="198438" indent="-198438" algn="l" defTabSz="685800" rtl="0" eaLnBrk="1" latinLnBrk="0" hangingPunct="1">
        <a:lnSpc>
          <a:spcPct val="100000"/>
        </a:lnSpc>
        <a:spcBef>
          <a:spcPts val="1200"/>
        </a:spcBef>
        <a:buClr>
          <a:srgbClr val="FF5003"/>
        </a:buClr>
        <a:buFont typeface="Arial" panose="020B0604020202020204" pitchFamily="34" charset="0"/>
        <a:buChar char="•"/>
        <a:defRPr sz="1400" kern="1200">
          <a:solidFill>
            <a:srgbClr val="1D3649"/>
          </a:solidFill>
          <a:latin typeface="Arial" panose="020B0604020202020204" pitchFamily="34" charset="0"/>
          <a:ea typeface="+mn-ea"/>
          <a:cs typeface="Arial" panose="020B0604020202020204" pitchFamily="34" charset="0"/>
        </a:defRPr>
      </a:lvl1pPr>
      <a:lvl2pPr marL="409575" marR="0" indent="-165100"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2pPr>
      <a:lvl3pPr marL="593725" marR="0" indent="-14446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baseline="0">
          <a:solidFill>
            <a:srgbClr val="1D3649"/>
          </a:solidFill>
          <a:latin typeface="Arial" panose="020B0604020202020204" pitchFamily="34" charset="0"/>
          <a:ea typeface="+mn-ea"/>
          <a:cs typeface="Arial" panose="020B0604020202020204" pitchFamily="34" charset="0"/>
        </a:defRPr>
      </a:lvl3pPr>
      <a:lvl4pPr marL="769938" marR="0" indent="-16351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4pPr>
      <a:lvl5pPr marL="990600" marR="0" indent="-160338"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5472" userDrawn="1">
          <p15:clr>
            <a:srgbClr val="F26B43"/>
          </p15:clr>
        </p15:guide>
        <p15:guide id="3" orient="horz" pos="576" userDrawn="1">
          <p15:clr>
            <a:srgbClr val="F26B43"/>
          </p15:clr>
        </p15:guide>
        <p15:guide id="4" orient="horz" pos="3168" userDrawn="1">
          <p15:clr>
            <a:srgbClr val="F26B43"/>
          </p15:clr>
        </p15:guide>
        <p15:guide id="7" pos="288" userDrawn="1">
          <p15:clr>
            <a:srgbClr val="F26B43"/>
          </p15:clr>
        </p15:guide>
        <p15:guide id="8" pos="2880" userDrawn="1">
          <p15:clr>
            <a:srgbClr val="F26B43"/>
          </p15:clr>
        </p15:guide>
        <p15:guide id="9"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worldpopulationreview.com/world-cities/toronto-population/" TargetMode="External"/><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r>
              <a:rPr lang="en-US" sz="3600" dirty="0"/>
              <a:t>IBM DATA SCIENCE PROFESIONAL CAPSTONE PROJECT </a:t>
            </a:r>
          </a:p>
        </p:txBody>
      </p:sp>
      <p:sp>
        <p:nvSpPr>
          <p:cNvPr id="10" name="Text Placeholder 9"/>
          <p:cNvSpPr>
            <a:spLocks noGrp="1"/>
          </p:cNvSpPr>
          <p:nvPr>
            <p:ph type="subTitle" idx="1"/>
          </p:nvPr>
        </p:nvSpPr>
        <p:spPr/>
        <p:txBody>
          <a:bodyPr>
            <a:normAutofit fontScale="77500" lnSpcReduction="20000"/>
          </a:bodyPr>
          <a:lstStyle/>
          <a:p>
            <a:pPr lvl="0"/>
            <a:r>
              <a:rPr lang="en-US" dirty="0"/>
              <a:t>WEN YIDA</a:t>
            </a:r>
          </a:p>
          <a:p>
            <a:pPr lvl="0"/>
            <a:r>
              <a:rPr lang="en-US" dirty="0"/>
              <a:t>2019-12-23</a:t>
            </a:r>
          </a:p>
        </p:txBody>
      </p:sp>
    </p:spTree>
    <p:extLst>
      <p:ext uri="{BB962C8B-B14F-4D97-AF65-F5344CB8AC3E}">
        <p14:creationId xmlns:p14="http://schemas.microsoft.com/office/powerpoint/2010/main" val="353643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9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6208" y="437096"/>
            <a:ext cx="8231583" cy="345535"/>
          </a:xfrm>
        </p:spPr>
        <p:txBody>
          <a:bodyPr/>
          <a:lstStyle/>
          <a:p>
            <a:pPr eaLnBrk="1" hangingPunct="1"/>
            <a:r>
              <a:rPr lang="en-US" sz="3333" dirty="0"/>
              <a:t>Background: Immigration to Canada</a:t>
            </a:r>
          </a:p>
        </p:txBody>
      </p:sp>
      <p:graphicFrame>
        <p:nvGraphicFramePr>
          <p:cNvPr id="3" name="Diagram 2"/>
          <p:cNvGraphicFramePr/>
          <p:nvPr>
            <p:extLst>
              <p:ext uri="{D42A27DB-BD31-4B8C-83A1-F6EECF244321}">
                <p14:modId xmlns:p14="http://schemas.microsoft.com/office/powerpoint/2010/main" val="1342248299"/>
              </p:ext>
            </p:extLst>
          </p:nvPr>
        </p:nvGraphicFramePr>
        <p:xfrm>
          <a:off x="1143000" y="1333500"/>
          <a:ext cx="7315200" cy="377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a:extLst>
              <a:ext uri="{FF2B5EF4-FFF2-40B4-BE49-F238E27FC236}">
                <a16:creationId xmlns:a16="http://schemas.microsoft.com/office/drawing/2014/main" id="{1DC451A6-3529-411C-A0FC-80FD26C1E2AC}"/>
              </a:ext>
            </a:extLst>
          </p:cNvPr>
          <p:cNvSpPr/>
          <p:nvPr/>
        </p:nvSpPr>
        <p:spPr>
          <a:xfrm>
            <a:off x="6629400" y="2057400"/>
            <a:ext cx="1028700" cy="685800"/>
          </a:xfrm>
          <a:prstGeom prst="rect">
            <a:avLst/>
          </a:prstGeom>
          <a:noFill/>
          <a:ln w="1905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0" i="0" u="none" strike="noStrike" kern="0" cap="none" spc="0" normalizeH="0" baseline="0" noProof="0" dirty="0">
              <a:ln>
                <a:noFill/>
              </a:ln>
              <a:solidFill>
                <a:srgbClr val="FF0000"/>
              </a:solidFill>
              <a:effectLst/>
              <a:uLnTx/>
              <a:uFillTx/>
              <a:ea typeface="+mn-ea"/>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651000"/>
            <a:ext cx="3200400" cy="3233977"/>
          </a:xfrm>
        </p:spPr>
        <p:txBody>
          <a:bodyPr/>
          <a:lstStyle/>
          <a:p>
            <a:endParaRPr lang="en-US" dirty="0"/>
          </a:p>
          <a:p>
            <a:r>
              <a:rPr lang="en-US" dirty="0"/>
              <a:t>Toronto – Pollution 6.1 million by 2019</a:t>
            </a:r>
          </a:p>
          <a:p>
            <a:r>
              <a:rPr lang="en-US" dirty="0"/>
              <a:t>10.8% of the city’s population, or 658 K(*) are Chinese, based on 2016 Census -&gt; </a:t>
            </a:r>
            <a:r>
              <a:rPr lang="en-US" b="1" dirty="0">
                <a:solidFill>
                  <a:srgbClr val="010203"/>
                </a:solidFill>
              </a:rPr>
              <a:t>Big Market Share</a:t>
            </a:r>
          </a:p>
          <a:p>
            <a:r>
              <a:rPr lang="en-US" dirty="0"/>
              <a:t>Location is key to run a successful Chinese Cuisine Restaurant.</a:t>
            </a:r>
          </a:p>
          <a:p>
            <a:pPr marL="0" indent="0">
              <a:buNone/>
            </a:pPr>
            <a:endParaRPr lang="en-US" dirty="0"/>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863" y="1651000"/>
            <a:ext cx="41910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2">
            <a:extLst>
              <a:ext uri="{FF2B5EF4-FFF2-40B4-BE49-F238E27FC236}">
                <a16:creationId xmlns:a16="http://schemas.microsoft.com/office/drawing/2014/main" id="{09286AD5-D8ED-402A-98AF-302E6069F6EF}"/>
              </a:ext>
            </a:extLst>
          </p:cNvPr>
          <p:cNvSpPr>
            <a:spLocks noGrp="1" noChangeArrowheads="1"/>
          </p:cNvSpPr>
          <p:nvPr>
            <p:ph type="title"/>
          </p:nvPr>
        </p:nvSpPr>
        <p:spPr>
          <a:xfrm>
            <a:off x="456208" y="437096"/>
            <a:ext cx="8231583" cy="345535"/>
          </a:xfrm>
        </p:spPr>
        <p:txBody>
          <a:bodyPr/>
          <a:lstStyle/>
          <a:p>
            <a:pPr eaLnBrk="1" hangingPunct="1"/>
            <a:r>
              <a:rPr lang="en-US" sz="3333" dirty="0"/>
              <a:t>Quick Fact: Toronto</a:t>
            </a:r>
          </a:p>
        </p:txBody>
      </p:sp>
      <p:sp>
        <p:nvSpPr>
          <p:cNvPr id="13" name="文本框 12">
            <a:extLst>
              <a:ext uri="{FF2B5EF4-FFF2-40B4-BE49-F238E27FC236}">
                <a16:creationId xmlns:a16="http://schemas.microsoft.com/office/drawing/2014/main" id="{0F7F822A-959B-4723-B4C9-D499E8AE8800}"/>
              </a:ext>
            </a:extLst>
          </p:cNvPr>
          <p:cNvSpPr txBox="1"/>
          <p:nvPr/>
        </p:nvSpPr>
        <p:spPr>
          <a:xfrm>
            <a:off x="155863" y="5251527"/>
            <a:ext cx="6286500" cy="123111"/>
          </a:xfrm>
          <a:prstGeom prst="rect">
            <a:avLst/>
          </a:prstGeom>
          <a:noFill/>
        </p:spPr>
        <p:txBody>
          <a:bodyPr wrap="square" lIns="0" tIns="0" rIns="0" bIns="0" rtlCol="0">
            <a:spAutoFit/>
          </a:bodyPr>
          <a:lstStyle/>
          <a:p>
            <a:r>
              <a:rPr lang="en-US" altLang="zh-CN" sz="800" i="1" dirty="0" err="1">
                <a:solidFill>
                  <a:srgbClr val="1D3649"/>
                </a:solidFill>
              </a:rPr>
              <a:t>Source:</a:t>
            </a:r>
            <a:r>
              <a:rPr lang="en-US" altLang="zh-CN" sz="800" i="1" dirty="0" err="1">
                <a:hlinkClick r:id="rId3"/>
              </a:rPr>
              <a:t>http</a:t>
            </a:r>
            <a:r>
              <a:rPr lang="en-US" altLang="zh-CN" sz="800" i="1" dirty="0">
                <a:hlinkClick r:id="rId3"/>
              </a:rPr>
              <a:t>://worldpopulationreview.com/world-cities/</a:t>
            </a:r>
            <a:r>
              <a:rPr lang="en-US" altLang="zh-CN" sz="800" i="1" dirty="0" err="1">
                <a:hlinkClick r:id="rId3"/>
              </a:rPr>
              <a:t>toronto</a:t>
            </a:r>
            <a:r>
              <a:rPr lang="en-US" altLang="zh-CN" sz="800" i="1" dirty="0">
                <a:hlinkClick r:id="rId3"/>
              </a:rPr>
              <a:t>-population/</a:t>
            </a:r>
            <a:endParaRPr lang="zh-CN" altLang="en-US" sz="800" i="1" dirty="0">
              <a:solidFill>
                <a:srgbClr val="1D3649"/>
              </a:solidFill>
            </a:endParaRPr>
          </a:p>
        </p:txBody>
      </p:sp>
    </p:spTree>
    <p:extLst>
      <p:ext uri="{BB962C8B-B14F-4D97-AF65-F5344CB8AC3E}">
        <p14:creationId xmlns:p14="http://schemas.microsoft.com/office/powerpoint/2010/main" val="19311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this project</a:t>
            </a:r>
          </a:p>
        </p:txBody>
      </p:sp>
      <p:sp>
        <p:nvSpPr>
          <p:cNvPr id="5" name="Content Placeholder 4" title="URL to PowerPoint support"/>
          <p:cNvSpPr>
            <a:spLocks noGrp="1"/>
          </p:cNvSpPr>
          <p:nvPr>
            <p:ph sz="quarter" idx="14"/>
          </p:nvPr>
        </p:nvSpPr>
        <p:spPr/>
        <p:txBody>
          <a:bodyPr/>
          <a:lstStyle/>
          <a:p>
            <a:r>
              <a:rPr lang="en-US" dirty="0"/>
              <a:t>This is the capstone project for IBM Data Science Professional Certificate.</a:t>
            </a:r>
          </a:p>
          <a:p>
            <a:r>
              <a:rPr lang="en-US" dirty="0"/>
              <a:t>Due to very high market share, it is a very good opportunity to open an Chinese Cuisine restaurant  in Toronto.  </a:t>
            </a:r>
          </a:p>
          <a:p>
            <a:pPr lvl="1"/>
            <a:endParaRPr lang="en-US" dirty="0"/>
          </a:p>
          <a:p>
            <a:pPr lvl="1"/>
            <a:r>
              <a:rPr lang="en-US" dirty="0"/>
              <a:t>This project is trying to find out the ideal location for open Chinese Cuisine restaurant in Toronto:</a:t>
            </a:r>
          </a:p>
          <a:p>
            <a:pPr lvl="2"/>
            <a:r>
              <a:rPr lang="en-US" dirty="0"/>
              <a:t>Neighborhoods list in Canada Toronto (week 3, from Wikipedia);</a:t>
            </a:r>
          </a:p>
          <a:p>
            <a:pPr lvl="2"/>
            <a:r>
              <a:rPr lang="en-US" dirty="0"/>
              <a:t>Use Foursquare API to get list of venues and coordinates;</a:t>
            </a:r>
          </a:p>
          <a:p>
            <a:pPr lvl="2"/>
            <a:r>
              <a:rPr lang="en-US" dirty="0"/>
              <a:t>Coordinates of Toronto Neighborhoods</a:t>
            </a:r>
            <a:r>
              <a:rPr lang="zh-CN" altLang="en-US" dirty="0"/>
              <a:t>；</a:t>
            </a:r>
            <a:endParaRPr lang="en-US" altLang="zh-CN" dirty="0"/>
          </a:p>
          <a:p>
            <a:pPr lvl="2"/>
            <a:r>
              <a:rPr lang="en-US" dirty="0"/>
              <a:t>Use K-means Clustering to group by Toronto Neighborhoods by Chinese Cuisine restaurants. </a:t>
            </a:r>
          </a:p>
          <a:p>
            <a:pPr lvl="2"/>
            <a:r>
              <a:rPr lang="en-US" dirty="0"/>
              <a:t>Visualize</a:t>
            </a:r>
            <a:r>
              <a:rPr lang="en-US" altLang="zh-CN" dirty="0"/>
              <a:t> the map and data by using Folium taught during visualization class. </a:t>
            </a:r>
            <a:endParaRPr lang="en-US" dirty="0"/>
          </a:p>
          <a:p>
            <a:pPr lvl="2"/>
            <a:endParaRPr lang="en-US" dirty="0"/>
          </a:p>
          <a:p>
            <a:pPr lvl="1"/>
            <a:r>
              <a:rPr lang="en-US" altLang="en-US" dirty="0"/>
              <a:t>Target Audience:</a:t>
            </a:r>
          </a:p>
          <a:p>
            <a:pPr lvl="2"/>
            <a:r>
              <a:rPr lang="en-US" altLang="en-US" dirty="0"/>
              <a:t>Entrepreneurs </a:t>
            </a:r>
          </a:p>
          <a:p>
            <a:pPr lvl="2"/>
            <a:r>
              <a:rPr lang="en-US" altLang="en-US" dirty="0"/>
              <a:t>Joint Venture or Private Equity who has interests on acquiring Chinese restaurants. </a:t>
            </a:r>
          </a:p>
        </p:txBody>
      </p:sp>
    </p:spTree>
    <p:extLst>
      <p:ext uri="{BB962C8B-B14F-4D97-AF65-F5344CB8AC3E}">
        <p14:creationId xmlns:p14="http://schemas.microsoft.com/office/powerpoint/2010/main" val="423572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sz="quarter" idx="14"/>
          </p:nvPr>
        </p:nvSpPr>
        <p:spPr/>
        <p:txBody>
          <a:bodyPr>
            <a:normAutofit/>
          </a:bodyPr>
          <a:lstStyle/>
          <a:p>
            <a:r>
              <a:rPr lang="en-US" dirty="0"/>
              <a:t>To solve this problem, we will need below data:</a:t>
            </a:r>
          </a:p>
          <a:p>
            <a:pPr marL="0" indent="0">
              <a:buNone/>
            </a:pPr>
            <a:r>
              <a:rPr lang="en-US" dirty="0"/>
              <a:t>     List of neighborhoods in Toronto, Canada;</a:t>
            </a:r>
          </a:p>
          <a:p>
            <a:pPr marL="0" indent="0">
              <a:buNone/>
            </a:pPr>
            <a:r>
              <a:rPr lang="en-US" dirty="0"/>
              <a:t>     Latitude and Longitude of these neighborhoods;</a:t>
            </a:r>
          </a:p>
          <a:p>
            <a:pPr marL="0" indent="0">
              <a:buNone/>
            </a:pPr>
            <a:r>
              <a:rPr lang="en-US" dirty="0"/>
              <a:t>     Venue data related to Chinese restaurants;</a:t>
            </a:r>
          </a:p>
          <a:p>
            <a:pPr marL="0" indent="0">
              <a:buNone/>
            </a:pPr>
            <a:r>
              <a:rPr lang="en-US" dirty="0"/>
              <a:t>     Neighborhoods that are good to open an Chinese Restaurants.</a:t>
            </a:r>
          </a:p>
          <a:p>
            <a:pPr marL="0" indent="0">
              <a:buNone/>
            </a:pPr>
            <a:endParaRPr lang="en-US" dirty="0"/>
          </a:p>
          <a:p>
            <a:pPr marL="0" indent="0">
              <a:buNone/>
            </a:pPr>
            <a:r>
              <a:rPr lang="en-US" dirty="0"/>
              <a:t>EXTRACTING THE DATA</a:t>
            </a:r>
          </a:p>
          <a:p>
            <a:r>
              <a:rPr lang="en-US" dirty="0"/>
              <a:t> The list of Toronto neighborhoods in Wikipedia;</a:t>
            </a:r>
          </a:p>
          <a:p>
            <a:r>
              <a:rPr lang="en-US" dirty="0"/>
              <a:t> Latitude and Longitude data of neighborhoods via CSV provided during Week 3;</a:t>
            </a:r>
          </a:p>
          <a:p>
            <a:r>
              <a:rPr lang="en-US" dirty="0"/>
              <a:t> Foursquare API to get venue information related to Chinses restaurants.</a:t>
            </a:r>
            <a:endParaRPr lang="en-US" altLang="en-US" dirty="0"/>
          </a:p>
        </p:txBody>
      </p:sp>
    </p:spTree>
    <p:extLst>
      <p:ext uri="{BB962C8B-B14F-4D97-AF65-F5344CB8AC3E}">
        <p14:creationId xmlns:p14="http://schemas.microsoft.com/office/powerpoint/2010/main" val="377324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6" name="矩形 5">
            <a:extLst>
              <a:ext uri="{FF2B5EF4-FFF2-40B4-BE49-F238E27FC236}">
                <a16:creationId xmlns:a16="http://schemas.microsoft.com/office/drawing/2014/main" id="{FB9AB59E-D884-49B7-8622-0D6C6025C5F7}"/>
              </a:ext>
            </a:extLst>
          </p:cNvPr>
          <p:cNvSpPr/>
          <p:nvPr/>
        </p:nvSpPr>
        <p:spPr>
          <a:xfrm>
            <a:off x="454269" y="800100"/>
            <a:ext cx="8461131" cy="2677656"/>
          </a:xfrm>
          <a:prstGeom prst="rect">
            <a:avLst/>
          </a:prstGeom>
        </p:spPr>
        <p:txBody>
          <a:bodyPr wrap="square">
            <a:spAutoFit/>
          </a:bodyPr>
          <a:lstStyle/>
          <a:p>
            <a:r>
              <a:rPr lang="en-US" altLang="zh-CN" dirty="0"/>
              <a:t>K-means clustering algorithm identifies k number of centroids, and then</a:t>
            </a:r>
          </a:p>
          <a:p>
            <a:r>
              <a:rPr lang="en-US" altLang="zh-CN" dirty="0"/>
              <a:t>allocates every data point to the nearest cluster while keeping the</a:t>
            </a:r>
          </a:p>
          <a:p>
            <a:r>
              <a:rPr lang="en-US" altLang="zh-CN" dirty="0"/>
              <a:t>centroids as small as possible. </a:t>
            </a:r>
          </a:p>
          <a:p>
            <a:endParaRPr lang="en-US" altLang="zh-CN" dirty="0"/>
          </a:p>
          <a:p>
            <a:r>
              <a:rPr lang="en-US" altLang="zh-CN" dirty="0"/>
              <a:t>For this project clustered the neighborhoods in Toronto into 3</a:t>
            </a:r>
          </a:p>
          <a:p>
            <a:r>
              <a:rPr lang="en-US" altLang="zh-CN" dirty="0"/>
              <a:t>clusters (</a:t>
            </a:r>
            <a:r>
              <a:rPr lang="en-US" altLang="zh-CN" b="1" dirty="0"/>
              <a:t>Cluster 0, Cluster 1, Cluster 2</a:t>
            </a:r>
            <a:r>
              <a:rPr lang="en-US" altLang="zh-CN" dirty="0"/>
              <a:t>)</a:t>
            </a:r>
          </a:p>
          <a:p>
            <a:endParaRPr lang="en-US" altLang="zh-CN" dirty="0"/>
          </a:p>
          <a:p>
            <a:endParaRPr lang="en-US" altLang="zh-CN" dirty="0"/>
          </a:p>
          <a:p>
            <a:r>
              <a:rPr lang="en-US" altLang="zh-CN" dirty="0"/>
              <a:t>Clustering based on their frequency of occurrence for “Chinese food”. Based</a:t>
            </a:r>
          </a:p>
          <a:p>
            <a:r>
              <a:rPr lang="en-US" altLang="zh-CN" dirty="0"/>
              <a:t>on the results (the concentration of clusters).</a:t>
            </a:r>
          </a:p>
          <a:p>
            <a:endParaRPr lang="en-US" altLang="zh-CN" dirty="0"/>
          </a:p>
          <a:p>
            <a:r>
              <a:rPr lang="en-US" altLang="zh-CN" dirty="0">
                <a:solidFill>
                  <a:srgbClr val="00B050"/>
                </a:solidFill>
              </a:rPr>
              <a:t>Cluster 0: Neighborhoods with the less number of Chinese Restaurants</a:t>
            </a:r>
          </a:p>
          <a:p>
            <a:r>
              <a:rPr lang="en-US" altLang="zh-CN" dirty="0">
                <a:solidFill>
                  <a:srgbClr val="5596E6"/>
                </a:solidFill>
              </a:rPr>
              <a:t>Cluster 1: Neighborhoods with the middle size of  Chinese restaurants.</a:t>
            </a:r>
          </a:p>
          <a:p>
            <a:r>
              <a:rPr lang="en-US" altLang="zh-CN" dirty="0">
                <a:solidFill>
                  <a:srgbClr val="FF0000"/>
                </a:solidFill>
              </a:rPr>
              <a:t>Cluster 2: Neighborhoods with a more number of Chinese restaurants</a:t>
            </a:r>
            <a:endParaRPr lang="zh-CN" altLang="en-US" dirty="0">
              <a:solidFill>
                <a:srgbClr val="FF0000"/>
              </a:solidFill>
            </a:endParaRPr>
          </a:p>
        </p:txBody>
      </p:sp>
    </p:spTree>
    <p:extLst>
      <p:ext uri="{BB962C8B-B14F-4D97-AF65-F5344CB8AC3E}">
        <p14:creationId xmlns:p14="http://schemas.microsoft.com/office/powerpoint/2010/main" val="6134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Visualization</a:t>
            </a:r>
          </a:p>
        </p:txBody>
      </p:sp>
      <p:pic>
        <p:nvPicPr>
          <p:cNvPr id="3" name="图片 2">
            <a:extLst>
              <a:ext uri="{FF2B5EF4-FFF2-40B4-BE49-F238E27FC236}">
                <a16:creationId xmlns:a16="http://schemas.microsoft.com/office/drawing/2014/main" id="{AAB3DADF-F045-449B-8571-4E25F8D5C08E}"/>
              </a:ext>
            </a:extLst>
          </p:cNvPr>
          <p:cNvPicPr>
            <a:picLocks noChangeAspect="1"/>
          </p:cNvPicPr>
          <p:nvPr/>
        </p:nvPicPr>
        <p:blipFill>
          <a:blip r:embed="rId2"/>
          <a:stretch>
            <a:fillRect/>
          </a:stretch>
        </p:blipFill>
        <p:spPr>
          <a:xfrm>
            <a:off x="227652" y="571500"/>
            <a:ext cx="8458200" cy="2488362"/>
          </a:xfrm>
          <a:prstGeom prst="rect">
            <a:avLst/>
          </a:prstGeom>
        </p:spPr>
      </p:pic>
      <p:pic>
        <p:nvPicPr>
          <p:cNvPr id="4" name="图片 3">
            <a:extLst>
              <a:ext uri="{FF2B5EF4-FFF2-40B4-BE49-F238E27FC236}">
                <a16:creationId xmlns:a16="http://schemas.microsoft.com/office/drawing/2014/main" id="{652C9495-146A-413B-BA6B-55C0941CA815}"/>
              </a:ext>
            </a:extLst>
          </p:cNvPr>
          <p:cNvPicPr>
            <a:picLocks noChangeAspect="1"/>
          </p:cNvPicPr>
          <p:nvPr/>
        </p:nvPicPr>
        <p:blipFill>
          <a:blip r:embed="rId3"/>
          <a:stretch>
            <a:fillRect/>
          </a:stretch>
        </p:blipFill>
        <p:spPr>
          <a:xfrm>
            <a:off x="0" y="2971800"/>
            <a:ext cx="9029700" cy="1904474"/>
          </a:xfrm>
          <a:prstGeom prst="rect">
            <a:avLst/>
          </a:prstGeom>
        </p:spPr>
      </p:pic>
      <p:sp>
        <p:nvSpPr>
          <p:cNvPr id="5" name="矩形 4">
            <a:extLst>
              <a:ext uri="{FF2B5EF4-FFF2-40B4-BE49-F238E27FC236}">
                <a16:creationId xmlns:a16="http://schemas.microsoft.com/office/drawing/2014/main" id="{3386C24E-6378-4C01-BA55-FC33734C0440}"/>
              </a:ext>
            </a:extLst>
          </p:cNvPr>
          <p:cNvSpPr/>
          <p:nvPr/>
        </p:nvSpPr>
        <p:spPr>
          <a:xfrm>
            <a:off x="114300" y="457200"/>
            <a:ext cx="8686800" cy="1143000"/>
          </a:xfrm>
          <a:prstGeom prst="rect">
            <a:avLst/>
          </a:prstGeom>
          <a:noFill/>
          <a:ln w="19050" cap="flat" cmpd="sng" algn="ctr">
            <a:solidFill>
              <a:srgbClr val="00B05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0" i="0" u="none" strike="noStrike" kern="0" cap="none" spc="0" normalizeH="0" baseline="0" noProof="0" dirty="0">
              <a:ln>
                <a:noFill/>
              </a:ln>
              <a:solidFill>
                <a:schemeClr val="bg1"/>
              </a:solidFill>
              <a:effectLst/>
              <a:uLnTx/>
              <a:uFillTx/>
              <a:ea typeface="+mn-ea"/>
              <a:cs typeface="Arial" panose="020B0604020202020204" pitchFamily="34" charset="0"/>
            </a:endParaRPr>
          </a:p>
        </p:txBody>
      </p:sp>
      <p:sp>
        <p:nvSpPr>
          <p:cNvPr id="7" name="矩形 6">
            <a:extLst>
              <a:ext uri="{FF2B5EF4-FFF2-40B4-BE49-F238E27FC236}">
                <a16:creationId xmlns:a16="http://schemas.microsoft.com/office/drawing/2014/main" id="{30A585EA-CA1C-4531-8EFE-E4CDFEC91472}"/>
              </a:ext>
            </a:extLst>
          </p:cNvPr>
          <p:cNvSpPr/>
          <p:nvPr/>
        </p:nvSpPr>
        <p:spPr>
          <a:xfrm>
            <a:off x="114300" y="1600200"/>
            <a:ext cx="8686800" cy="1371600"/>
          </a:xfrm>
          <a:prstGeom prst="rect">
            <a:avLst/>
          </a:prstGeom>
          <a:noFill/>
          <a:ln w="19050" cap="flat" cmpd="sng" algn="ctr">
            <a:solidFill>
              <a:srgbClr val="5596E6"/>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0" i="0" u="none" strike="noStrike" kern="0" cap="none" spc="0" normalizeH="0" baseline="0" noProof="0" dirty="0">
              <a:ln>
                <a:noFill/>
              </a:ln>
              <a:solidFill>
                <a:schemeClr val="bg1"/>
              </a:solidFill>
              <a:effectLst/>
              <a:uLnTx/>
              <a:uFillTx/>
              <a:ea typeface="+mn-ea"/>
              <a:cs typeface="Arial" panose="020B0604020202020204" pitchFamily="34" charset="0"/>
            </a:endParaRPr>
          </a:p>
        </p:txBody>
      </p:sp>
      <p:sp>
        <p:nvSpPr>
          <p:cNvPr id="8" name="矩形 7">
            <a:extLst>
              <a:ext uri="{FF2B5EF4-FFF2-40B4-BE49-F238E27FC236}">
                <a16:creationId xmlns:a16="http://schemas.microsoft.com/office/drawing/2014/main" id="{164B3E3D-ABA3-4738-8A00-53F485CB08BC}"/>
              </a:ext>
            </a:extLst>
          </p:cNvPr>
          <p:cNvSpPr/>
          <p:nvPr/>
        </p:nvSpPr>
        <p:spPr>
          <a:xfrm>
            <a:off x="113352" y="3015831"/>
            <a:ext cx="8686800" cy="1904474"/>
          </a:xfrm>
          <a:prstGeom prst="rect">
            <a:avLst/>
          </a:prstGeom>
          <a:noFill/>
          <a:ln w="1905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0" i="0" u="none" strike="noStrike" kern="0" cap="none" spc="0" normalizeH="0" baseline="0" noProof="0" dirty="0">
              <a:ln>
                <a:noFill/>
              </a:ln>
              <a:solidFill>
                <a:schemeClr val="bg1"/>
              </a:solidFill>
              <a:effectLst/>
              <a:uLnTx/>
              <a:uFillTx/>
              <a:ea typeface="+mn-ea"/>
              <a:cs typeface="Arial" panose="020B0604020202020204" pitchFamily="34" charset="0"/>
            </a:endParaRPr>
          </a:p>
        </p:txBody>
      </p:sp>
      <p:sp>
        <p:nvSpPr>
          <p:cNvPr id="9" name="矩形 8">
            <a:extLst>
              <a:ext uri="{FF2B5EF4-FFF2-40B4-BE49-F238E27FC236}">
                <a16:creationId xmlns:a16="http://schemas.microsoft.com/office/drawing/2014/main" id="{11D3A18D-EEC1-49C3-A229-7D6B7C188739}"/>
              </a:ext>
            </a:extLst>
          </p:cNvPr>
          <p:cNvSpPr/>
          <p:nvPr/>
        </p:nvSpPr>
        <p:spPr>
          <a:xfrm>
            <a:off x="685800" y="1371600"/>
            <a:ext cx="8113404" cy="228600"/>
          </a:xfrm>
          <a:prstGeom prst="rect">
            <a:avLst/>
          </a:prstGeom>
          <a:noFill/>
          <a:ln w="19050" cap="flat" cmpd="sng" algn="ctr">
            <a:solidFill>
              <a:srgbClr val="00B05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0" i="0" u="none" strike="noStrike" kern="0" cap="none" spc="0" normalizeH="0" baseline="0" noProof="0" dirty="0">
              <a:ln>
                <a:noFill/>
              </a:ln>
              <a:solidFill>
                <a:schemeClr val="bg1"/>
              </a:solidFill>
              <a:effectLst/>
              <a:uLnTx/>
              <a:uFillTx/>
              <a:ea typeface="+mn-ea"/>
              <a:cs typeface="Arial" panose="020B0604020202020204" pitchFamily="34" charset="0"/>
            </a:endParaRPr>
          </a:p>
        </p:txBody>
      </p:sp>
    </p:spTree>
    <p:extLst>
      <p:ext uri="{BB962C8B-B14F-4D97-AF65-F5344CB8AC3E}">
        <p14:creationId xmlns:p14="http://schemas.microsoft.com/office/powerpoint/2010/main" val="97312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Visualization</a:t>
            </a:r>
          </a:p>
        </p:txBody>
      </p:sp>
      <p:pic>
        <p:nvPicPr>
          <p:cNvPr id="6" name="图片 5">
            <a:extLst>
              <a:ext uri="{FF2B5EF4-FFF2-40B4-BE49-F238E27FC236}">
                <a16:creationId xmlns:a16="http://schemas.microsoft.com/office/drawing/2014/main" id="{DB464CB2-ACFE-401E-9DEB-08E166C1F6B1}"/>
              </a:ext>
            </a:extLst>
          </p:cNvPr>
          <p:cNvPicPr>
            <a:picLocks noChangeAspect="1"/>
          </p:cNvPicPr>
          <p:nvPr/>
        </p:nvPicPr>
        <p:blipFill>
          <a:blip r:embed="rId2"/>
          <a:stretch>
            <a:fillRect/>
          </a:stretch>
        </p:blipFill>
        <p:spPr>
          <a:xfrm>
            <a:off x="450752" y="575017"/>
            <a:ext cx="7772400" cy="3555241"/>
          </a:xfrm>
          <a:prstGeom prst="rect">
            <a:avLst/>
          </a:prstGeom>
        </p:spPr>
      </p:pic>
    </p:spTree>
    <p:extLst>
      <p:ext uri="{BB962C8B-B14F-4D97-AF65-F5344CB8AC3E}">
        <p14:creationId xmlns:p14="http://schemas.microsoft.com/office/powerpoint/2010/main" val="180044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3CB1E-665B-4C3F-B503-2867F70F8A20}"/>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E7FEE174-FB36-4D9A-96F3-961214CB8E59}"/>
              </a:ext>
            </a:extLst>
          </p:cNvPr>
          <p:cNvSpPr>
            <a:spLocks noGrp="1"/>
          </p:cNvSpPr>
          <p:nvPr>
            <p:ph sz="quarter" idx="14"/>
          </p:nvPr>
        </p:nvSpPr>
        <p:spPr/>
        <p:txBody>
          <a:bodyPr>
            <a:normAutofit lnSpcReduction="10000"/>
          </a:bodyPr>
          <a:lstStyle/>
          <a:p>
            <a:r>
              <a:rPr lang="en-US" altLang="zh-CN" dirty="0"/>
              <a:t>There are a lot of Chinese Restaurants in Toronto already;</a:t>
            </a:r>
          </a:p>
          <a:p>
            <a:endParaRPr lang="en-US" altLang="zh-CN" dirty="0"/>
          </a:p>
          <a:p>
            <a:r>
              <a:rPr lang="en-US" altLang="zh-CN" dirty="0"/>
              <a:t>Most Chinese restaurants are in Chinatown, Grange Park, Kensington Market (Cluster 2).</a:t>
            </a:r>
          </a:p>
          <a:p>
            <a:pPr marL="0" indent="0">
              <a:buNone/>
            </a:pPr>
            <a:r>
              <a:rPr lang="en-US" altLang="zh-CN" dirty="0"/>
              <a:t>     And in Cluster 1 areas which are more concentrated on Central Bay Street.</a:t>
            </a:r>
          </a:p>
          <a:p>
            <a:pPr marL="0" indent="0">
              <a:buNone/>
            </a:pPr>
            <a:r>
              <a:rPr lang="en-US" altLang="zh-CN" dirty="0"/>
              <a:t> </a:t>
            </a:r>
          </a:p>
          <a:p>
            <a:r>
              <a:rPr lang="en-US" altLang="zh-CN" dirty="0"/>
              <a:t>In cluster 0 area, there are less Chinese restaurants. For restaurant like "Crown Princess Fine Dining </a:t>
            </a:r>
            <a:r>
              <a:rPr lang="zh-CN" altLang="en-US" dirty="0"/>
              <a:t>伯爵名宴</a:t>
            </a:r>
            <a:r>
              <a:rPr lang="en-US" altLang="zh-CN" dirty="0"/>
              <a:t>", is near University of Toronto.</a:t>
            </a:r>
          </a:p>
          <a:p>
            <a:pPr marL="0" indent="0">
              <a:buNone/>
            </a:pPr>
            <a:endParaRPr lang="en-US" altLang="zh-CN" dirty="0"/>
          </a:p>
          <a:p>
            <a:pPr marL="0" indent="0">
              <a:buNone/>
            </a:pPr>
            <a:r>
              <a:rPr lang="en-US" altLang="zh-CN" dirty="0"/>
              <a:t>Therefore, if you want to open a Chinese restaurants, maybe the Church and Wellesley is a good place, since is near University of Toronto got a lots of Chinese students as customer, but less competition.</a:t>
            </a:r>
          </a:p>
          <a:p>
            <a:pPr marL="0" indent="0">
              <a:buNone/>
            </a:pPr>
            <a:endParaRPr lang="en-US" altLang="zh-CN" dirty="0"/>
          </a:p>
          <a:p>
            <a:pPr marL="0" indent="0">
              <a:buNone/>
            </a:pPr>
            <a:r>
              <a:rPr lang="en-US" altLang="zh-CN" dirty="0"/>
              <a:t>Since main customer group is university students, food should be cheaper but tasty, decoration and healthy diet(like organic) for restaurants will not be so important.</a:t>
            </a:r>
          </a:p>
          <a:p>
            <a:endParaRPr lang="zh-CN" altLang="en-US" dirty="0"/>
          </a:p>
        </p:txBody>
      </p:sp>
    </p:spTree>
    <p:extLst>
      <p:ext uri="{BB962C8B-B14F-4D97-AF65-F5344CB8AC3E}">
        <p14:creationId xmlns:p14="http://schemas.microsoft.com/office/powerpoint/2010/main" val="799912959"/>
      </p:ext>
    </p:extLst>
  </p:cSld>
  <p:clrMapOvr>
    <a:masterClrMapping/>
  </p:clrMapOvr>
</p:sld>
</file>

<file path=ppt/theme/theme1.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IBM Security_2016-04-27">
      <a:majorFont>
        <a:latin typeface="Arial"/>
        <a:ea typeface="ＭＳ Ｐゴシック"/>
        <a:cs typeface=""/>
      </a:majorFont>
      <a:minorFont>
        <a:latin typeface="Arial"/>
        <a:ea typeface="ＭＳ Ｐ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0" i="0" u="none" strike="noStrike" kern="0" cap="none" spc="0" normalizeH="0" baseline="0" noProof="0" dirty="0" smtClean="0">
            <a:ln>
              <a:noFill/>
            </a:ln>
            <a:solidFill>
              <a:schemeClr val="bg1"/>
            </a:solidFill>
            <a:effectLst/>
            <a:uLnTx/>
            <a:uFillTx/>
            <a:ea typeface="+mn-ea"/>
            <a:cs typeface="Arial" panose="020B0604020202020204" pitchFamily="34" charset="0"/>
          </a:defRPr>
        </a:defPPr>
      </a:lstStyle>
    </a:spDef>
    <a:lnDef>
      <a:spPr>
        <a:ln w="1905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solidFill>
              <a:srgbClr val="1D3649"/>
            </a:solidFill>
          </a:defRPr>
        </a:defPPr>
      </a:lstStyle>
    </a:txDef>
  </a:objectDefaults>
  <a:extraClrSchemeLst/>
  <a:extLst>
    <a:ext uri="{05A4C25C-085E-4340-85A3-A5531E510DB2}">
      <thm15:themeFamily xmlns:thm15="http://schemas.microsoft.com/office/thememl/2012/main" name="IBMSecurity_16x10_PresentationStandards_2016-04-29.potx" id="{5D1C0EFF-3F45-4F8F-8B7C-666B43FAB196}" vid="{BF2D3C32-D89C-4D5B-9938-A27CE440839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595</Words>
  <Application>Microsoft Office PowerPoint</Application>
  <PresentationFormat>全屏显示(16:10)</PresentationFormat>
  <Paragraphs>98</Paragraphs>
  <Slides>10</Slides>
  <Notes>3</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10</vt:i4>
      </vt:variant>
    </vt:vector>
  </HeadingPairs>
  <TitlesOfParts>
    <vt:vector size="12" baseType="lpstr">
      <vt:lpstr>Arial</vt:lpstr>
      <vt:lpstr>IBM Security 16x10 Defualt Template</vt:lpstr>
      <vt:lpstr>IBM DATA SCIENCE PROFESIONAL CAPSTONE PROJECT </vt:lpstr>
      <vt:lpstr>Background: Immigration to Canada</vt:lpstr>
      <vt:lpstr>Quick Fact: Toronto</vt:lpstr>
      <vt:lpstr>About this project</vt:lpstr>
      <vt:lpstr>Data</vt:lpstr>
      <vt:lpstr>K-MEANS Clustering</vt:lpstr>
      <vt:lpstr>Result and Visualization</vt:lpstr>
      <vt:lpstr>Result and Visualization</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2016-04-20T19:09:06Z</dcterms:created>
  <dcterms:modified xsi:type="dcterms:W3CDTF">2019-12-24T10:32:29Z</dcterms:modified>
</cp:coreProperties>
</file>