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A2F7-A858-3342-AD55-041F5B195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C70C3-939A-644D-BA9D-C74618F21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29D7C-2237-8D46-A03C-6998A090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0AFB-1A5B-5341-9A26-8D7ED73363DD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CA91-C570-0A49-9034-AF46E60E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8E5C4-4D0A-304A-98C0-EFAF91A5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AC49-7C34-7046-9598-6B74571A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7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590E-8EF6-1846-ADDE-84F3A79B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CCB5E-A0DD-8045-8C2D-C07982CC1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3C79C-6302-A745-8F82-9A82A967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0AFB-1A5B-5341-9A26-8D7ED73363DD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888B0-CC11-6349-90D7-E0320BE5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77CB-81C1-2A45-9F5D-C8531A43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AC49-7C34-7046-9598-6B74571A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8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420D7-D766-6348-B98C-E2CEC140B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2DCFD-96E1-AB4A-8001-007DADF32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50C4F-42EB-264A-A272-36355FCA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0AFB-1A5B-5341-9A26-8D7ED73363DD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24FC-4AF2-AC44-B1B4-CC7B65D6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5DB5-7FC3-9B46-ADFA-25450649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AC49-7C34-7046-9598-6B74571A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5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1224-2288-1C4F-BE23-AD409E25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2940-586D-974D-98C1-79A66D544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96C3D-43D7-DB42-B53D-9420C82A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0AFB-1A5B-5341-9A26-8D7ED73363DD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D9EE-3F79-FF47-8E3A-92C54F0E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29410-37EB-A547-9BE1-D8533E05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AC49-7C34-7046-9598-6B74571A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7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7BE2-2FEB-6442-8259-7E837D14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1B806-3773-DC4D-A7AD-76D913BBD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8A745-F558-7444-9331-EF706285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0AFB-1A5B-5341-9A26-8D7ED73363DD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5FD3-9D47-AA47-8430-B4DEA95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F185-1D5B-1940-9065-91DBA56F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AC49-7C34-7046-9598-6B74571A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9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C87E-506D-A84B-A23E-E2C80361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297B-34D1-1A49-9728-085FB4A6D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E4B1D-680F-6446-AD33-916E2F0F4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B4A1A-1339-0E45-BA8E-FBED64D5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0AFB-1A5B-5341-9A26-8D7ED73363DD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12B98-A99C-524F-889D-BD7D6A8A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50D7C-64E1-9E4B-9530-F8DBDEAC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AC49-7C34-7046-9598-6B74571A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1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DDDE-ECF2-0448-BE46-94E72FB6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0A20A-1F71-E547-8994-18A2FBD4C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2C540-8FB1-A24B-9A0A-37EC3C845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BFF3B-4CE3-134E-ABC1-63E7053DF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761CA-C361-2848-A243-FAC9C19B7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69B92-AFB5-C24D-A0C1-C8B87BEE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0AFB-1A5B-5341-9A26-8D7ED73363DD}" type="datetimeFigureOut">
              <a:rPr lang="en-US" smtClean="0"/>
              <a:t>9/4/22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19FFB-4B3F-4F48-A0CF-0BE001C9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ED57C-A976-B744-841C-FB5CBD85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AC49-7C34-7046-9598-6B74571A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7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E520-CDD9-D448-9D06-4609EAED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3EC8C-A4AE-AF43-89CE-C33E4FAB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0AFB-1A5B-5341-9A26-8D7ED73363DD}" type="datetimeFigureOut">
              <a:rPr lang="en-US" smtClean="0"/>
              <a:t>9/4/22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FCCCC-842A-B746-B3D0-6E752B09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61343-8A8D-E443-9623-68DDFD35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AC49-7C34-7046-9598-6B74571A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CE8E4-B13A-BF42-95BA-2640776E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0AFB-1A5B-5341-9A26-8D7ED73363DD}" type="datetimeFigureOut">
              <a:rPr lang="en-US" smtClean="0"/>
              <a:t>9/4/22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32EF2-34C0-2147-82F6-88787CDE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AE1B8-8EA9-8E45-82DC-AB769A06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AC49-7C34-7046-9598-6B74571A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9EFB-01D5-E44E-A072-C1E415B9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FD4C-F811-B54E-A5D1-2DFC3247C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BE4C5-BB07-434E-AA1B-06436B6D2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EDDFD-9C6C-574A-82B0-4A980ED8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0AFB-1A5B-5341-9A26-8D7ED73363DD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EDE6-13A3-A049-9705-FD970C90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3FCDA-63CE-C846-AEC2-777D13FE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AC49-7C34-7046-9598-6B74571A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B0D9-ECDF-A942-AF5D-2378F5EE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80A87-6E1C-2E4F-AD8F-95771AAAA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41D8-142D-AA48-80A8-D40296EFA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E0F9B-1DC6-3A4D-BC46-456D5262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0AFB-1A5B-5341-9A26-8D7ED73363DD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7461B-2B0C-7F4A-BD75-D9B132F5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59BA7-1E3C-8149-93CD-D375693D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AC49-7C34-7046-9598-6B74571A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CBFD2-04D9-2041-AC8A-EF4A2175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99CC6-5C49-414A-8F5A-B9A513407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EF2A-B3EE-EE4B-B9AE-402968726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A0AFB-1A5B-5341-9A26-8D7ED73363DD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6E66-C95B-5840-8CC3-A439A1A6A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C490-30A1-2545-89AE-CD2206F29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2AC49-7C34-7046-9598-6B74571A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7FA7-E02C-8F48-BE81-68B5D76A3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4E861-8B6E-B848-B983-371B72502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powerpoint.gov.online.office365.us/pods/GetClipboardImage.ashx?Id=e34108f4-59c3-4f7c-96bb-8b3e7e3afd6a&amp;DC=GC4&amp;pkey=6e33c29f-f328-4546-91e9-e36e5a61b5b4&amp;wdwaccluster=GC4">
            <a:extLst>
              <a:ext uri="{FF2B5EF4-FFF2-40B4-BE49-F238E27FC236}">
                <a16:creationId xmlns:a16="http://schemas.microsoft.com/office/drawing/2014/main" id="{C9A36171-B2D2-7445-BBF2-335536D10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37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18A8-00D3-114F-9752-ADA3DA10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278D-A79C-7A4F-A1A2-3FB2763A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powerpoint.gov.online.office365.us/pods/GetClipboardImage.ashx?Id=2740111e-a247-4cd4-8d4e-a070671b50be&amp;DC=GC4&amp;pkey=1fee447a-11c6-44ad-aeb6-e3200d97377f&amp;wdwaccluster=GC4">
            <a:extLst>
              <a:ext uri="{FF2B5EF4-FFF2-40B4-BE49-F238E27FC236}">
                <a16:creationId xmlns:a16="http://schemas.microsoft.com/office/drawing/2014/main" id="{F68BE85E-8BC1-334A-BA42-48BEF5171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44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10B1-5116-2C44-90D7-6C161595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8762-CE91-AE40-8BE1-51BE0DE7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powerpoint.gov.online.office365.us/pods/GetClipboardImage.ashx?Id=8f09f874-eab8-438e-a57f-71c623a03098&amp;DC=GC4&amp;pkey=917827a0-2571-4d02-8654-e905b6a9d71d&amp;wdwaccluster=GC4">
            <a:extLst>
              <a:ext uri="{FF2B5EF4-FFF2-40B4-BE49-F238E27FC236}">
                <a16:creationId xmlns:a16="http://schemas.microsoft.com/office/drawing/2014/main" id="{9FF46DD2-8901-5145-BC92-7D946FC2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2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567C-7E33-B849-99A4-600AEFF7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1D6D-7CF9-FA4A-91AB-B1B2AEA1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powerpoint.gov.online.office365.us/pods/GetClipboardImage.ashx?Id=669bb5d5-be4b-4b28-af17-0de1d70e7960&amp;DC=GC4&amp;pkey=2a15d019-e625-4ac5-899c-6b63ef31b1a2&amp;wdwaccluster=GC4">
            <a:extLst>
              <a:ext uri="{FF2B5EF4-FFF2-40B4-BE49-F238E27FC236}">
                <a16:creationId xmlns:a16="http://schemas.microsoft.com/office/drawing/2014/main" id="{6067197B-99C6-114A-8CB3-6B2976ABA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74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2022-09-04T23:49:06Z</dcterms:created>
  <dcterms:modified xsi:type="dcterms:W3CDTF">2022-09-04T23:51:28Z</dcterms:modified>
</cp:coreProperties>
</file>