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8" r:id="rId4"/>
    <p:sldId id="257" r:id="rId5"/>
    <p:sldId id="260" r:id="rId6"/>
    <p:sldId id="258" r:id="rId7"/>
    <p:sldId id="259" r:id="rId8"/>
    <p:sldId id="273" r:id="rId9"/>
    <p:sldId id="261" r:id="rId10"/>
    <p:sldId id="271" r:id="rId11"/>
    <p:sldId id="272" r:id="rId12"/>
    <p:sldId id="266" r:id="rId13"/>
    <p:sldId id="263" r:id="rId14"/>
    <p:sldId id="267" r:id="rId15"/>
    <p:sldId id="270" r:id="rId16"/>
    <p:sldId id="269" r:id="rId17"/>
    <p:sldId id="262" r:id="rId18"/>
    <p:sldId id="274" r:id="rId19"/>
    <p:sldId id="26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54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6C9F-6EBE-42E3-AC5F-C9A4258E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37647-B102-4573-8AFA-22CC550EA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B26D-9B59-4636-B60F-B2DDC8AD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250E-B0D5-411C-B188-DDC2FBA1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11D4-B7F9-4757-9D5C-C4FC4847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47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3AD6-DD28-489E-A333-0757E3B1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1532B-1AFE-436A-B1A3-F54F07C1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4E81-0B22-404D-A9A9-F0358C7F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E57A-543F-48AB-A6A5-DA0E0C3E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13F-1EFB-4A9A-9EC8-3E46117B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2DE44-48B7-451A-8403-10C44CE12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38D96-0769-4BF9-8896-94E7CB6A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5EE0-B669-4AD4-8C66-8418069B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7557-29AF-4E4F-8E8A-EBA12CE4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D15B-C15A-4CDD-B0BE-814C7920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82CA-E7A7-4726-BDC2-EFF7AF01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7A5C-03BD-4874-8E13-B998EA07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0313-03C9-420C-B316-98DC7946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257F-B68C-4DDF-B0AE-E074B84E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2FE1-38C1-43FC-9FE3-036D600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6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48A9-6D3C-40E8-BDF3-B6A59620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2488-1CB3-4E0A-AE7F-5FEB1ED3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3D37-DA57-4C50-9E4C-6F0E1D89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7B82-2188-4C33-A9D4-EB910976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0EFE-A4A0-42E2-BBF1-1C0B0B98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44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221-969B-4605-B6AB-2916A5FF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16D3-86ED-4C47-8E10-EB4CC9FB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BF365-CE94-42F2-B9F9-12D9C5D5D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5299-DF74-451E-827E-A8D92D5D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92FCC-7C80-48A1-9952-03ACAEED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AEA5-1986-49CE-9FCE-084E1063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5660-BEC2-4275-A67D-F0B5512F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2050A-B246-4A1F-B881-93EA3577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2E206-05B5-4B1F-9D59-355F0217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C407C-DD97-4366-AC78-9D45E0086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0C2C9-B535-44EA-A574-35E32AA0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23BC6-E47B-4EE7-8951-43468B6E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6000D-CD92-4C3B-B81E-184F9ADD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5EAE7-FB20-4C58-8E22-81876417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77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2D17-8E37-47EA-B68C-7AE1C67F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FEB2B-1301-4570-9FB9-3B7AD564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5A788-4C0C-4533-A3F1-1491D3E6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3D793-A641-448F-BDDF-C4E0D2D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5F349-DEAA-42CE-84D2-8B7E0245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6A921-D2C6-4896-8E12-1F0A41C1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60C3F-67B4-4DEC-ADF8-DCD06F3A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7020-B682-4A73-91DC-33721710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00D5-AC12-4B79-9241-9BF3D9D2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0C1B6-A8E1-481F-A708-0242BCFDA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0360-0A33-46D5-98A0-AA1C3A9E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9402A-C556-4A19-B42B-E4A13967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D5ADD-76C7-4803-8DC3-2A38207E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7E28-F646-4866-A3A6-58095287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E4D30-88FE-4FC7-94F6-DA92AA4E4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0A0B5-2483-4D26-B5B5-22A969192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B859B-B40A-4D15-9875-3B7D0A05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CF35-089A-4814-BFE3-303A5C32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E0688-0886-438E-BA09-27A23B51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51DCA-D7F6-4FAA-BD08-F5F9B728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9E414-3949-40DE-B678-DF642E14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23B6-C28B-4BA6-A411-5D600AF27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3548-B54C-4660-A496-DDF0181B025A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DC46E-4836-4BEB-846E-03B52639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A3BD-D697-4EAF-B148-F377EAEA3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7AB7-2A8A-4761-8BCD-75111AE4A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62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bserver_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/help/img/idea/2019.2/LiveTemplatesExample.png">
            <a:extLst>
              <a:ext uri="{FF2B5EF4-FFF2-40B4-BE49-F238E27FC236}">
                <a16:creationId xmlns:a16="http://schemas.microsoft.com/office/drawing/2014/main" id="{041D47E8-AE37-4B83-8C52-DB4B327D8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399" y="1295400"/>
            <a:ext cx="610175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blob:https://www.jetbrains.com/038b2d73-e702-451f-b058-5f807226a601">
            <a:extLst>
              <a:ext uri="{FF2B5EF4-FFF2-40B4-BE49-F238E27FC236}">
                <a16:creationId xmlns:a16="http://schemas.microsoft.com/office/drawing/2014/main" id="{DF1521EF-93B3-4C2C-9A84-6DD5BA08242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515600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genutzte</a:t>
            </a:r>
            <a:r>
              <a:rPr lang="en-US" dirty="0"/>
              <a:t> Code </a:t>
            </a:r>
            <a:r>
              <a:rPr lang="en-US" dirty="0" err="1"/>
              <a:t>Schnipsel</a:t>
            </a:r>
            <a:r>
              <a:rPr lang="en-US" dirty="0"/>
              <a:t> </a:t>
            </a:r>
            <a:r>
              <a:rPr lang="en-US" dirty="0" err="1"/>
              <a:t>abkürzen</a:t>
            </a:r>
            <a:r>
              <a:rPr lang="en-US" dirty="0"/>
              <a:t> = Live Templates </a:t>
            </a:r>
          </a:p>
          <a:p>
            <a:r>
              <a:rPr lang="en-US" dirty="0"/>
              <a:t>Tab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auswählen</a:t>
            </a:r>
            <a:r>
              <a:rPr lang="en-US" dirty="0"/>
              <a:t> und </a:t>
            </a:r>
            <a:r>
              <a:rPr lang="en-US" dirty="0" err="1"/>
              <a:t>einfüllen</a:t>
            </a:r>
            <a:r>
              <a:rPr lang="en-US" dirty="0"/>
              <a:t> </a:t>
            </a:r>
            <a:r>
              <a:rPr lang="en-US" dirty="0" err="1"/>
              <a:t>möglicher</a:t>
            </a:r>
            <a:r>
              <a:rPr lang="en-US" dirty="0"/>
              <a:t> </a:t>
            </a:r>
            <a:r>
              <a:rPr lang="en-US" dirty="0" err="1"/>
              <a:t>Variablen</a:t>
            </a:r>
            <a:endParaRPr lang="en-US" dirty="0"/>
          </a:p>
          <a:p>
            <a:r>
              <a:rPr lang="en-US" dirty="0" err="1"/>
              <a:t>Eigene</a:t>
            </a:r>
            <a:r>
              <a:rPr lang="en-US" dirty="0"/>
              <a:t> LTs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definiert</a:t>
            </a:r>
            <a:r>
              <a:rPr lang="en-US" dirty="0"/>
              <a:t> warden!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046E746-2C6B-4E0D-AD8D-35F89B57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EINSCHUB</a:t>
            </a:r>
            <a:br>
              <a:rPr lang="en-US" dirty="0"/>
            </a:br>
            <a:r>
              <a:rPr lang="en-US" dirty="0"/>
              <a:t>Tipps </a:t>
            </a:r>
            <a:r>
              <a:rPr lang="en-US" dirty="0" err="1"/>
              <a:t>für</a:t>
            </a:r>
            <a:r>
              <a:rPr lang="en-US" dirty="0"/>
              <a:t> Android Studio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06AC17-BE9E-4E8D-BE75-D8FDA1A9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20392" cy="2465717"/>
          </a:xfrm>
          <a:prstGeom prst="rect">
            <a:avLst/>
          </a:prstGeom>
        </p:spPr>
      </p:pic>
      <p:sp>
        <p:nvSpPr>
          <p:cNvPr id="13" name="AutoShape 8" descr="blob:https://www.jetbrains.com/038b2d73-e702-451f-b058-5f807226a601">
            <a:extLst>
              <a:ext uri="{FF2B5EF4-FFF2-40B4-BE49-F238E27FC236}">
                <a16:creationId xmlns:a16="http://schemas.microsoft.com/office/drawing/2014/main" id="{54567F90-1851-4A5E-8525-E8D35B4B4F9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3408" y="5894717"/>
            <a:ext cx="10515600" cy="9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Auto-</a:t>
            </a:r>
            <a:r>
              <a:rPr lang="en-US" dirty="0" err="1"/>
              <a:t>formatieren</a:t>
            </a:r>
            <a:r>
              <a:rPr lang="en-US" dirty="0"/>
              <a:t>: </a:t>
            </a:r>
            <a:r>
              <a:rPr lang="en-US" i="1" dirty="0" err="1"/>
              <a:t>Strg</a:t>
            </a:r>
            <a:r>
              <a:rPr lang="en-US" i="1" dirty="0"/>
              <a:t> + Alt + L</a:t>
            </a:r>
          </a:p>
        </p:txBody>
      </p:sp>
    </p:spTree>
    <p:extLst>
      <p:ext uri="{BB962C8B-B14F-4D97-AF65-F5344CB8AC3E}">
        <p14:creationId xmlns:p14="http://schemas.microsoft.com/office/powerpoint/2010/main" val="267582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34D2-D9C9-4F6C-B336-B29D3F8F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16459" y="3016461"/>
            <a:ext cx="6858000" cy="825078"/>
          </a:xfrm>
        </p:spPr>
        <p:txBody>
          <a:bodyPr/>
          <a:lstStyle/>
          <a:p>
            <a:pPr algn="ctr"/>
            <a:r>
              <a:rPr lang="en-US" dirty="0" err="1"/>
              <a:t>Architektur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F300A-4614-4F99-8478-9607129D8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11237" r="895" b="629"/>
          <a:stretch/>
        </p:blipFill>
        <p:spPr>
          <a:xfrm>
            <a:off x="825077" y="1"/>
            <a:ext cx="11366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83F8-85C6-4F0C-A7E3-B8AA91CA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501D-4F72-4125-8EB6-24270E61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Grundlegende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sichtbaren</a:t>
            </a:r>
            <a:r>
              <a:rPr lang="en-US" dirty="0"/>
              <a:t> </a:t>
            </a:r>
            <a:r>
              <a:rPr lang="en-US" dirty="0" err="1"/>
              <a:t>Komponenten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5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DBA9-45B5-4D84-898A-232D34BF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ViewGroup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8B07-866C-4128-A130-025F7A39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Kann mehrere Views beinhalten</a:t>
            </a:r>
          </a:p>
          <a:p>
            <a:r>
              <a:rPr lang="de-DE" dirty="0"/>
              <a:t>Unsichtbarer Container</a:t>
            </a:r>
          </a:p>
        </p:txBody>
      </p:sp>
    </p:spTree>
    <p:extLst>
      <p:ext uri="{BB962C8B-B14F-4D97-AF65-F5344CB8AC3E}">
        <p14:creationId xmlns:p14="http://schemas.microsoft.com/office/powerpoint/2010/main" val="246825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D930-F70C-42FD-9470-394C82D7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6DCD-5005-4032-A58C-1C56BD1E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Organisiert Views</a:t>
            </a:r>
          </a:p>
          <a:p>
            <a:r>
              <a:rPr lang="de-DE" dirty="0"/>
              <a:t>Ordnet diese an nach den jeweiligen Regeln</a:t>
            </a:r>
          </a:p>
          <a:p>
            <a:endParaRPr lang="de-DE" dirty="0"/>
          </a:p>
          <a:p>
            <a:r>
              <a:rPr lang="en-US" dirty="0" err="1"/>
              <a:t>LinearLayout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ordnet</a:t>
            </a:r>
            <a:r>
              <a:rPr lang="en-US" dirty="0"/>
              <a:t> Kind-</a:t>
            </a:r>
            <a:r>
              <a:rPr lang="en-US" dirty="0" err="1"/>
              <a:t>Elemente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Richtung</a:t>
            </a:r>
            <a:endParaRPr lang="en-US" dirty="0"/>
          </a:p>
          <a:p>
            <a:r>
              <a:rPr lang="en-US" dirty="0" err="1"/>
              <a:t>ListView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zeigt</a:t>
            </a:r>
            <a:r>
              <a:rPr lang="en-US" dirty="0"/>
              <a:t> List von </a:t>
            </a:r>
            <a:r>
              <a:rPr lang="en-US" dirty="0" err="1"/>
              <a:t>scrollbaren</a:t>
            </a:r>
            <a:r>
              <a:rPr lang="en-US" dirty="0"/>
              <a:t> </a:t>
            </a:r>
            <a:r>
              <a:rPr lang="en-US" dirty="0" err="1"/>
              <a:t>Elmenten</a:t>
            </a:r>
            <a:r>
              <a:rPr lang="en-US" dirty="0"/>
              <a:t>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05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51CC-9584-4A10-ACB5-BB63776C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4A90-6106-44D5-B745-0606B7CB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51CC-9584-4A10-ACB5-BB63776C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ViewHolder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4A90-6106-44D5-B745-0606B7CB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Hält</a:t>
            </a:r>
            <a:r>
              <a:rPr lang="en-US" dirty="0"/>
              <a:t> die </a:t>
            </a:r>
            <a:r>
              <a:rPr lang="en-US" dirty="0" err="1"/>
              <a:t>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9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A48D-DFFD-4D4F-943C-3DD94A8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67FF-33D1-4DDD-B9B3-F583238B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our data to our </a:t>
            </a:r>
            <a:r>
              <a:rPr lang="en-US" dirty="0" err="1"/>
              <a:t>RecyclerView</a:t>
            </a:r>
            <a:r>
              <a:rPr lang="en-US" dirty="0"/>
              <a:t> and determine the </a:t>
            </a:r>
            <a:r>
              <a:rPr lang="en-US" dirty="0" err="1"/>
              <a:t>ViewHolder</a:t>
            </a:r>
            <a:r>
              <a:rPr lang="en-US" dirty="0"/>
              <a:t>(s) which will need to be used to display that data. </a:t>
            </a:r>
          </a:p>
          <a:p>
            <a:r>
              <a:rPr lang="en-US" dirty="0"/>
              <a:t>separation of concerns principle: and consider it best practice to make the adapter as “dumb” as possible.</a:t>
            </a:r>
          </a:p>
        </p:txBody>
      </p:sp>
    </p:spTree>
    <p:extLst>
      <p:ext uri="{BB962C8B-B14F-4D97-AF65-F5344CB8AC3E}">
        <p14:creationId xmlns:p14="http://schemas.microsoft.com/office/powerpoint/2010/main" val="384837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68F-4BF8-4F6A-BE00-83A3CE25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LayoutInflater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3045-C224-4C47-9967-EEB43DCC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59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0F63-AB25-4BD1-A03A-9D1A17A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hängen</a:t>
            </a:r>
            <a:r>
              <a:rPr lang="en-US" dirty="0"/>
              <a:t> die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AAE8C-60BB-4574-84A8-5EE89C1B36E0}"/>
              </a:ext>
            </a:extLst>
          </p:cNvPr>
          <p:cNvSpPr/>
          <p:nvPr/>
        </p:nvSpPr>
        <p:spPr>
          <a:xfrm>
            <a:off x="908650" y="2497347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RecyclerView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66468-0F5F-4242-BE1B-59C645B9855C}"/>
              </a:ext>
            </a:extLst>
          </p:cNvPr>
          <p:cNvSpPr/>
          <p:nvPr/>
        </p:nvSpPr>
        <p:spPr>
          <a:xfrm>
            <a:off x="1101306" y="4185249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LayoutInflater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81AE1-A9FC-449E-B04A-C0C900BD01CA}"/>
              </a:ext>
            </a:extLst>
          </p:cNvPr>
          <p:cNvSpPr/>
          <p:nvPr/>
        </p:nvSpPr>
        <p:spPr>
          <a:xfrm>
            <a:off x="3766869" y="4050102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Adapter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BAD52-98E3-40A7-9B75-E73CFFDCE65D}"/>
              </a:ext>
            </a:extLst>
          </p:cNvPr>
          <p:cNvSpPr/>
          <p:nvPr/>
        </p:nvSpPr>
        <p:spPr>
          <a:xfrm>
            <a:off x="6317412" y="2336320"/>
            <a:ext cx="2403894" cy="93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ViewHolder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55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EB22-4664-4D0C-9BE1-40115CF1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Nützliche Komponenten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7136-A001-457C-A859-5215DFFD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90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CC15-6209-4D92-A9CE-45E331AC2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UI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1D64D-A955-4054-B69D-E20A225B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349546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4D6B-72AC-46CB-8011-A17BC394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Lernziele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5D7B-A2C3-4683-82EC-6AE53B5C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bei</a:t>
            </a:r>
            <a:r>
              <a:rPr lang="en-US" dirty="0"/>
              <a:t> der UI </a:t>
            </a:r>
            <a:r>
              <a:rPr lang="en-US" dirty="0" err="1"/>
              <a:t>Programmierung</a:t>
            </a:r>
            <a:r>
              <a:rPr lang="en-US" dirty="0"/>
              <a:t>?</a:t>
            </a:r>
          </a:p>
          <a:p>
            <a:r>
              <a:rPr lang="en-US" dirty="0"/>
              <a:t>Was </a:t>
            </a:r>
            <a:r>
              <a:rPr lang="en-US" dirty="0" err="1"/>
              <a:t>können</a:t>
            </a:r>
            <a:r>
              <a:rPr lang="en-US" dirty="0"/>
              <a:t> / </a:t>
            </a:r>
            <a:r>
              <a:rPr lang="en-US" dirty="0" err="1"/>
              <a:t>machen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?</a:t>
            </a:r>
          </a:p>
          <a:p>
            <a:r>
              <a:rPr lang="en-US" dirty="0"/>
              <a:t>Wie </a:t>
            </a:r>
            <a:r>
              <a:rPr lang="en-US" dirty="0" err="1"/>
              <a:t>spielen</a:t>
            </a:r>
            <a:r>
              <a:rPr lang="en-US" dirty="0"/>
              <a:t> XML und Java </a:t>
            </a:r>
            <a:r>
              <a:rPr lang="en-US" dirty="0" err="1"/>
              <a:t>zusammen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79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3D79-2167-45B0-B635-3062C49B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Übersicht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ECCF-6A7F-4DF5-B614-A73AF899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  <a:p>
            <a:r>
              <a:rPr lang="en-US" dirty="0"/>
              <a:t>Java und XML </a:t>
            </a:r>
          </a:p>
          <a:p>
            <a:r>
              <a:rPr lang="de-DE" dirty="0"/>
              <a:t>Editieren des XML</a:t>
            </a:r>
          </a:p>
          <a:p>
            <a:r>
              <a:rPr lang="de-DE" dirty="0"/>
              <a:t>Interaktionen in Java</a:t>
            </a:r>
          </a:p>
          <a:p>
            <a:r>
              <a:rPr lang="de-DE" dirty="0"/>
              <a:t>Architektur und einzelne Komponenten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86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D62D-330B-42EA-A4DF-106CE292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2E7D-AB50-4DEE-8906-016A5D5B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83479" cy="5032375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indirekt</a:t>
            </a:r>
            <a:r>
              <a:rPr lang="en-US" dirty="0"/>
              <a:t>) </a:t>
            </a:r>
            <a:r>
              <a:rPr lang="en-US" dirty="0" err="1"/>
              <a:t>erben</a:t>
            </a:r>
            <a:r>
              <a:rPr lang="en-US" dirty="0"/>
              <a:t> von Activity</a:t>
            </a:r>
          </a:p>
          <a:p>
            <a:r>
              <a:rPr lang="en-US" dirty="0" err="1"/>
              <a:t>Durchgeht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i="1" dirty="0"/>
              <a:t>Lifecycle</a:t>
            </a:r>
          </a:p>
          <a:p>
            <a:r>
              <a:rPr lang="en-US" dirty="0" err="1"/>
              <a:t>Durch</a:t>
            </a:r>
            <a:r>
              <a:rPr lang="en-US" dirty="0"/>
              <a:t> Callback-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  <a:p>
            <a:pPr lvl="1"/>
            <a:r>
              <a:rPr lang="en-US" i="1" dirty="0" err="1"/>
              <a:t>Beispiele</a:t>
            </a:r>
            <a:r>
              <a:rPr lang="en-US" i="1" dirty="0"/>
              <a:t>?</a:t>
            </a:r>
          </a:p>
          <a:p>
            <a:pPr marL="0" indent="0" algn="ctr">
              <a:buNone/>
            </a:pPr>
            <a:r>
              <a:rPr lang="en-US" dirty="0"/>
              <a:t>An activity is a single, focused thing that the user can do.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C6CFA-C783-4F64-8A2D-950956340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1" y="0"/>
            <a:ext cx="5308599" cy="68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F857-2F68-4E60-83FA-7ED13023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und XML 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E95E1E-0872-48D2-B4C5-0046A6334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59885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988625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6786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Java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XML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8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Im</a:t>
                      </a:r>
                      <a:r>
                        <a:rPr lang="en-US" sz="3200" dirty="0"/>
                        <a:t> </a:t>
                      </a:r>
                      <a:r>
                        <a:rPr lang="en-US" sz="3200" i="1" dirty="0"/>
                        <a:t>java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Ordner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Im</a:t>
                      </a:r>
                      <a:r>
                        <a:rPr lang="en-US" sz="3200" dirty="0"/>
                        <a:t> </a:t>
                      </a:r>
                      <a:r>
                        <a:rPr lang="en-US" sz="3200" i="1" dirty="0"/>
                        <a:t>res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Ordner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(Inter-)</a:t>
                      </a:r>
                      <a:r>
                        <a:rPr lang="en-US" sz="3200" dirty="0" err="1"/>
                        <a:t>Aktionen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Struktur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2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Zugriff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über</a:t>
                      </a:r>
                      <a:r>
                        <a:rPr lang="en-US" sz="3200" dirty="0"/>
                        <a:t> </a:t>
                      </a:r>
                      <a:r>
                        <a:rPr lang="de-DE" sz="3200" dirty="0"/>
                        <a:t>findViewById(R.id.{element})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Statischer</a:t>
                      </a:r>
                      <a:r>
                        <a:rPr lang="en-US" sz="3200" dirty="0"/>
                        <a:t> Aufbau</a:t>
                      </a:r>
                      <a:endParaRPr lang="de-DE" sz="3200" dirty="0"/>
                    </a:p>
                    <a:p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6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8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B67E-DD1D-4CD0-B221-B6B6AB89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Editieren des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0B09-11B8-4D79-A022-870FC174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0863"/>
            <a:ext cx="5648277" cy="4351338"/>
          </a:xfrm>
        </p:spPr>
        <p:txBody>
          <a:bodyPr/>
          <a:lstStyle/>
          <a:p>
            <a:r>
              <a:rPr lang="en-US" dirty="0" err="1"/>
              <a:t>Definieren</a:t>
            </a:r>
            <a:r>
              <a:rPr lang="en-US" dirty="0"/>
              <a:t> von </a:t>
            </a:r>
            <a:r>
              <a:rPr lang="en-US" dirty="0" err="1"/>
              <a:t>Komponenten</a:t>
            </a:r>
            <a:endParaRPr lang="en-US" dirty="0"/>
          </a:p>
          <a:p>
            <a:r>
              <a:rPr lang="en-US" dirty="0"/>
              <a:t>Ids </a:t>
            </a:r>
            <a:r>
              <a:rPr lang="en-US" dirty="0" err="1"/>
              <a:t>vergeben</a:t>
            </a:r>
            <a:r>
              <a:rPr lang="en-US" dirty="0"/>
              <a:t> (</a:t>
            </a:r>
            <a:r>
              <a:rPr lang="en-US" dirty="0" err="1"/>
              <a:t>referenzieren</a:t>
            </a:r>
            <a:r>
              <a:rPr lang="en-US" dirty="0"/>
              <a:t>)</a:t>
            </a:r>
          </a:p>
          <a:p>
            <a:r>
              <a:rPr lang="en-US" dirty="0"/>
              <a:t>Text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String resources </a:t>
            </a:r>
          </a:p>
          <a:p>
            <a:pPr lvl="1"/>
            <a:r>
              <a:rPr lang="en-US" dirty="0" err="1"/>
              <a:t>Hilft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Mehrsprachigen</a:t>
            </a:r>
            <a:r>
              <a:rPr lang="en-US" dirty="0"/>
              <a:t> Apps</a:t>
            </a:r>
          </a:p>
          <a:p>
            <a:pPr lvl="1"/>
            <a:r>
              <a:rPr lang="en-US" dirty="0" err="1"/>
              <a:t>Übersichtler</a:t>
            </a:r>
            <a:endParaRPr lang="en-US" dirty="0"/>
          </a:p>
          <a:p>
            <a:pPr lvl="1"/>
            <a:r>
              <a:rPr lang="en-US" dirty="0" err="1"/>
              <a:t>Einfachere</a:t>
            </a:r>
            <a:r>
              <a:rPr lang="en-US" dirty="0"/>
              <a:t> </a:t>
            </a:r>
            <a:r>
              <a:rPr lang="en-US" dirty="0" err="1"/>
              <a:t>Korrektur</a:t>
            </a:r>
            <a:endParaRPr lang="en-US" dirty="0"/>
          </a:p>
          <a:p>
            <a:r>
              <a:rPr lang="en-US" dirty="0"/>
              <a:t>Drag and Drop Editor </a:t>
            </a:r>
            <a:r>
              <a:rPr lang="en-US" dirty="0" err="1"/>
              <a:t>generiert</a:t>
            </a:r>
            <a:r>
              <a:rPr lang="en-US" dirty="0"/>
              <a:t> XML </a:t>
            </a:r>
            <a:r>
              <a:rPr lang="en-US" dirty="0" err="1"/>
              <a:t>automatisch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894A2-2726-4A5B-A282-E58F9601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77" y="1314434"/>
            <a:ext cx="6543723" cy="42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5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9CA7-5049-4BE3-AC06-AA2547BC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Interaktionen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2E51-8D5D-4F83-BD22-57213F43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Java Klassen</a:t>
            </a:r>
          </a:p>
          <a:p>
            <a:r>
              <a:rPr lang="en-US" dirty="0" err="1">
                <a:latin typeface="Consolas" panose="020B0609020204030204" pitchFamily="49" charset="0"/>
              </a:rPr>
              <a:t>findViewById</a:t>
            </a:r>
            <a:r>
              <a:rPr lang="en-US" dirty="0">
                <a:latin typeface="Consolas" panose="020B0609020204030204" pitchFamily="49" charset="0"/>
              </a:rPr>
              <a:t>(R.id.{element});</a:t>
            </a:r>
          </a:p>
          <a:p>
            <a:r>
              <a:rPr lang="en-US" dirty="0" err="1"/>
              <a:t>Danach</a:t>
            </a:r>
            <a:r>
              <a:rPr lang="en-US" dirty="0"/>
              <a:t>: </a:t>
            </a:r>
            <a:r>
              <a:rPr lang="en-US" dirty="0" err="1"/>
              <a:t>nutzbar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Java </a:t>
            </a:r>
            <a:r>
              <a:rPr lang="en-US" dirty="0" err="1"/>
              <a:t>Objekte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TextView</a:t>
            </a:r>
            <a:r>
              <a:rPr lang="en-US" dirty="0">
                <a:latin typeface="Consolas" panose="020B0609020204030204" pitchFamily="49" charset="0"/>
              </a:rPr>
              <a:t> t = </a:t>
            </a:r>
            <a:r>
              <a:rPr lang="en-US" dirty="0" err="1">
                <a:latin typeface="Consolas" panose="020B0609020204030204" pitchFamily="49" charset="0"/>
              </a:rPr>
              <a:t>findViewById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R.id.text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t.setText</a:t>
            </a:r>
            <a:r>
              <a:rPr lang="en-US" dirty="0">
                <a:latin typeface="Consolas" panose="020B0609020204030204" pitchFamily="49" charset="0"/>
              </a:rPr>
              <a:t>(“Hello World!”);</a:t>
            </a:r>
          </a:p>
        </p:txBody>
      </p:sp>
    </p:spTree>
    <p:extLst>
      <p:ext uri="{BB962C8B-B14F-4D97-AF65-F5344CB8AC3E}">
        <p14:creationId xmlns:p14="http://schemas.microsoft.com/office/powerpoint/2010/main" val="366114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81FA-DC0B-41D2-98A8-99331792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Interaktionen in Java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 err="1"/>
              <a:t>EventListener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B873-782B-4726-BE05-BBFA7216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Ein </a:t>
            </a:r>
            <a:r>
              <a:rPr lang="en-US" dirty="0" err="1"/>
              <a:t>EventListener</a:t>
            </a:r>
            <a:r>
              <a:rPr lang="en-US" dirty="0"/>
              <a:t> </a:t>
            </a:r>
            <a:r>
              <a:rPr lang="en-US" dirty="0" err="1"/>
              <a:t>wartet</a:t>
            </a:r>
            <a:r>
              <a:rPr lang="en-US" dirty="0"/>
              <a:t> bis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bestimmtes</a:t>
            </a:r>
            <a:r>
              <a:rPr lang="en-US" dirty="0"/>
              <a:t> Event </a:t>
            </a:r>
            <a:r>
              <a:rPr lang="en-US" dirty="0" err="1"/>
              <a:t>ausgelöst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um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r>
              <a:rPr lang="en-US" dirty="0"/>
              <a:t>. </a:t>
            </a:r>
            <a:r>
              <a:rPr lang="en-US" dirty="0" err="1"/>
              <a:t>z.B</a:t>
            </a:r>
            <a:r>
              <a:rPr lang="en-US" dirty="0"/>
              <a:t>.: Button-Press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Button b = </a:t>
            </a:r>
            <a:r>
              <a:rPr lang="en-US" sz="2400" dirty="0" err="1"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R.id.button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b.setOnClickListener</a:t>
            </a:r>
            <a:r>
              <a:rPr lang="en-US" sz="2400" dirty="0"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latin typeface="Consolas" panose="020B0609020204030204" pitchFamily="49" charset="0"/>
              </a:rPr>
              <a:t>View.OnClickListener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(View view) {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TextView</a:t>
            </a:r>
            <a:r>
              <a:rPr lang="en-US" sz="2400" dirty="0">
                <a:latin typeface="Consolas" panose="020B0609020204030204" pitchFamily="49" charset="0"/>
              </a:rPr>
              <a:t> t = </a:t>
            </a:r>
            <a:r>
              <a:rPr lang="en-US" sz="2400" dirty="0" err="1"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R.id.text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t.setText</a:t>
            </a:r>
            <a:r>
              <a:rPr lang="en-US" sz="2400" dirty="0">
                <a:latin typeface="Consolas" panose="020B0609020204030204" pitchFamily="49" charset="0"/>
              </a:rPr>
              <a:t>("CLICKED");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}});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Wie </a:t>
            </a:r>
            <a:r>
              <a:rPr lang="en-US" dirty="0" err="1"/>
              <a:t>wird</a:t>
            </a:r>
            <a:r>
              <a:rPr lang="en-US" dirty="0"/>
              <a:t> so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? -&gt; </a:t>
            </a:r>
            <a:r>
              <a:rPr lang="de-DE" dirty="0">
                <a:hlinkClick r:id="rId2"/>
              </a:rPr>
              <a:t>observer 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0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390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EINSCHUB Tipps für Android Studio</vt:lpstr>
      <vt:lpstr>Android UI</vt:lpstr>
      <vt:lpstr>Lernziele</vt:lpstr>
      <vt:lpstr>Übersicht</vt:lpstr>
      <vt:lpstr>Activity</vt:lpstr>
      <vt:lpstr>Java und XML </vt:lpstr>
      <vt:lpstr>Editieren des XML</vt:lpstr>
      <vt:lpstr>Interaktionen in Java</vt:lpstr>
      <vt:lpstr>Interaktionen in Java - EventListener</vt:lpstr>
      <vt:lpstr>Architektur</vt:lpstr>
      <vt:lpstr>View</vt:lpstr>
      <vt:lpstr>ViewGroup</vt:lpstr>
      <vt:lpstr>Layouts</vt:lpstr>
      <vt:lpstr>RecyclerView</vt:lpstr>
      <vt:lpstr>ViewHolder</vt:lpstr>
      <vt:lpstr>Adapter</vt:lpstr>
      <vt:lpstr>LayoutInflater</vt:lpstr>
      <vt:lpstr>Wie hängen die Komponenten zusammen?</vt:lpstr>
      <vt:lpstr>Weitere Nützliche Komponenten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UI</dc:title>
  <dc:creator>Philipp de Sombre</dc:creator>
  <cp:lastModifiedBy>Philipp de_Sombre</cp:lastModifiedBy>
  <cp:revision>17</cp:revision>
  <dcterms:created xsi:type="dcterms:W3CDTF">2019-10-30T12:05:12Z</dcterms:created>
  <dcterms:modified xsi:type="dcterms:W3CDTF">2019-10-31T17:27:12Z</dcterms:modified>
</cp:coreProperties>
</file>