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7904-ACFA-41E7-859F-4104A352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F43B7-CA1E-48C9-883D-2C9C9AE68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0539-5550-47EF-B597-4028259F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5A61-7737-4D9C-B854-0E788973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7CC73-371D-4F27-AE42-A9031C00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C180-36CC-4612-A322-54782BE6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7006D-3852-4226-B2A3-39B27F69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B310-CA64-4CA9-ABE1-DF698E7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C304-BD77-463A-9AD4-6D9B17A2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5242-50E8-49B7-AE2B-5AFE7250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0387A-50B0-41F0-99C5-735BD2D7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8AA3-1871-4104-BD79-C2B646BF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D6E9-E742-4AE6-867F-523CEDA3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6F5A-9FE8-45FC-90EA-9A28A8E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F8A1A-C80B-4564-920E-1F245D94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FFD3-53F7-4B41-80C2-C4340D6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C2D5-FCBD-45E8-BF55-DCA42676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0004-D508-4A79-B87F-653F2FFA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2F75-9B50-4EAB-B8CA-7A7B019F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78C6-160A-48BD-9AF5-AE671DEC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9E38-3B42-465C-A6BE-B775E2DC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BF0CA-0367-4688-ADA1-DB60379F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2C10-619F-41A9-9EDF-08C372C8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BB7C-6760-493E-ADA1-9318D92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C12B-4980-4F71-B4FA-5305DBE5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86A-47E5-40D7-A003-5DFC666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1DA0-B55C-49E8-A534-C70B2B4C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6D0E0-249E-45DF-80B9-F6070821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BC98A-1D46-4ADC-99CA-D1E9DF87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10F7F-29D3-4D15-BF98-0CE1FE22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AB6D-7057-42A6-A65C-D1613939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441B-0D2F-436D-840C-958D2F33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AA311-FBAC-4D96-9226-F434B832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645B-9599-4DB7-8EDA-37B5B0E2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06790-6910-4A3E-870B-971CCEA5E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2C1C3-F0B2-40F6-AC26-656078FE6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0AEE3-64EA-45D5-96B3-737B325A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6347D-4338-4607-8813-42FB077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3BF26-586F-4545-92C7-EE4D58E0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CB23-3BD6-4A42-83B8-4A5BA65C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61AF5-2360-4DB8-9DF4-A68B867B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B5BC0-71FE-458B-ABA6-3EC12367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86E47-7167-4E22-858E-3E65C15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08E4E-C1AE-4E9B-B122-CE8A4A0B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DCD38-B6C9-46D5-A90D-14FA416B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C5DCE-F437-4CDE-9A91-6D002262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3C27-851C-4963-A6D6-CBBCA8A7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6CA4-A8B4-4C00-A5BC-25CA0D02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3B0F-54C7-4D72-8A76-8E8193864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9043-7508-4AC9-832F-B3E85DBA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A9A24-8480-4B7E-9EB1-9508AE67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693C-4774-4E32-8597-C31645EA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391B-1585-4B32-B251-DFD9B077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2668C-8F04-4046-89C7-9D3DCDAA5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CEF6-BF40-450C-BCDE-C74A7F1A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C203-BBA5-4A8D-9177-5DC2EB93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C4711-C334-4945-A054-7CE1F988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CE330-01FF-44D5-8FD2-850340E3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A78A4-1C1E-464E-9A9F-5680A256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99C4B-5B3F-4BA9-98C7-0CFA96283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B223-F046-4BC1-A888-BECC0191B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020F-F321-4FF1-A04B-FB7C736ED12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BAD-955A-4218-AC11-9E886D90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F290-E24F-492C-A2E8-56AC78C8F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0544-37C1-4A3D-83ED-5F925BD8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DB64-2EC8-41F2-9DF1-4E4C27D4F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Wiederholung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1D90-08A8-4C98-BC40-4E45884AC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A91E-CD25-455A-A122-C6A565FA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EC51-98BF-4D71-9AF8-BE88C59A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Nachtrag</a:t>
            </a:r>
            <a:r>
              <a:rPr lang="en-US" dirty="0"/>
              <a:t> </a:t>
            </a:r>
            <a:r>
              <a:rPr lang="en-US" dirty="0" err="1"/>
              <a:t>Klassendiagramme</a:t>
            </a:r>
            <a:endParaRPr lang="en-US" dirty="0"/>
          </a:p>
          <a:p>
            <a:r>
              <a:rPr lang="en-US" dirty="0" err="1"/>
              <a:t>Analyse</a:t>
            </a:r>
            <a:r>
              <a:rPr lang="en-US" dirty="0"/>
              <a:t> – VS </a:t>
            </a:r>
            <a:r>
              <a:rPr lang="en-US" dirty="0" err="1"/>
              <a:t>Entwurfsklassendiagramm</a:t>
            </a:r>
            <a:endParaRPr lang="en-US" dirty="0"/>
          </a:p>
          <a:p>
            <a:r>
              <a:rPr lang="en-US"/>
              <a:t>Modifiable Wrapper</a:t>
            </a:r>
            <a:endParaRPr lang="en-US" dirty="0"/>
          </a:p>
          <a:p>
            <a:r>
              <a:rPr lang="en-US" dirty="0"/>
              <a:t>Storage (MM VS PM)</a:t>
            </a:r>
          </a:p>
        </p:txBody>
      </p:sp>
    </p:spTree>
    <p:extLst>
      <p:ext uri="{BB962C8B-B14F-4D97-AF65-F5344CB8AC3E}">
        <p14:creationId xmlns:p14="http://schemas.microsoft.com/office/powerpoint/2010/main" val="64858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CE3E-441C-497F-9822-D7D53429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Nachtrag</a:t>
            </a:r>
            <a:r>
              <a:rPr lang="en-US" dirty="0"/>
              <a:t> </a:t>
            </a:r>
            <a:r>
              <a:rPr lang="en-US" dirty="0" err="1"/>
              <a:t>Klassendiagramme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25AE-9553-4950-BF5B-791CACA3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final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Constant (i.e. final) fields are indicated via naming convention: constants should be in ALL_CAPS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5EA0-87E5-4976-BD04-01BBECFF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55" y="1825625"/>
            <a:ext cx="4200525" cy="4533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259066-BBAA-408E-A834-42DA1F4923BA}"/>
              </a:ext>
            </a:extLst>
          </p:cNvPr>
          <p:cNvSpPr txBox="1">
            <a:spLocks/>
          </p:cNvSpPr>
          <p:nvPr/>
        </p:nvSpPr>
        <p:spPr>
          <a:xfrm>
            <a:off x="1" y="3563937"/>
            <a:ext cx="7251554" cy="1974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String name;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double </a:t>
            </a:r>
            <a:r>
              <a:rPr lang="en-US" sz="1800" dirty="0" err="1">
                <a:latin typeface="Consolas" panose="020B0609020204030204" pitchFamily="49" charset="0"/>
              </a:rPr>
              <a:t>payRate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final int EMPLOYEE_ID;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int </a:t>
            </a:r>
            <a:r>
              <a:rPr lang="en-US" sz="1800" dirty="0" err="1">
                <a:latin typeface="Consolas" panose="020B0609020204030204" pitchFamily="49" charset="0"/>
              </a:rPr>
              <a:t>nextID</a:t>
            </a:r>
            <a:r>
              <a:rPr lang="en-US" sz="1800" dirty="0">
                <a:latin typeface="Consolas" panose="020B0609020204030204" pitchFamily="49" charset="0"/>
              </a:rPr>
              <a:t> = 1000;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final double STARTING_PAY_RATE = 7.75;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7D354-9B07-4FB5-8FB0-6A404B20728B}"/>
              </a:ext>
            </a:extLst>
          </p:cNvPr>
          <p:cNvSpPr/>
          <p:nvPr/>
        </p:nvSpPr>
        <p:spPr>
          <a:xfrm>
            <a:off x="5601417" y="6400876"/>
            <a:ext cx="685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(http://pages.cs.wisc.edu/~hasti/cs302/examples/UMLdiagram.html)</a:t>
            </a:r>
          </a:p>
        </p:txBody>
      </p:sp>
    </p:spTree>
    <p:extLst>
      <p:ext uri="{BB962C8B-B14F-4D97-AF65-F5344CB8AC3E}">
        <p14:creationId xmlns:p14="http://schemas.microsoft.com/office/powerpoint/2010/main" val="9362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CE3E-441C-497F-9822-D7D53429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Nachtrag</a:t>
            </a:r>
            <a:r>
              <a:rPr lang="en-US" dirty="0"/>
              <a:t> </a:t>
            </a:r>
            <a:r>
              <a:rPr lang="en-US" dirty="0" err="1"/>
              <a:t>Klassendiagramme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25AE-9553-4950-BF5B-791CACA3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ENUM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Darstellen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pPr lvl="1"/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Datentyp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7162E-8992-466F-B026-450B5B34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01" y="1690688"/>
            <a:ext cx="3273625" cy="4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7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CC60-44F0-4E69-BDF8-2276797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– VS </a:t>
            </a:r>
            <a:r>
              <a:rPr lang="en-US" dirty="0" err="1"/>
              <a:t>Entwurfsklassendiagramm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84B2-029E-4759-ACEE-311A4FAA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D65B-6CF8-4B7C-A605-076F2276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(MM VS 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6C6D-1F9A-41F0-912E-82AAF3B1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Wiederholung</vt:lpstr>
      <vt:lpstr>Agenda</vt:lpstr>
      <vt:lpstr>Nachtrag Klassendiagramme</vt:lpstr>
      <vt:lpstr>Nachtrag Klassendiagramme</vt:lpstr>
      <vt:lpstr>Analyse – VS Entwurfsklassendiagramm</vt:lpstr>
      <vt:lpstr>Storage (MM VS 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</dc:title>
  <dc:creator>Philipp de_Sombre</dc:creator>
  <cp:lastModifiedBy>Philipp de_Sombre</cp:lastModifiedBy>
  <cp:revision>10</cp:revision>
  <dcterms:created xsi:type="dcterms:W3CDTF">2019-12-04T09:02:12Z</dcterms:created>
  <dcterms:modified xsi:type="dcterms:W3CDTF">2019-12-05T13:05:26Z</dcterms:modified>
</cp:coreProperties>
</file>