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C9F-6EBE-42E3-AC5F-C9A4258E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7647-B102-4573-8AFA-22CC550E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B26D-9B59-4636-B60F-B2DDC8A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250E-B0D5-411C-B188-DDC2FBA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1D4-B7F9-4757-9D5C-C4FC484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3AD6-DD28-489E-A333-0757E3B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532B-1AFE-436A-B1A3-F54F07C1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4E81-0B22-404D-A9A9-F0358C7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E57A-543F-48AB-A6A5-DA0E0C3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13F-1EFB-4A9A-9EC8-3E46117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DE44-48B7-451A-8403-10C44CE1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8D96-0769-4BF9-8896-94E7CB6A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5EE0-B669-4AD4-8C66-8418069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7557-29AF-4E4F-8E8A-EBA12CE4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D15B-C15A-4CDD-B0BE-814C792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82CA-E7A7-4726-BDC2-EFF7AF01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A5C-03BD-4874-8E13-B998EA07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13-03C9-420C-B316-98DC794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57F-B68C-4DDF-B0AE-E074B8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FE1-38C1-43FC-9FE3-036D600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8A9-6D3C-40E8-BDF3-B6A5962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2488-1CB3-4E0A-AE7F-5FEB1ED3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3D37-DA57-4C50-9E4C-6F0E1D8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7B82-2188-4C33-A9D4-EB91097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0EFE-A4A0-42E2-BBF1-1C0B0B98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4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221-969B-4605-B6AB-2916A5FF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6D3-86ED-4C47-8E10-EB4CC9F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F365-CE94-42F2-B9F9-12D9C5D5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5299-DF74-451E-827E-A8D92D5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2FCC-7C80-48A1-9952-03ACAEE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AEA5-1986-49CE-9FCE-084E106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660-BEC2-4275-A67D-F0B5512F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050A-B246-4A1F-B881-93EA3577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E206-05B5-4B1F-9D59-355F0217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07C-DD97-4366-AC78-9D45E008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0C2C9-B535-44EA-A574-35E32AA0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3BC6-E47B-4EE7-8951-43468B6E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6000D-CD92-4C3B-B81E-184F9AD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5EAE7-FB20-4C58-8E22-81876417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D17-8E37-47EA-B68C-7AE1C67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FEB2B-1301-4570-9FB9-3B7AD564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A788-4C0C-4533-A3F1-1491D3E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D793-A641-448F-BDDF-C4E0D2D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F349-DEAA-42CE-84D2-8B7E024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6A921-D2C6-4896-8E12-1F0A41C1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0C3F-67B4-4DEC-ADF8-DCD06F3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020-B682-4A73-91DC-33721710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0D5-AC12-4B79-9241-9BF3D9D2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C1B6-A8E1-481F-A708-0242BCFD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0360-0A33-46D5-98A0-AA1C3A9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402A-C556-4A19-B42B-E4A1396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5ADD-76C7-4803-8DC3-2A38207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E28-F646-4866-A3A6-58095287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E4D30-88FE-4FC7-94F6-DA92AA4E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A0B5-2483-4D26-B5B5-22A96919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859B-B40A-4D15-9875-3B7D0A0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CF35-089A-4814-BFE3-303A5C3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0688-0886-438E-BA09-27A23B5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51DCA-D7F6-4FAA-BD08-F5F9B72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E414-3949-40DE-B678-DF642E14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23B6-C28B-4BA6-A411-5D600AF2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3548-B54C-4660-A496-DDF0181B025A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C46E-4836-4BEB-846E-03B52639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3BD-D697-4EAF-B148-F377EAEA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6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C15-6209-4D92-A9CE-45E331AC2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UI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D64D-A955-4054-B69D-E20A225B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46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68F-4BF8-4F6A-BE00-83A3CE25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3045-C224-4C47-9967-EEB43DCC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9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1FA-DC0B-41D2-98A8-9933179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 in Java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 err="1">
                <a:latin typeface="Consolas" panose="020B0609020204030204" pitchFamily="49" charset="0"/>
              </a:rPr>
              <a:t>EventListener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873-782B-4726-BE05-BBFA7216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Ein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en-US" dirty="0" err="1"/>
              <a:t>wartet</a:t>
            </a:r>
            <a:r>
              <a:rPr lang="en-US" dirty="0"/>
              <a:t> bis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bestimmtes</a:t>
            </a:r>
            <a:r>
              <a:rPr lang="en-US" dirty="0"/>
              <a:t> Event </a:t>
            </a:r>
            <a:r>
              <a:rPr lang="en-US" dirty="0" err="1"/>
              <a:t>ausgelöst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um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r>
              <a:rPr lang="en-US" dirty="0"/>
              <a:t>. Z.B.: Button-Press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Button b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R.id.button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b.setOnClickListener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View.OnClickListener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(View view) {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TextView</a:t>
            </a:r>
            <a:r>
              <a:rPr lang="en-US" sz="2400" dirty="0">
                <a:latin typeface="Consolas" panose="020B0609020204030204" pitchFamily="49" charset="0"/>
              </a:rPr>
              <a:t> t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R.id.text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t.setText</a:t>
            </a:r>
            <a:r>
              <a:rPr lang="en-US" sz="2400" dirty="0">
                <a:latin typeface="Consolas" panose="020B0609020204030204" pitchFamily="49" charset="0"/>
              </a:rPr>
              <a:t>("CLICKED");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}});</a:t>
            </a:r>
            <a:endParaRPr lang="en-US" sz="2400" dirty="0"/>
          </a:p>
          <a:p>
            <a:r>
              <a:rPr lang="en-US" dirty="0"/>
              <a:t>Wie </a:t>
            </a:r>
            <a:r>
              <a:rPr lang="en-US" dirty="0" err="1"/>
              <a:t>wird</a:t>
            </a:r>
            <a:r>
              <a:rPr lang="en-US" dirty="0"/>
              <a:t> so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? -&gt; </a:t>
            </a:r>
            <a:r>
              <a:rPr lang="de-DE" dirty="0">
                <a:hlinkClick r:id="rId2"/>
              </a:rPr>
              <a:t>observer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D79-2167-45B0-B635-3062C49B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ECCF-6A7F-4DF5-B614-A73AF899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und XML </a:t>
            </a:r>
          </a:p>
          <a:p>
            <a:r>
              <a:rPr lang="de-DE" dirty="0"/>
              <a:t>Aufbau des XML</a:t>
            </a:r>
          </a:p>
          <a:p>
            <a:r>
              <a:rPr lang="de-DE" dirty="0"/>
              <a:t>Interaktionen in Java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8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857-2F68-4E60-83FA-7ED130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und XML 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E95E1E-0872-48D2-B4C5-0046A6334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4257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88625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6786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Java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XML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java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res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(Inter)</a:t>
                      </a:r>
                      <a:r>
                        <a:rPr lang="en-US" sz="3200" dirty="0" err="1"/>
                        <a:t>aktionen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Struktur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Zugriff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über</a:t>
                      </a:r>
                      <a:r>
                        <a:rPr lang="en-US" sz="3200" dirty="0"/>
                        <a:t> </a:t>
                      </a:r>
                      <a:r>
                        <a:rPr lang="de-DE" sz="3200" dirty="0"/>
                        <a:t>findViewById(R.id.{element})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Statischer</a:t>
                      </a:r>
                      <a:r>
                        <a:rPr lang="en-US" sz="3200" dirty="0"/>
                        <a:t> Aufbau</a:t>
                      </a:r>
                      <a:endParaRPr lang="de-DE" sz="3200" dirty="0"/>
                    </a:p>
                    <a:p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6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B67E-DD1D-4CD0-B221-B6B6AB8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B09-11B8-4D79-A022-870FC174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Umschließend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Layout</a:t>
            </a:r>
          </a:p>
          <a:p>
            <a:pPr lvl="1"/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 warden</a:t>
            </a:r>
          </a:p>
          <a:p>
            <a:pPr lvl="1"/>
            <a:r>
              <a:rPr lang="en-US" dirty="0" err="1"/>
              <a:t>Z.b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930-F70C-42FD-9470-394C82D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XML</a:t>
            </a:r>
            <a:br>
              <a:rPr lang="de-DE" dirty="0"/>
            </a:br>
            <a:r>
              <a:rPr lang="de-DE" dirty="0"/>
              <a:t>-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DCD-5005-4032-A58C-1C56BD1E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5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6AF-7673-461D-8A20-D5B1B871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RecyclerView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586-6DAD-4755-898A-8E3D9976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BA9-45B5-4D84-898A-232D34BF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8B07-866C-4128-A130-025F7A39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EB22-4664-4D0C-9BE1-40115CF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XML</a:t>
            </a:r>
            <a:br>
              <a:rPr lang="de-DE" dirty="0"/>
            </a:br>
            <a:r>
              <a:rPr lang="de-DE" dirty="0"/>
              <a:t>- Nützliche Elemente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7136-A001-457C-A859-5215DFF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62D-330B-42EA-A4DF-106CE292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 in Java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>
                <a:latin typeface="Consolas" panose="020B0609020204030204" pitchFamily="49" charset="0"/>
              </a:rPr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7D-AB50-4DEE-8906-016A5D5B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3479" cy="1899708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indirekt</a:t>
            </a:r>
            <a:r>
              <a:rPr lang="en-US" dirty="0"/>
              <a:t>) </a:t>
            </a:r>
            <a:r>
              <a:rPr lang="en-US" dirty="0" err="1"/>
              <a:t>erben</a:t>
            </a:r>
            <a:r>
              <a:rPr lang="en-US" dirty="0"/>
              <a:t> von Activity</a:t>
            </a:r>
          </a:p>
          <a:p>
            <a:r>
              <a:rPr lang="en-US" dirty="0" err="1"/>
              <a:t>Durchgeht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Lifecycle</a:t>
            </a:r>
          </a:p>
          <a:p>
            <a:r>
              <a:rPr lang="en-US" dirty="0"/>
              <a:t>An activity is a single, focused thing that the user can do.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C6CFA-C783-4F64-8A2D-95095634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0"/>
            <a:ext cx="5308599" cy="6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Android UI</vt:lpstr>
      <vt:lpstr>Übersicht</vt:lpstr>
      <vt:lpstr>Java und XML </vt:lpstr>
      <vt:lpstr>Aufbau des XML</vt:lpstr>
      <vt:lpstr>Aufbau des XML - Layouts</vt:lpstr>
      <vt:lpstr>RecyclerView</vt:lpstr>
      <vt:lpstr>PowerPoint Presentation</vt:lpstr>
      <vt:lpstr>Aufbau des XML - Nützliche Elemente</vt:lpstr>
      <vt:lpstr>Interaktionen in Java - Activity</vt:lpstr>
      <vt:lpstr>PowerPoint Presentation</vt:lpstr>
      <vt:lpstr>Interaktionen in Java - EventListener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UI</dc:title>
  <dc:creator>Philipp de Sombre</dc:creator>
  <cp:lastModifiedBy>Philipp de Sombre</cp:lastModifiedBy>
  <cp:revision>5</cp:revision>
  <dcterms:created xsi:type="dcterms:W3CDTF">2019-10-30T12:05:12Z</dcterms:created>
  <dcterms:modified xsi:type="dcterms:W3CDTF">2019-10-30T13:13:09Z</dcterms:modified>
</cp:coreProperties>
</file>