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71" r:id="rId5"/>
    <p:sldId id="259" r:id="rId6"/>
    <p:sldId id="263" r:id="rId7"/>
    <p:sldId id="267" r:id="rId8"/>
    <p:sldId id="260" r:id="rId9"/>
    <p:sldId id="261" r:id="rId10"/>
    <p:sldId id="257" r:id="rId11"/>
    <p:sldId id="268" r:id="rId12"/>
    <p:sldId id="269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42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3T14:49:5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1012 22 4144 0 0,'-4'0'58'0'0,"3"0"-41"0"0,0 1 0 0 0,-1-1-1 0 0,1 0 1 0 0,0 0-1 0 0,0 0 1 0 0,0 0 0 0 0,-1-1-1 0 0,1 1 1 0 0,0 0 0 0 0,0 0-1 0 0,0-1 1 0 0,0 1 0 0 0,0-1-1 0 0,0 1 1 0 0,0-1 0 0 0,0 1-1 0 0,0-1 1 0 0,0 0 0 0 0,0 1-1 0 0,0-1 1 0 0,-1 0-17 0 0,2 0-20 0 0,0 1 30 0 0,0-1 0 0 0,0 1 0 0 0,0-1 0 0 0,0 1 0 0 0,0 0 0 0 0,-1-1-1 0 0,1 1 1 0 0,0 0 0 0 0,0-1 0 0 0,0 1 0 0 0,-1 0 0 0 0,1-1 0 0 0,0 1 0 0 0,0 0-1 0 0,-1 0 1 0 0,1-1 0 0 0,0 1 0 0 0,0 0 0 0 0,-1 0 0 0 0,1-1 0 0 0,0 1 0 0 0,-1 0-1 0 0,1 0 1 0 0,0 0 0 0 0,-1 0 0 0 0,1 0 0 0 0,0-1 0 0 0,-1 1 0 0 0,1 0 0 0 0,-1 0-1 0 0,1 0 1 0 0,0 0 0 0 0,-1 0 0 0 0,1 0 0 0 0,0 0 0 0 0,-1 0 0 0 0,1 0 0 0 0,-1 0-1 0 0,1 1 1 0 0,0-1 0 0 0,-1 0-10 0 0,-1 0 1997 0 0,2 0 682 0 0,3-2 1016 0 0,8 0-2095 0 0,2 1-1280 0 0,-1 0 0 0 0,1 1 1 0 0,0 0-1 0 0,0 1 1 0 0,-1 1-1 0 0,1 0 1 0 0,5 2-321 0 0,36 5 512 0 0,341 14 328 0 0,-260-22-655 0 0,57 3 222 0 0,-31 4 15 0 0,-45-3 148 0 0,45 11-570 0 0,79 22 336 0 0,40 20-336 0 0,-222-46-22 0 0,-16-3-54 0 0,8 4 76 0 0,35 11-48 0 0,-16-5 104 0 0,-2 2 0 0 0,47 24-56 0 0,-11-1 11 0 0,-25-10-12 0 0,11 9 1 0 0,144 90 0 0 0,-34-12 0 0 0,-109-69 0 0 0,8-1 0 0 0,6 3 0 0 0,-68-34 0 0 0,10 4 0 0 0,-2 2 0 0 0,11 10 0 0 0,-4 0 0 0 0,-25-19 0 0 0,0 2 0 0 0,-2 0 0 0 0,0 2 0 0 0,7 9 0 0 0,54 61 0 0 0,44 51 0 0 0,-71-77 0 0 0,2-2 0 0 0,10 3 0 0 0,-42-40 0 0 0,28 22 0 0 0,-24-22 0 0 0,7 10 0 0 0,9 10 0 0 0,-17-17 0 0 0,-2 1 0 0 0,0 1 0 0 0,2 7 0 0 0,30 41 0 0 0,14 18 0 0 0,-41-52 0 0 0,2-1 0 0 0,2-2 0 0 0,27 22 0 0 0,-13-15 0 0 0,95 96 0 0 0,-68-66 30 0 0,2-4-1 0 0,49 32-29 0 0,-96-79 5 0 0,-16-14 5 0 0,1 1-1 0 0,0-2 0 0 0,1-1 0 0 0,0 0 0 0 0,1-2 0 0 0,0 0 0 0 0,14 4-9 0 0,23 5 48 0 0,53 15 86 0 0,-29-5 75 0 0,-70-25-123 0 0,-1 1 1 0 0,1 0-1 0 0,-1 1 1 0 0,0 0-1 0 0,0 1 0 0 0,9 7-86 0 0,9 6 147 0 0,10 9 69 0 0,-26-21-116 0 0,0 1 1 0 0,-1 0-1 0 0,2 2-100 0 0,14 10 219 0 0,-8-9 13 0 0,1-1 0 0 0,0-1-1 0 0,0-2 1 0 0,1 1 0 0 0,0-2-1 0 0,3-1-231 0 0,-25-6 9 0 0,28 7 171 0 0,-18-5-85 0 0,-1 0 1 0 0,-1 0-1 0 0,1 1 0 0 0,3 2-95 0 0,-3-2 67 0 0,0 0 0 0 0,0 0 0 0 0,4 0-67 0 0,-6-1 9 0 0,0-1 1 0 0,-1 1-1 0 0,1 1 0 0 0,-1-1 0 0 0,0 1 0 0 0,5 3-9 0 0,18 10 1 0 0,-17-10-5 0 0,-1 0-1 0 0,0 1 1 0 0,0 0 0 0 0,0 2 4 0 0,-9-8-16 0 0,1 1-68 0 0,0 1 1 0 0,0-1-1 0 0,0 0 1 0 0,0 1-1 0 0,-1-1 0 0 0,1 1 1 0 0,-1 0-1 0 0,0 0 1 0 0,0 0-1 0 0,1 2 84 0 0,0-1-522 0 0,-1 0 0 0 0,1 0-1 0 0,0 0 1 0 0,0 0 0 0 0,0-1-1 0 0,1 1 1 0 0,2 1 522 0 0,6 7-4121 0 0,3 5-2737 0 0</inkml:trace>
  <inkml:trace contextRef="#ctx0" brushRef="#br0" timeOffset="2439.434">547 1899 8752 0 0,'0'-2'66'0'0,"1"0"0"0"0,-1-1 1 0 0,1 1-1 0 0,0 0 0 0 0,-1-1 1 0 0,1 1-1 0 0,0 0 1 0 0,0 0-1 0 0,1-1 0 0 0,-1 1 1 0 0,0 0-1 0 0,1 0 0 0 0,-1 0 1 0 0,1 1-1 0 0,-1-1 0 0 0,1 0 1 0 0,0 1-1 0 0,0-1 0 0 0,0 1 1 0 0,0-1-1 0 0,0 1 0 0 0,0 0 1 0 0,3-1-67 0 0,7-4 621 0 0,0 1 0 0 0,1 0 0 0 0,12-3-621 0 0,-20 7 228 0 0,71-18 1497 0 0,0 4-1 0 0,68-4-1724 0 0,-19 2 443 0 0,28-2 226 0 0,85 3-669 0 0,154 11 161 0 0,-38 22 115 0 0,-5 25 172 0 0,-254-29-322 0 0,174 30 120 0 0,106 37-246 0 0,-278-53 43 0 0,-2 4-1 0 0,44 22-42 0 0,-4 8 50 0 0,42 29-50 0 0,-90-39 28 0 0,-2 3-1 0 0,62 55-27 0 0,147 138 0 0 0,67 53-2 0 0,-273-234 2 0 0,39 29 0 0 0,-39-29 0 0 0,43 44 0 0 0,73 83 0 0 0,-141-135 0 0 0,2-3 0 0 0,3-2 0 0 0,2-4 0 0 0,46 24 0 0 0,-89-57 0 0 0,42 24 0 0 0,16 4 0 0 0,55 19 32 0 0,4-6 0 0 0,38 5-32 0 0,-37-13 50 0 0,33 11 26 0 0,36 1-8 0 0,182 49 2 0 0,-322-94-32 0 0,0-3-1 0 0,54 2-37 0 0,-51-11 95 0 0,0-3 0 0 0,0-4 0 0 0,42-8-95 0 0,14-12 76 0 0,-80 12 52 0 0,32-13-128 0 0,-41 11 43 0 0,-2 1 110 0 0,-1-2-1 0 0,-1-2 0 0 0,6-4-152 0 0,25-16 416 0 0,-60 31-271 0 0,0-1 0 0 0,9-6-145 0 0,8-6 185 0 0,1 1 71 0 0,-2-1 0 0 0,16-14-256 0 0,-15 11 72 0 0,-11 4-15 0 0,-15 15-22 0 0,0-1 0 0 0,0 1 0 0 0,0 0 1 0 0,0 0-1 0 0,1 0 0 0 0,-1 0 0 0 0,1 0 0 0 0,-1 0 1 0 0,1 1-1 0 0,0-1 0 0 0,1 0-35 0 0,-3 3-70 0 0,0 0 1 0 0,0 0-1 0 0,0 0 1 0 0,0 0-1 0 0,0 0 0 0 0,0 0 1 0 0,0 0-1 0 0,0 0 0 0 0,-1 1 1 0 0,1-1-1 0 0,0 0 1 0 0,-1 0-1 0 0,1 1 0 0 0,0-1 70 0 0,-1-1-1 0 0,13 33-5955 0 0,-7-10-390 0 0</inkml:trace>
  <inkml:trace contextRef="#ctx0" brushRef="#br0" timeOffset="4166.462">54 4070 10592 0 0,'-53'-53'3165'0'0,"52"52"-2049"0"0,1 1-109 0 0,0 0-505 0 0,2-1-443 0 0,0 0-1 0 0,-1 1 0 0 0,1-1 0 0 0,0 1 1 0 0,0 0-1 0 0,0 0 0 0 0,-1-1 1 0 0,1 1-1 0 0,0 0 0 0 0,0 0 1 0 0,-1 1-1 0 0,2-1-58 0 0,55 4 9 0 0,38 4-122 0 0,242 23 254 0 0,57-14 670 0 0,-136-8-360 0 0,-42-1-154 0 0,-72-6-167 0 0,150 4 109 0 0,59 0 51 0 0,-6 0-52 0 0,251 29 210 0 0,-286-14-624 0 0,-21-2 32 0 0,909 44 480 0 0,-750-43-73 0 0,161 23 249 0 0,-222-6-359 0 0,122 6-153 0 0,-178-16 0 0 0,-114-13 0 0 0,59 7 0 0 0,15 8 0 0 0,-255-25-14 0 0,227 32-97 0 0,-133-20 101 0 0,-46-6-64 0 0,186 12-22 0 0,-148-13 97 0 0,3-4-83 0 0,63-7 82 0 0,-113-3 2 0 0,-1-3 1 0 0,-1-4 0 0 0,0-3-1 0 0,40-14-2 0 0,-84 18 34 0 0,1-1-1 0 0,-2-2 0 0 0,16-10-33 0 0,16-7 214 0 0,-17 8 174 0 0,-2-2 0 0 0,3-4-388 0 0,25-15 501 0 0,-46 28-367 0 0,-11 7 0 0 0,0 0-1 0 0,16-6-133 0 0,11-4 82 0 0,-25 11-59 0 0,1 0 0 0 0,9-2-23 0 0,-11 4 0 0 0,-1 0 0 0 0,0-1 0 0 0,0-1 0 0 0,2-2 0 0 0,-4 2 0 0 0,7-4 29 0 0,-1-1-1 0 0,0-1 0 0 0,-1-1 1 0 0,-1 0-1 0 0,11-13-28 0 0,6-9 82 0 0,-2-2 0 0 0,0-5-82 0 0,-21 30-4 0 0,1 1 1 0 0,0 1-1 0 0,3-3 4 0 0,5-4-183 0 0,-19 18 150 0 0,1-1-1 0 0,0 1 1 0 0,0-1 0 0 0,0 1-1 0 0,0 0 1 0 0,0 0-1 0 0,0 0 1 0 0,0 0-1 0 0,0 0 1 0 0,1 0 33 0 0,16-7-3178 0 0,-12 4-3869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3T14:51:0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46 10856 0 0,'-19'-8'980'0'0,"8"3"-193"0"0,11 5-748 0 0,0 0 0 0 0,0 0-1 0 0,-1-1 1 0 0,1 1 0 0 0,0 0 0 0 0,0 0-1 0 0,0 0 1 0 0,0 0 0 0 0,0-1 0 0 0,0 1-1 0 0,0 0 1 0 0,0 0 0 0 0,0 0 0 0 0,1-1-1 0 0,-1 1 1 0 0,0 0 0 0 0,0 0 0 0 0,0 0-1 0 0,0-1 1 0 0,0 1 0 0 0,0 0-1 0 0,0 0 1 0 0,0 0 0 0 0,0 0 0 0 0,1-1-1 0 0,-1 1 1 0 0,0 0 0 0 0,0 0 0 0 0,0 0-1 0 0,0 0 1 0 0,0 0 0 0 0,1 0-39 0 0,15-9 1399 0 0,-15 8-1720 0 0,6-2 388 0 0,-1 0 1 0 0,1 1-1 0 0,-1 0 0 0 0,1 0 1 0 0,0 0-1 0 0,0 1 0 0 0,0 0 1 0 0,0 0-1 0 0,0 1 1 0 0,0 0-1 0 0,0 0 0 0 0,0 1 1 0 0,0 0-1 0 0,0 0 0 0 0,0 0 1 0 0,0 1-1 0 0,0 0-67 0 0,2 0 42 0 0,-1-1 0 0 0,1 0 0 0 0,6 0-42 0 0,18 2 102 0 0,-24-2-72 0 0,0-1-1 0 0,1 0 1 0 0,-1 0-1 0 0,0-1 1 0 0,0 0-1 0 0,6-2-29 0 0,9 0 54 0 0,-19 3 2 0 0,0 0 0 0 0,0 0 1 0 0,1 0-1 0 0,-1 1 0 0 0,0 0 0 0 0,0 0 0 0 0,1 1-56 0 0,17 3 277 0 0,34 9 312 0 0,-38-8-511 0 0,0-2-1 0 0,5 1-77 0 0,-9-3 92 0 0,1-1-1 0 0,-1 0 0 0 0,4-1-91 0 0,-16 1-59 0 0,-2-1 85 0 0,0 1 1 0 0,1 0-1 0 0,-1 0 0 0 0,0-1 0 0 0,0 1 0 0 0,0-1 0 0 0,1 1 1 0 0,-1-1-1 0 0,0 0 0 0 0,1 1 0 0 0,-1-1 0 0 0,0 0 1 0 0,2 0-27 0 0,14 2 274 0 0,3 2-169 0 0,-19-4-33 0 0,-1 0 7 0 0,0 0-13 0 0,2 1-12 0 0,23 4 99 0 0,-3 4 283 0 0,-20-9-359 0 0,-2 0 3 0 0,15 6 396 0 0,-3-3-465 0 0,-10-5-5 0 0,15 4 53 0 0,-12 0-59 0 0,21-1 0 0 0,51 8 87 0 0,-12-1 120 0 0,-63-8-205 0 0,5 0 10 0 0,0 0 1 0 0,1 0-1 0 0,-1 1 0 0 0,0 0 1 0 0,5 2-13 0 0,1 0 30 0 0,-1-1-1 0 0,1 0 1 0 0,0-1 0 0 0,-1 0 0 0 0,2-1-30 0 0,3 1 36 0 0,0 0 0 0 0,14 3-36 0 0,9 3 56 0 0,8-1-56 0 0,13 2-3 0 0,-1-1 3 0 0,-23-3 0 0 0,12 4 0 0 0,28 3 0 0 0,-13-2 0 0 0,8 2 0 0 0,19-2 0 0 0,-25-3 0 0 0,19 0-1 0 0,52-4 1 0 0,86-11 13 0 0,4-6 58 0 0,160-9-18 0 0,-308 18-10 0 0,-35 1 124 0 0,17 2-167 0 0,306-4 1213 0 0,-213 11-752 0 0,-53 8-347 0 0,22 1-109 0 0,0 6 0 0 0,17 9-5 0 0,-26-8 0 0 0,33 8 0 0 0,-42-7 0 0 0,63 19 0 0 0,-110-26 1 0 0,-20-6-66 0 0,17 8 65 0 0,-20-6-13 0 0,-19-6 2 0 0,-2 1-1 0 0,1 0 0 0 0,0 1 0 0 0,-1 0 0 0 0,9 7 12 0 0,-10-6-10 0 0,0 0-1 0 0,1-1 1 0 0,14 4 10 0 0,-12-4-24 0 0,0 0-1 0 0,11 7 25 0 0,-5-1-16 0 0,1-2-1 0 0,1-1 1 0 0,9 3 16 0 0,75 18-30 0 0,-95-27 29 0 0,133 35 1 0 0,-37-9 0 0 0,-71-19 0 0 0,-27-6 0 0 0,1-1 0 0 0,0 0 0 0 0,10 1 0 0 0,4 1 0 0 0,-20-3 0 0 0,1-1 0 0 0,0 0 0 0 0,-1 0 0 0 0,5 0 0 0 0,10 0 0 0 0,-15 0 0 0 0,0-1 0 0 0,-1 0 0 0 0,1 0 0 0 0,0 0 0 0 0,0-1 0 0 0,17-1 302 0 0,-1 2 0 0 0,10 1-302 0 0,2-1 268 0 0,4 0 4 0 0,-31 0-245 0 0,22-3 242 0 0,-28 3-261 0 0,47-5 131 0 0,-18 1-86 0 0,-29 5-49 0 0,1-1 1 0 0,0 0-1 0 0,0 0 0 0 0,0 0 0 0 0,0 0 1 0 0,-1 0-1 0 0,1 0 0 0 0,0-1 0 0 0,0 1 0 0 0,-1-1 1 0 0,1 1-1 0 0,0-1 0 0 0,0 1 0 0 0,-1-1 1 0 0,1 0-5 0 0,5-2 11 0 0,22 1 42 0 0,17-5-53 0 0,31 4 0 0 0,-7-5-73 0 0,-59 6 60 0 0,31-9 75 0 0,-24 6-62 0 0,-12 4 0 0 0,-1 0 0 0 0,1-1 0 0 0,0 0 0 0 0,-1 0 0 0 0,0 0 0 0 0,1-1 0 0 0,0 0 0 0 0,-3 1 0 0 0,-1 1 1 0 0,1 0-1 0 0,0-1 0 0 0,0 1 0 0 0,-1 0 0 0 0,1 1 0 0 0,1-1 0 0 0,26-9-11 0 0,0 10-299 0 0,-26 0-84 0 0,0 1 0 0 0,0 0-1 0 0,0 0 1 0 0,0 0 0 0 0,0 0-1 0 0,0 1 1 0 0,0-1 0 0 0,0 2 394 0 0,0-2-850 0 0,9 7-6625 0 0</inkml:trace>
  <inkml:trace contextRef="#ctx0" brushRef="#br0" timeOffset="1149.911">95 1947 920 0 0,'1'-1'67'0'0,"4"-3"300"0"0,0 1 0 0 0,0 0 0 0 0,0 1 0 0 0,4-3-367 0 0,6-1 4094 0 0,0 1 1 0 0,7-2-4095 0 0,44-9 5622 0 0,5 3-5622 0 0,-19 5 238 0 0,0 2 0 0 0,1 3 0 0 0,0 2 0 0 0,-1 3-1 0 0,14 2-237 0 0,92 20 76 0 0,-1 6 0 0 0,10 10-76 0 0,-43-13 34 0 0,2-5 0 0 0,6-5-34 0 0,256 15 323 0 0,-189-18-120 0 0,57 3-77 0 0,-104-12-48 0 0,-41-1-64 0 0,-35-1 17 0 0,128 6 286 0 0,51-10-317 0 0,-155-3 131 0 0,535-40 584 0 0,-445 21-551 0 0,240-22 162 0 0,-419 44-317 0 0,547-28 414 0 0,-167 13-251 0 0,-238 7-160 0 0,108-23-12 0 0,-196 23 26 0 0,366-66 72 0 0,-140 17-15 0 0,-46 10 70 0 0,-13 5 172 0 0,-16 2 166 0 0,-171 30-241 0 0,15-7-250 0 0,3-2 118 0 0,-21 7-31 0 0,14-9-87 0 0,2 1 53 0 0,-20 5 3 0 0,-1-1-1 0 0,0-2 1 0 0,-1-2 0 0 0,9-8-56 0 0,-44 28 1 0 0,54-38 150 0 0,-18 10-90 0 0,-30 23-41 0 0,0 0 0 0 0,0-1-1 0 0,-1 0 1 0 0,0-1 0 0 0,0 1-1 0 0,-1-1 1 0 0,2-3-20 0 0,15-22 38 0 0,-15 23-12 0 0,0 0-1 0 0,-1-1 1 0 0,-1 0 0 0 0,1-1-1 0 0,0-5-25 0 0,-2 7 16 0 0,0 0 1 0 0,1 0-1 0 0,0 0 0 0 0,0 1 0 0 0,1 0 1 0 0,6-8-17 0 0,-6 9-165 0 0,0 0 1 0 0,0 0 0 0 0,-1-1 0 0 0,2-3 164 0 0,8-16-489 0 0,-7 16-449 0 0,-1-1 0 0 0,-1 1-1 0 0,0-1 1 0 0,3-13 938 0 0,1-2-1847 0 0</inkml:trace>
  <inkml:trace contextRef="#ctx0" brushRef="#br0" timeOffset="2530.394">0 3501 15032 0 0,'0'0'686'0'0,"0"0"-15"0"0,2 0-431 0 0,5-4-237 0 0,1 1 0 0 0,-1 1 1 0 0,1 0-1 0 0,0 0 0 0 0,0 0 0 0 0,0 1 1 0 0,0 0-1 0 0,3 0-3 0 0,10-1 11 0 0,320-30 546 0 0,-270 27-482 0 0,110-7 340 0 0,63 8-415 0 0,289 27 626 0 0,-28-1-480 0 0,-285-13 58 0 0,130 3 98 0 0,-168-9-136 0 0,127 1 150 0 0,556-29 505 0 0,-729 13-728 0 0,342-24 266 0 0,-51 3 192 0 0,104-6 111 0 0,-130 27-588 0 0,-93 3 28 0 0,183 5 187 0 0,-312 5-242 0 0,7-1-58 0 0,205-1 90 0 0,-1-19-19 0 0,35-28 4 0 0,-45-3-27 0 0,-261 33-20 0 0,246-47-7 0 0,-248 45-8 0 0,20-5 50 0 0,-43 3-44 0 0,305-78-6 0 0,-349 83-44 0 0,-1-2 0 0 0,13-8 42 0 0,-6 2-41 0 0,0-2-45 0 0,-1-3 1 0 0,-2-2-1 0 0,8-9 86 0 0,-43 29-26 0 0,22-17 10 0 0,7-8 16 0 0,1-1 0 0 0,-6 3 0 0 0,-1-2 0 0 0,6-10 0 0 0,-27 27 0 0 0,14-17 0 0 0,10-16 0 0 0,-2 2 0 0 0,0-1 0 0 0,2-8 0 0 0,15-19 0 0 0,-32 42 5 0 0,-2-2 0 0 0,-2-1-1 0 0,6-16-4 0 0,-9 17 46 0 0,61-137-87 0 0,-66 135 29 0 0,-7 20 13 0 0,9-18-1 0 0,-6 17 40 0 0,-2-1 0 0 0,0 0 0 0 0,-2 0 0 0 0,3-16-40 0 0,9-14 118 0 0,-11 16-100 0 0,2 1 1 0 0,1 0 0 0 0,2 1-1 0 0,3-3-18 0 0,-12 28 0 0 0,0-1 0 0 0,0 0 0 0 0,0-6 0 0 0,-1 5 0 0 0,1 1 0 0 0,-1 0 0 0 0,5-7 0 0 0,3-5 0 0 0,8-26 0 0 0,-16 38 0 0 0,0 1 0 0 0,0-1 0 0 0,-1 0 0 0 0,-1 0 0 0 0,0 0 0 0 0,0-2 0 0 0,4-6 5 0 0,-4 17 7 0 0,-1 1-1 0 0,1-1 0 0 0,0 0 1 0 0,-1 0-1 0 0,1 0 0 0 0,-1 0 1 0 0,0 0-1 0 0,0 0 1 0 0,0 0-1 0 0,0 0 0 0 0,0 0 1 0 0,0-1-12 0 0,0 2-570 0 0,-4-10 1606 0 0,4 7-7993 0 0,0 4-85 0 0</inkml:trace>
  <inkml:trace contextRef="#ctx0" brushRef="#br0" timeOffset="3842.593">246 4982 13736 0 0,'0'0'629'0'0,"2"1"-13"0"0,11 2-564 0 0,0-1 0 0 0,0 0 0 0 0,0-1 1 0 0,1 0-1 0 0,-1-1 0 0 0,12-1-52 0 0,7 0 106 0 0,272-7 578 0 0,-125 8-433 0 0,574-8 1605 0 0,-567 2-1497 0 0,88-3-78 0 0,-227 6-240 0 0,704-43 398 0 0,-36 9-7 0 0,1354-12 1584 0 0,-932 33-1978 0 0,-859 7 37 0 0,235-10 276 0 0,-36-1 211 0 0,-66 8 79 0 0,-199 7-292 0 0,498 0 340 0 0,-128 2-442 0 0,238-29 9 0 0,-60-41-192 0 0,-85-39-64 0 0,-560 88 17 0 0,41-9-219 0 0,110-40 202 0 0,-176 43-79 0 0,119-42-54 0 0,-103 36 120 0 0,61-25 15 0 0,-147 51 19 0 0,-1 0 0 0 0,0-2 0 0 0,11-9-21 0 0,-5 4 55 0 0,14-6-55 0 0,-6 4 165 0 0,24-18-165 0 0,-32 18 31 0 0,-1-1 0 0 0,0-1 1 0 0,-1 0-1 0 0,-1-3-31 0 0,-6 8 0 0 0,-1 1 0 0 0,7-4 0 0 0,-5 5 0 0 0,14-16 0 0 0,-17 17-18 0 0,0-1 0 0 0,1 2 0 0 0,2-1 18 0 0,28-23-34 0 0,-3-1 5 0 0,-20 18-10 0 0,0-1 1 0 0,-1-1 0 0 0,9-12 38 0 0,-13 12-21 0 0,-2 0 0 0 0,0-1-1 0 0,1-4 22 0 0,4-10 0 0 0,-2 0 0 0 0,-1-2 0 0 0,-2 0 0 0 0,1-7 0 0 0,-11 26-3 0 0,18-60 132 0 0,15-30-129 0 0,-16 46 10 0 0,8-44-10 0 0,7-70 1 0 0,-28 127 10 0 0,14-118 228 0 0,-4 26 240 0 0,9-63 69 0 0,3-19-554 0 0,14-100 6 0 0,-41 270 24 0 0,-4-1-1 0 0,-1 0 0 0 0,-3 1 1 0 0,-5-16-24 0 0,-3-36 77 0 0,2 7-49 0 0,4 42-782 0 0,3 0 0 0 0,3-51 754 0 0,1 41-1161 0 0,-1 35 139 0 0,3 3-38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3T15:07:44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3715 1 4608 0 0,'0'0'353'0'0,"0"0"-38"0"0,0 0 701 0 0,0 0 332 0 0,0 0 69 0 0,0 0-109 0 0,-2 0-515 0 0,-14 8 238 0 0,12-6-919 0 0,1 0 1 0 0,-1 0-1 0 0,1-1 1 0 0,-1 0-1 0 0,0 1 1 0 0,-2-1-113 0 0,-13 3 424 0 0,-1-2 0 0 0,1 0 0 0 0,-6-1-424 0 0,6 1 321 0 0,-1 0 0 0 0,1 1 1 0 0,0 0-1 0 0,0 2 0 0 0,-6 3-321 0 0,-46 9 536 0 0,-25 5-333 0 0,43-8 83 0 0,-15-1-286 0 0,4-3 196 0 0,-149 21 991 0 0,12-1-868 0 0,6 0-26 0 0,144-22-162 0 0,16-3 43 0 0,-15 0-174 0 0,4-3 53 0 0,-27 2 405 0 0,-55-5-458 0 0,-229-21 873 0 0,334 21-807 0 0,-41-3 137 0 0,-1-2 1 0 0,1-3-1 0 0,-31-9-203 0 0,70 12 57 0 0,-1 2 0 0 0,-1 0-57 0 0,-32-5 68 0 0,23 4-31 0 0,0 0 0 0 0,-13 2-37 0 0,-40-5 19 0 0,28 2 53 0 0,0 2 0 0 0,-17 3-72 0 0,-37 8 317 0 0,69-5-325 0 0,0 1 0 0 0,1 3 0 0 0,-5 3 8 0 0,-44 11 171 0 0,-29 1 77 0 0,35-5-37 0 0,63-12-46 0 0,1 0 1 0 0,-1-2-1 0 0,0-1 1 0 0,1-1-1 0 0,-1-1 1 0 0,0-1-1 0 0,-6-2-165 0 0,-18-1-87 0 0,7 3-3360 0 0,38 2 1985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3T15:07:4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3096 221 8288 0 0,'0'0'638'0'0,"-8"-8"1440"0"0,4 6-1612 0 0,0 1 0 0 0,0-1 0 0 0,0 1 0 0 0,0 0 0 0 0,0 0 0 0 0,0 1-1 0 0,-1-1-465 0 0,-9-1 209 0 0,3 0-118 0 0,-1 0 1 0 0,0 1-1 0 0,-1 1-91 0 0,0-1 4 0 0,0 0 0 0 0,0 0 0 0 0,-1-2-4 0 0,-30-5 648 0 0,-42-3-648 0 0,35 5 608 0 0,23 2 80 0 0,-1 1-1 0 0,-5 1-687 0 0,-12 3 673 0 0,20 0-111 0 0,-1-1 1 0 0,-20-3-563 0 0,26 2 201 0 0,0 0 1 0 0,-18 3-202 0 0,-6-1 69 0 0,-18-1 205 0 0,-7-4-274 0 0,15 1 76 0 0,28 2-71 0 0,1-1 0 0 0,-1-1-5 0 0,-30-4 160 0 0,30 4-66 0 0,0-2 1 0 0,-19-5-95 0 0,-148-36 901 0 0,67 29-713 0 0,89 12 65 0 0,-12 1-253 0 0,13 2 261 0 0,-11-4-261 0 0,22 3-68 0 0,0 1 0 0 0,-12 1 68 0 0,-15 0 146 0 0,32 0-91 0 0,-25-3-122 0 0,18 1-1 0 0,-1 0-1 0 0,-10 1 69 0 0,-29-2 20 0 0,14 0 354 0 0,-31 3-374 0 0,-21-1 403 0 0,-4 1-154 0 0,67 2-88 0 0,0-2 0 0 0,-13-3-161 0 0,30 3 180 0 0,0 0 1 0 0,0 1-1 0 0,-25 5-180 0 0,-33 0 392 0 0,55-4-128 0 0,-17 4-264 0 0,18-2 88 0 0,-18 0-88 0 0,20-2-4 0 0,-23 3 4 0 0,21 0-104 0 0,15-2-261 0 0,1 0-1 0 0,-1 1 1 0 0,1 1-1 0 0,0 0 1 0 0,0 0-1 0 0,-5 4 366 0 0,-3-1-2180 0 0,4-1-3397 0 0,3 2-652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3T15:07:47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2706 69 1840 0 0,'-6'3'2005'0'0,"-5"0"572"0"0,6-2-1645 0 0,0 1 1 0 0,0-1-1 0 0,0 0 0 0 0,0-1 0 0 0,0 1 1 0 0,0-1-933 0 0,-12 0 656 0 0,0-2 0 0 0,-1 0 0 0 0,1 0 0 0 0,-12-5-656 0 0,20 4 111 0 0,7 2-74 0 0,0 1 1 0 0,-1-1-1 0 0,1 0 1 0 0,0 1-1 0 0,-1-1 0 0 0,1 1 1 0 0,-2 0-38 0 0,-2-1 106 0 0,1 1 1 0 0,0-1 0 0 0,0 0-1 0 0,0-1 1 0 0,0 1-1 0 0,-3-2-106 0 0,-20-6 572 0 0,15 6-324 0 0,-5-1 7 0 0,10 3-143 0 0,1 0-1 0 0,0 0 1 0 0,0 0-1 0 0,-6-3-111 0 0,6 2 97 0 0,0 0-1 0 0,0 1 1 0 0,0 0-1 0 0,-7-1-96 0 0,-40-6 720 0 0,-14 0-314 0 0,17 6-307 0 0,31 1-81 0 0,0 0 1 0 0,0 2-1 0 0,0 0 1 0 0,0 1 0 0 0,-7 2-19 0 0,18-2 34 0 0,0-1 1 0 0,0 0-1 0 0,-8 0-34 0 0,-21 2 123 0 0,7 1 113 0 0,0-1 0 0 0,-1-2-1 0 0,-9-1-235 0 0,25 0 127 0 0,-11 1 349 0 0,-19 4-476 0 0,19-2 162 0 0,-74 9 97 0 0,-44 11-209 0 0,96-14-47 0 0,29-6-3 0 0,1-1-1 0 0,-8-2 1 0 0,-21 3 19 0 0,15-1 302 0 0,-26-1-321 0 0,32-2 61 0 0,0 2-1 0 0,1 1 0 0 0,-3 1-60 0 0,-38 6 0 0 0,21-2 0 0 0,-18 5 0 0 0,-31 8 0 0 0,48-13-1 0 0,6-1 14 0 0,-58 10 227 0 0,88-14-163 0 0,-1-1-1 0 0,1 0 0 0 0,-3 0-76 0 0,-20 2 134 0 0,-29 3 92 0 0,29-3 57 0 0,-1 2 1 0 0,-2 1-284 0 0,-21 6 288 0 0,20-1-77 0 0,15-5-38 0 0,-20 9-173 0 0,32-11 85 0 0,-1-1 0 0 0,1 0 0 0 0,-1-1 0 0 0,0 0 0 0 0,-3-1-85 0 0,-3 2 181 0 0,-17 3-153 0 0,22-3-7 0 0,1-1 1 0 0,0 0 0 0 0,-12-1-22 0 0,-3 4 340 0 0,12-1 32 0 0,14-4-303 0 0,1 0-30 0 0,0 0-107 0 0,0 0-48 0 0,0 0-11 0 0,0 0-42 0 0,0 0-174 0 0,0 0-75 0 0,1 1-993 0 0,3 7-4092 0 0,-4 3-1756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2-03T15:38:0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4699 487 8720 0 0,'0'0'398'0'0,"-1"0"-3"0"0,-10 6-162 0 0,10-5 151 0 0,1-1 122 0 0,-2 0 26 0 0,1 1-497 0 0,0-1 0 0 0,0 1 1 0 0,0-1-1 0 0,0 1 1 0 0,0-1-1 0 0,0 0 1 0 0,0 0-1 0 0,0 0 0 0 0,0 1 1 0 0,0-1-1 0 0,0 0 1 0 0,0 0-1 0 0,0-1 0 0 0,0 1 1 0 0,0 0-1 0 0,0 0 1 0 0,0 0-36 0 0,-1-1 27 0 0,0 0 1 0 0,0 0 0 0 0,0 0 0 0 0,0-1 0 0 0,0 1 0 0 0,0 0-1 0 0,1-1 1 0 0,-1 1 0 0 0,1-1 0 0 0,-1 1 0 0 0,1-1 0 0 0,-1-1-28 0 0,-11-12 458 0 0,-1 1 0 0 0,-1 0 0 0 0,0 1 0 0 0,-12-8-458 0 0,21 18 176 0 0,1-1 0 0 0,-1 1 0 0 0,1 0 1 0 0,-1 1-1 0 0,-2-1-176 0 0,-21-11 559 0 0,9 2-130 0 0,0 1 0 0 0,0 1 0 0 0,-19-6-429 0 0,-17-8 722 0 0,18 9-126 0 0,27 10-410 0 0,0 0 1 0 0,-1 1-1 0 0,0 1 0 0 0,-5-1-186 0 0,-55-12 592 0 0,62 14-488 0 0,0 0-1 0 0,0 1 1 0 0,-5 0-104 0 0,-11-2 189 0 0,5 1 50 0 0,0 1-1 0 0,-10 1-238 0 0,13 0 64 0 0,0 0 0 0 0,1-1 0 0 0,-8-2-64 0 0,-50-9 74 0 0,27 5 76 0 0,-26-8-150 0 0,-36-12 628 0 0,43 10-112 0 0,-21-3 124 0 0,65 16-512 0 0,-19-3 250 0 0,-5-3-378 0 0,-21-9 14 0 0,-25-2 100 0 0,61 13-30 0 0,-1 1-1 0 0,1 1 1 0 0,-1 2-1 0 0,-14 1-83 0 0,-37 3 364 0 0,-1 4 0 0 0,0 4-364 0 0,37-2 73 0 0,14-3 15 0 0,0 2-1 0 0,-1 2-87 0 0,27-5-2 0 0,-28 7 65 0 0,1-2-1 0 0,-1-1 1 0 0,0-2-1 0 0,-13-1-62 0 0,-106 2 91 0 0,-91-10 264 0 0,113-1-37 0 0,-2 0-71 0 0,91 4-175 0 0,-34-6-72 0 0,-10-1-3 0 0,42 6 1 0 0,-65-3 156 0 0,-77 10 110 0 0,8-2-99 0 0,-9 1 38 0 0,140-1-101 0 0,1-2 0 0 0,-5-2-102 0 0,-21-1 165 0 0,-30-3 29 0 0,78 5-144 0 0,0 1 1 0 0,1 1 0 0 0,-1 2-51 0 0,-1-1 84 0 0,1-1 0 0 0,-18-2-84 0 0,9 0 145 0 0,-16 1-145 0 0,14 1 20 0 0,32-1-20 0 0,1-1 0 0 0,-1 1 0 0 0,1-1 0 0 0,-1 0 0 0 0,1 0 0 0 0,-2-1 0 0 0,-15-4 0 0 0,16 6-19 0 0,4 0-71 0 0,-5-5-169 0 0,5 5 213 0 0,0 0-1 0 0,1-1 1 0 0,-1 1 0 0 0,0 0 0 0 0,1 0 0 0 0,-1-1 0 0 0,0 1 0 0 0,1 0 0 0 0,-1-1 0 0 0,1 1 0 0 0,-1-1-1 0 0,1 1 1 0 0,-1-1 0 0 0,1 1 0 0 0,-1-1 0 0 0,1 1 0 0 0,0-1 0 0 0,-1 1 0 0 0,1-1 0 0 0,0 0 0 0 0,-1 1 0 0 0,1-1 46 0 0,0-2-356 0 0,0 0 1 0 0,1 0 0 0 0,-1 1-1 0 0,1-1 1 0 0,-1 0 0 0 0,1 1-1 0 0,0-1 1 0 0,1-1 355 0 0,7-12-1679 0 0</inkml:trace>
  <inkml:trace contextRef="#ctx0" brushRef="#br0" timeOffset="2073.757">2573 130 5472 0 0,'0'0'248'0'0,"0"0"-6"0"0,0 0-31 0 0,0 0 422 0 0,0 0 205 0 0,0 0 39 0 0,0 0-32 0 0,-7-5 1021 0 0,-18-10-186 0 0,20 11-1346 0 0,0 1-1 0 0,0-1 0 0 0,-1 1 0 0 0,-2 0-333 0 0,5 1 125 0 0,0 1 0 0 0,0 0-1 0 0,-1 1 1 0 0,1-1 0 0 0,-1 0 0 0 0,1 1 0 0 0,-1 0 0 0 0,1 0 0 0 0,-1 0-1 0 0,1 0 1 0 0,-1 0 0 0 0,1 1 0 0 0,-1 0 0 0 0,1 0 0 0 0,0 0 0 0 0,-1 0 0 0 0,0 1-125 0 0,-2-1 133 0 0,1 1 24 0 0,0-1-1 0 0,0 1 1 0 0,1 0 0 0 0,-1 0 0 0 0,1 0-1 0 0,0 0 1 0 0,-3 3-157 0 0,-34 21 925 0 0,23-12-742 0 0,-7 8-31 0 0,4-1-66 0 0,-12 8-86 0 0,12-10 31 0 0,16-14-12 0 0,0 0 1 0 0,1 0-1 0 0,0 1 0 0 0,0 0 0 0 0,-2 4-19 0 0,-16 21 128 0 0,12-18-55 0 0,1 0-1 0 0,0 1 0 0 0,1 0 1 0 0,0 0-1 0 0,2 1 0 0 0,-3 5-72 0 0,-6 15 86 0 0,0 1-14 0 0,2 1-1 0 0,2 1 1 0 0,1 0 0 0 0,0 12-72 0 0,-12 47 33 0 0,11-55-33 0 0,1 1 0 0 0,-1 28 0 0 0,-1 5 0 0 0,7-42 0 0 0,-2 27 0 0 0,5-23-1 0 0,1 0 86 0 0,-5 20-85 0 0,-6 49 164 0 0,3 24-164 0 0,8-57 40 0 0,7 56-40 0 0,-3-88 35 0 0,0-16 54 0 0,3 15-89 0 0,3 15 44 0 0,33 279 364 0 0,-6-157-321 0 0,5 33-94 0 0,-37-182 7 0 0,3 11 0 0 0,-3-1 0 0 0,0 22 0 0 0,-3-15 0 0 0,7 35 0 0 0,-5-58 0 0 0,-1 6 33 0 0,-1 26-33 0 0,0 16 91 0 0,-1-53-70 0 0,0 0 1 0 0,-1 0-1 0 0,-1-1 0 0 0,-1 1 0 0 0,-1 0 0 0 0,0-1 0 0 0,-4 8-21 0 0,7-20-2 0 0,-2 8 13 0 0,-1-1 0 0 0,-1 0 0 0 0,0 0 0 0 0,-1 0 0 0 0,0-1 0 0 0,-5 9-11 0 0,-20 33 60 0 0,9-17-52 0 0,17-25 96 0 0,-2-1 0 0 0,-6 9-104 0 0,10-14 102 0 0,-1 1-1 0 0,1-1 1 0 0,0 1-1 0 0,-2 6-101 0 0,-9 15 70 0 0,2-8-45 0 0,-1-2 1 0 0,0 0-1 0 0,-2-1 0 0 0,0 0 0 0 0,0-1 0 0 0,-2-1 0 0 0,-2 1-25 0 0,2-1 190 0 0,-15 16-190 0 0,1-1 98 0 0,4-1 24 0 0,22-22-115 0 0,0-1-1 0 0,0 0 1 0 0,-1 0 0 0 0,1 0 0 0 0,-5 2-7 0 0,1 0 33 0 0,0-1-1 0 0,-1-1 1 0 0,0 1-1 0 0,0-2 1 0 0,0 1-1 0 0,-1-1 1 0 0,0-1-1 0 0,-9 2-32 0 0,-27 6 155 0 0,17-8-14 0 0,-7 0 421 0 0,-14 0-562 0 0,-36 2 741 0 0,44-3-386 0 0,-1 2 0 0 0,-13 3-355 0 0,-18 3 346 0 0,-47 10 71 0 0,48-11-180 0 0,16-1-10 0 0,-55-1-227 0 0,67-8-3 0 0,22 0-11 0 0,1 1 0 0 0,-1 1 0 0 0,0 1 1 0 0,-5 2 13 0 0,-26 4-1062 0 0,36-4 291 0 0,14-3 139 0 0,0 0 1 0 0,0 0-1 0 0,0 0 1 0 0,0 1-1 0 0,0-1 632 0 0,-8 4-1943 0 0</inkml:trace>
  <inkml:trace contextRef="#ctx0" brushRef="#br0" timeOffset="2948.171">2218 2958 456 0 0,'0'0'0'0'0,"0"0"0"0"0,0 0 0 0 0,0 0 0 0 0,0 0 560 0 0,5-8 72 0 0,-5 8 8 0 0,0 0 8 0 0,0 0-304 0 0,0 0-64 0 0,0 0-16 0 0,-5-4 0 0 0,0-4-128 0 0,1 5-24 0 0,-6-2-8 0 0,10 5-1272 0 0,-3-4-256 0 0</inkml:trace>
  <inkml:trace contextRef="#ctx0" brushRef="#br0" timeOffset="7255.904">2095 3076 3480 0 0,'0'0'159'0'0,"1"-1"-6"0"0,0 1-151 0 0,-1-1 0 0 0,1 1 0 0 0,0-1 0 0 0,0 1 0 0 0,0-1 0 0 0,-1 0 0 0 0,1 1 0 0 0,0-1 1 0 0,-1 0-1 0 0,1 1 0 0 0,-1-1 0 0 0,1 0 0 0 0,-1 0 0 0 0,1 0 0 0 0,-1 1 0 0 0,0-1 0 0 0,1-1-2 0 0,0 0 17 0 0,-1 1 80 0 0,1 1-63 0 0,-1-1-1 0 0,0 1 1 0 0,1 0-1 0 0,-1 0 1 0 0,0-1-1 0 0,1 1 1 0 0,-1-1-1 0 0,0 1 0 0 0,0 0 1 0 0,1-1-1 0 0,-1 1 1 0 0,0-1-1 0 0,0 1 1 0 0,0 0-1 0 0,0-1 1 0 0,0 1-1 0 0,1-1 1 0 0,-1 1-1 0 0,0-1-33 0 0,-1 0 126 0 0,0 0-1 0 0,0 0 1 0 0,0 0-1 0 0,0 0 1 0 0,0 0-1 0 0,0 0 1 0 0,0 0-1 0 0,0 1 1 0 0,-1-1-1 0 0,1 0 1 0 0,0 1-1 0 0,0-1 1 0 0,-1 1-1 0 0,1-1 1 0 0,0 1-1 0 0,-1-1 1 0 0,1 1-1 0 0,-1 0 1 0 0,1 0-1 0 0,0 0 1 0 0,-1 0-1 0 0,1 0 1 0 0,0 0-1 0 0,-1 0 1 0 0,0 1-126 0 0,-5-1 1605 0 0,5 0-968 0 0,2 0-80 0 0,0 0-39 0 0,0 0-6 0 0,0 0-39 0 0,0 0-164 0 0,0 0-75 0 0,0 0-12 0 0,0 1-10 0 0,-6 13 59 0 0,4-9-195 0 0,-1 0-1 0 0,1 0 0 0 0,0 0 0 0 0,1 0 0 0 0,-1 1 0 0 0,1-1 0 0 0,0 0 1 0 0,0 1-1 0 0,1-1 0 0 0,0 1 0 0 0,0 0 0 0 0,0-1 0 0 0,0 1-75 0 0,18 130 1102 0 0,-14-105-1049 0 0,-1 1 1 0 0,0 12-54 0 0,0 12 55 0 0,-3-39-26 0 0,0 1 1 0 0,-1-1-1 0 0,-3 14-29 0 0,-1 20 30 0 0,-11 131 266 0 0,9-108-80 0 0,3-36 88 0 0,1 23-304 0 0,2-16 99 0 0,0-15 7 0 0,2 21-106 0 0,3 78 130 0 0,-2-95-10 0 0,-1-1 0 0 0,-1 0 0 0 0,-3 0 0 0 0,-5 33-120 0 0,3-35 88 0 0,4-20-49 0 0,-1 0 1 0 0,-1 0-1 0 0,0 0 1 0 0,-1 4-40 0 0,-9 22 121 0 0,3 0-1 0 0,0 4-120 0 0,-8 29 121 0 0,5 4-121 0 0,8-50 56 0 0,1 0 0 0 0,1 0 0 0 0,2 0 0 0 0,0 24-56 0 0,0-22 140 0 0,0-17-87 0 0,1-1 0 0 0,0 1 0 0 0,1 0 0 0 0,-1 0-53 0 0,1-3 28 0 0,-1 1-1 0 0,0-1 0 0 0,-1 0 0 0 0,1 1 0 0 0,-2 1-27 0 0,-1 24 72 0 0,2-27-55 0 0,1 0-1 0 0,-2 1 1 0 0,1-1-1 0 0,0 0 1 0 0,-1 1-1 0 0,0-1 0 0 0,0 0 1 0 0,-1-1-1 0 0,0 1-16 0 0,-11 29 28 0 0,7-5 17 0 0,3-12 0 0 0,0 1 0 0 0,-2-1 0 0 0,0 0-1 0 0,-2 4-44 0 0,-2 0 9 0 0,2 0 0 0 0,-3 14-9 0 0,4-12 57 0 0,-2 0-1 0 0,-1 2-56 0 0,5-13 45 0 0,1-1 1 0 0,0 1-1 0 0,1 2-45 0 0,0-3 19 0 0,-1 1 0 0 0,0-1 0 0 0,0 0-19 0 0,-2 3 56 0 0,1 0-1 0 0,-2 7-55 0 0,4-9 55 0 0,-1 0 1 0 0,0 0-1 0 0,-1-1 0 0 0,-3 5-55 0 0,3-7 37 0 0,1-3 3 0 0,0 0 1 0 0,1 1-1 0 0,0-1 0 0 0,-1 4-40 0 0,2-4 18 0 0,0-1 1 0 0,0-1 0 0 0,0 1-1 0 0,0 0 1 0 0,-1 0 0 0 0,0-1-1 0 0,0 0 1 0 0,0 1 0 0 0,0-1-1 0 0,-3 2-18 0 0,3-3 18 0 0,1 0 0 0 0,0 0 0 0 0,0 0 0 0 0,0 0 0 0 0,0 0 0 0 0,1 1-1 0 0,-2 2-17 0 0,-8 15 105 0 0,-12 12 55 0 0,18-26-121 0 0,-1 1 0 0 0,1-1 0 0 0,-3 7-39 0 0,-13 18 53 0 0,-12 16 1 0 0,23-35-41 0 0,1 0 0 0 0,-2 0 0 0 0,0-2 0 0 0,0 1 0 0 0,-10 6-13 0 0,-19 21 69 0 0,25-25 32 0 0,-1 0 1 0 0,0-2-1 0 0,-1 0 0 0 0,-18 10-101 0 0,14-9 256 0 0,0 1-1 0 0,-16 14-255 0 0,29-22 56 0 0,0-1-1 0 0,0 0 0 0 0,0-1 0 0 0,-1 0 0 0 0,0 0 0 0 0,0-1 1 0 0,0 0-1 0 0,0 0 0 0 0,-3 0-55 0 0,-3 1 74 0 0,1 0 1 0 0,0 2-1 0 0,-5 1-74 0 0,-4 4 104 0 0,0-1 0 0 0,-1-1 0 0 0,0-2 0 0 0,-3 0-104 0 0,-20 9 186 0 0,31-11-67 0 0,0 0 0 0 0,-7 1-119 0 0,-62 16 287 0 0,41-10-47 0 0,1-1 1 0 0,-26 1-241 0 0,10-3 200 0 0,28-4 184 0 0,-20 1-384 0 0,35-4 85 0 0,1 1-1 0 0,-10 2-84 0 0,10-1 69 0 0,0-2 0 0 0,-11 2-69 0 0,2-2 106 0 0,0 2 1 0 0,0 2-1 0 0,0 0 0 0 0,1 1 1 0 0,-7 3-107 0 0,-23 8 220 0 0,29-9-136 0 0,-1 1 0 0 0,2 1 0 0 0,-2 2-84 0 0,0 0 17 0 0,7-4-17 0 0,13-5-14 0 0,-1-1 0 0 0,0-1 0 0 0,0 1 0 0 0,-3 0 14 0 0,-10 5-323 0 0,15-3-7410 0 0,4-5 38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8687-7A87-4B5E-906B-551F73C24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FD21C-99A2-4987-AEC1-A9D30DB3A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7CF90-D545-4ED9-96BF-9D403FCA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C17-BFDC-48B5-9187-BE7B185D22D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1DBA8-5D3E-478B-9657-4BFE9B8B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09DC-D36E-4D61-9BEB-3FF7F7C6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BC9-9AE2-4C44-8220-B2658F95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F976-DA7D-41F1-AEDA-BDF1DB4D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513C-B414-47D6-9F83-3787970E0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65461-BE33-40FA-9CEF-A94C6923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C17-BFDC-48B5-9187-BE7B185D22D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CEBD-BDEA-483A-81F0-31DD5432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BCB0B-1F25-4995-BF0A-C786C7B7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BC9-9AE2-4C44-8220-B2658F95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1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2C1BB-BB6F-4A23-9BE5-39A42345D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0D78E-7095-497B-8292-3BF947B5B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F327F-D47A-4DBD-87D0-972130A1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C17-BFDC-48B5-9187-BE7B185D22D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E8F35-F5A0-4935-B14E-4A649139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D582-22A7-4839-BF2C-F4368C86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BC9-9AE2-4C44-8220-B2658F95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9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E4AD-2058-490D-9432-95C70047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0F9BB-1803-41CB-9319-BD4EDB626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C1877-D243-4DA9-B325-2CEADF2A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C17-BFDC-48B5-9187-BE7B185D22D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F5CF-CEC8-4493-BA6C-5D390A9C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4106-F487-476F-AF90-68A73A32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BC9-9AE2-4C44-8220-B2658F95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2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1718-8682-4271-9A2D-1B23288F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B5EE5-2BD2-406E-BB89-38FAF9380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1265-0830-49E7-AD67-C378BB3D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C17-BFDC-48B5-9187-BE7B185D22D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2A277-9534-493B-9FE4-B9FA42F5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86A1-0445-49D7-9CED-BA7174BA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BC9-9AE2-4C44-8220-B2658F95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1739-A3A9-40F0-AA28-E672E5CD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11B4-A82D-4359-BE00-974768495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4EE4B-B0FB-4570-ABD5-CCBC2DB06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C1951-A564-4299-959D-48C88B3D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C17-BFDC-48B5-9187-BE7B185D22D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198AF-6535-4D2E-B505-4A29FCF5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59EF7-6F92-4097-9FAE-6885C113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BC9-9AE2-4C44-8220-B2658F95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9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2315-FBFA-486E-BA8D-171D719E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69286-FF93-41F7-B5DF-454D1DBDA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1E355-E872-41A9-AF87-1F7032432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DBBB1-E0BA-4267-88A2-5BF95B542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6252E-BC5C-4D6F-AEA4-DC8BC3540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52099-12DD-4EEB-AD61-66AEC061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C17-BFDC-48B5-9187-BE7B185D22D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2B116-3FE9-43FE-BDE2-004D6F38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DC457-28D6-4A7F-928C-A3254B02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BC9-9AE2-4C44-8220-B2658F95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7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D7C1-52BF-48A3-8B4B-5015170C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227B7-F670-4D70-95CF-565D5E3B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C17-BFDC-48B5-9187-BE7B185D22D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80947-DDD3-4AD5-B0E0-6DE9D6B5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3D674-06D2-4D9A-9BC0-D2992E44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BC9-9AE2-4C44-8220-B2658F95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000E4-9BFA-498E-909D-4703928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C17-BFDC-48B5-9187-BE7B185D22D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B455C-81DF-4E23-A3CC-4EADA59B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A0C7E-08CE-4CD4-9C69-77264B8D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BC9-9AE2-4C44-8220-B2658F95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7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6453-F84B-4A9B-8160-FAEBF1A4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AAFA-326A-4E83-97BC-7877F4C8A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3E503-2391-428C-BBE9-5321461D7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F0530-C7A1-4B1B-A7F5-BB42FC04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C17-BFDC-48B5-9187-BE7B185D22D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8C3F3-EC5A-46AB-A12A-C1C247C9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BE79-5ED3-407B-B868-00CA6F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BC9-9AE2-4C44-8220-B2658F95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9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F023-5792-479F-A855-2426FAE2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886DC-F960-40B4-8719-F6644DC13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6476E-03F2-4A0B-828B-10EBC8839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97D20-4D47-4407-8741-F0B093AC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C17-BFDC-48B5-9187-BE7B185D22D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F9355-E5A0-43C6-8EA5-A48E10D9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05971-1D02-4821-906C-B1EF1C63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BC9-9AE2-4C44-8220-B2658F95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9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FEC04-9A24-4E8C-8447-EF7640A2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8F694-93A4-43B8-9276-95E6ECB13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A994A-380E-4297-BCB2-23A3110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8C17-BFDC-48B5-9187-BE7B185D22D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B97F8-6E3B-451F-99AD-571AC4935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632B-CBB1-4706-AEC7-3E5609A5E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D4BC9-9AE2-4C44-8220-B2658F95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6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462-02F0-41E1-A351-430AEB426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Wiederholung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E946B-C1E2-4BE5-A148-E14AF2B42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9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41F0-05CD-439A-9702-F9F70DB0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92CE3-74FF-4990-B242-2107A6BD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err="1"/>
              <a:t>Begründungen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Entscheidungen</a:t>
            </a:r>
            <a:r>
              <a:rPr lang="en-US" dirty="0"/>
              <a:t> </a:t>
            </a:r>
          </a:p>
          <a:p>
            <a:r>
              <a:rPr lang="en-US" dirty="0" err="1"/>
              <a:t>Beschreiben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:</a:t>
            </a:r>
          </a:p>
          <a:p>
            <a:pPr lvl="1"/>
            <a:r>
              <a:rPr lang="de-DE" dirty="0"/>
              <a:t>Fragen (konkrete Probleme ohne eindeutige Lösung)</a:t>
            </a:r>
          </a:p>
          <a:p>
            <a:pPr lvl="1"/>
            <a:r>
              <a:rPr lang="de-DE" dirty="0"/>
              <a:t>Optionen (Alternativen zur Lösung)</a:t>
            </a:r>
          </a:p>
          <a:p>
            <a:pPr lvl="1"/>
            <a:r>
              <a:rPr lang="de-DE" dirty="0"/>
              <a:t>Kriterien</a:t>
            </a:r>
          </a:p>
          <a:p>
            <a:pPr lvl="1"/>
            <a:r>
              <a:rPr lang="de-DE" dirty="0"/>
              <a:t>Argumente (Diskussionen)</a:t>
            </a:r>
          </a:p>
          <a:p>
            <a:pPr lvl="1"/>
            <a:r>
              <a:rPr lang="de-DE" dirty="0"/>
              <a:t>Entscheidungen</a:t>
            </a:r>
          </a:p>
          <a:p>
            <a:r>
              <a:rPr lang="de-DE" dirty="0"/>
              <a:t>Darstellung:</a:t>
            </a:r>
          </a:p>
          <a:p>
            <a:pPr lvl="1"/>
            <a:r>
              <a:rPr lang="de-DE" dirty="0"/>
              <a:t>Tabelle</a:t>
            </a:r>
          </a:p>
          <a:p>
            <a:pPr lvl="1"/>
            <a:r>
              <a:rPr lang="de-DE" dirty="0"/>
              <a:t>Freitext</a:t>
            </a:r>
          </a:p>
          <a:p>
            <a:pPr lvl="1"/>
            <a:r>
              <a:rPr lang="de-DE" dirty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6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07F8-6A3B-4FBF-A4EA-92470D0E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Sequenzdiagramme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17D1-C3A8-4DC1-B3F4-0D17D9E45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994"/>
          </a:xfrm>
        </p:spPr>
        <p:txBody>
          <a:bodyPr/>
          <a:lstStyle/>
          <a:p>
            <a:r>
              <a:rPr lang="de-DE" dirty="0"/>
              <a:t>Objekte werden oben angeordnet </a:t>
            </a:r>
          </a:p>
          <a:p>
            <a:r>
              <a:rPr lang="de-DE" dirty="0"/>
              <a:t>Die Lebenslinie schreitet für alle Objekte gleich voran </a:t>
            </a:r>
          </a:p>
          <a:p>
            <a:r>
              <a:rPr lang="de-DE" dirty="0"/>
              <a:t>Ein Sequenzdiagramm zeigt den Nachrichten- bzw. Ereignisfluss zwischen Objekten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27B31-07BA-41F0-9536-E898B02D9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85"/>
          <a:stretch/>
        </p:blipFill>
        <p:spPr>
          <a:xfrm>
            <a:off x="2685070" y="3772619"/>
            <a:ext cx="6581409" cy="29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3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07F8-6A3B-4FBF-A4EA-92470D0E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Sequenzdiagramme</a:t>
            </a:r>
            <a:r>
              <a:rPr lang="en-US" dirty="0"/>
              <a:t> –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VL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27B31-07BA-41F0-9536-E898B02D9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85"/>
          <a:stretch/>
        </p:blipFill>
        <p:spPr>
          <a:xfrm>
            <a:off x="2805295" y="1507415"/>
            <a:ext cx="6581409" cy="292798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F1B33-B6A0-4850-8D59-8244E237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490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k2 = k1.op1(); 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k2.op2(param);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2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D916-D11E-4C81-A8D4-BBADA86E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Sequenzdiagramme</a:t>
            </a:r>
            <a:r>
              <a:rPr lang="en-US" dirty="0"/>
              <a:t> – 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F37FC-9A82-41D6-9C9B-4D3725771B55}"/>
              </a:ext>
            </a:extLst>
          </p:cNvPr>
          <p:cNvSpPr txBox="1"/>
          <p:nvPr/>
        </p:nvSpPr>
        <p:spPr>
          <a:xfrm>
            <a:off x="838200" y="1969414"/>
            <a:ext cx="2739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If-else: alt </a:t>
            </a:r>
          </a:p>
          <a:p>
            <a:r>
              <a:rPr lang="en-US" sz="2800" dirty="0"/>
              <a:t>(</a:t>
            </a:r>
            <a:r>
              <a:rPr lang="en-US" sz="2800" dirty="0" err="1"/>
              <a:t>getrennt</a:t>
            </a:r>
            <a:r>
              <a:rPr lang="en-US" sz="2800" dirty="0"/>
              <a:t> </a:t>
            </a:r>
            <a:r>
              <a:rPr lang="en-US" sz="2800" dirty="0" err="1"/>
              <a:t>mit</a:t>
            </a:r>
            <a:r>
              <a:rPr lang="en-US" sz="2800" dirty="0"/>
              <a:t>: ---)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68DB9-EE96-4B9A-8742-EFB36FA2935B}"/>
              </a:ext>
            </a:extLst>
          </p:cNvPr>
          <p:cNvSpPr txBox="1"/>
          <p:nvPr/>
        </p:nvSpPr>
        <p:spPr>
          <a:xfrm>
            <a:off x="838200" y="4123759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If: opt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D3191-E4B9-423A-81E5-6C9B2C8BD6F8}"/>
              </a:ext>
            </a:extLst>
          </p:cNvPr>
          <p:cNvSpPr txBox="1"/>
          <p:nvPr/>
        </p:nvSpPr>
        <p:spPr>
          <a:xfrm>
            <a:off x="838200" y="3202247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Loop: loop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1D030E-C320-4263-A191-9A31DDC4A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09" b="38588"/>
          <a:stretch/>
        </p:blipFill>
        <p:spPr>
          <a:xfrm>
            <a:off x="4520949" y="1776787"/>
            <a:ext cx="6041036" cy="38533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C378AEE-DC58-49B3-A6E5-A09DA7CB425B}"/>
                  </a:ext>
                </a:extLst>
              </p14:cNvPr>
              <p14:cNvContentPartPr/>
              <p14:nvPr/>
            </p14:nvContentPartPr>
            <p14:xfrm>
              <a:off x="3197287" y="2107003"/>
              <a:ext cx="1691640" cy="2335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C378AEE-DC58-49B3-A6E5-A09DA7CB42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8649" y="2098363"/>
                <a:ext cx="1709276" cy="235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713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0422-07E2-4460-8060-767FD32E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 (</a:t>
            </a:r>
            <a:r>
              <a:rPr lang="en-US" dirty="0" err="1"/>
              <a:t>Pokemon</a:t>
            </a:r>
            <a:r>
              <a:rPr lang="en-US" dirty="0"/>
              <a:t> VS Movie)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61BF-E3C2-4DE7-9FF1-72429FC4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91511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8F69-7C85-4F44-BC30-68FBB4C8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6BCD0-FE01-4F33-81DE-DFA19FDF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UML </a:t>
            </a:r>
            <a:r>
              <a:rPr lang="en-US" dirty="0" err="1"/>
              <a:t>Klassendigramme</a:t>
            </a:r>
            <a:endParaRPr lang="en-US" dirty="0"/>
          </a:p>
          <a:p>
            <a:r>
              <a:rPr lang="en-US" dirty="0"/>
              <a:t>Rationale</a:t>
            </a:r>
          </a:p>
          <a:p>
            <a:r>
              <a:rPr lang="en-US" dirty="0" err="1"/>
              <a:t>Sequenzdiagramme</a:t>
            </a:r>
            <a:endParaRPr lang="en-US" dirty="0"/>
          </a:p>
          <a:p>
            <a:r>
              <a:rPr lang="en-US" dirty="0"/>
              <a:t>TODO: </a:t>
            </a:r>
            <a:r>
              <a:rPr lang="en-US" i="1" dirty="0"/>
              <a:t>Storage (MM VS PM)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0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D5F9-261D-4818-8B5A-2464CE71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F80B-13B3-4914-86BB-34BED9137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1049"/>
          </a:xfrm>
        </p:spPr>
        <p:txBody>
          <a:bodyPr/>
          <a:lstStyle/>
          <a:p>
            <a:r>
              <a:rPr lang="en-US" dirty="0"/>
              <a:t>Interfaces</a:t>
            </a:r>
          </a:p>
          <a:p>
            <a:pPr lvl="1"/>
            <a:r>
              <a:rPr lang="en-US" dirty="0" err="1"/>
              <a:t>definiert</a:t>
            </a:r>
            <a:r>
              <a:rPr lang="en-US" dirty="0"/>
              <a:t> </a:t>
            </a:r>
            <a:r>
              <a:rPr lang="en-US" dirty="0" err="1"/>
              <a:t>statische</a:t>
            </a:r>
            <a:r>
              <a:rPr lang="en-US" dirty="0"/>
              <a:t> </a:t>
            </a:r>
            <a:r>
              <a:rPr lang="en-US" dirty="0" err="1"/>
              <a:t>Variablen</a:t>
            </a:r>
            <a:r>
              <a:rPr lang="en-US" dirty="0"/>
              <a:t> und </a:t>
            </a:r>
            <a:r>
              <a:rPr lang="en-US" dirty="0" err="1"/>
              <a:t>Methodensignaturen</a:t>
            </a:r>
            <a:endParaRPr lang="en-US" dirty="0"/>
          </a:p>
          <a:p>
            <a:pPr lvl="1"/>
            <a:r>
              <a:rPr lang="en-US" dirty="0"/>
              <a:t>Definition &amp; </a:t>
            </a: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getrennt</a:t>
            </a:r>
            <a:endParaRPr lang="en-US" dirty="0"/>
          </a:p>
          <a:p>
            <a:pPr lvl="1"/>
            <a:r>
              <a:rPr lang="en-US" dirty="0" err="1"/>
              <a:t>Gegen</a:t>
            </a:r>
            <a:r>
              <a:rPr lang="en-US" dirty="0"/>
              <a:t> Interfaces </a:t>
            </a:r>
            <a:r>
              <a:rPr lang="en-US" dirty="0" err="1"/>
              <a:t>programmieren</a:t>
            </a:r>
            <a:r>
              <a:rPr lang="en-US" dirty="0"/>
              <a:t>: </a:t>
            </a:r>
            <a:r>
              <a:rPr lang="en-US" dirty="0" err="1"/>
              <a:t>eigentliche</a:t>
            </a:r>
            <a:r>
              <a:rPr lang="en-US" dirty="0"/>
              <a:t> </a:t>
            </a:r>
            <a:r>
              <a:rPr lang="en-US" dirty="0" err="1"/>
              <a:t>Realisierung</a:t>
            </a:r>
            <a:r>
              <a:rPr lang="en-US" dirty="0"/>
              <a:t> </a:t>
            </a:r>
            <a:r>
              <a:rPr lang="en-US" dirty="0" err="1"/>
              <a:t>unwichtig</a:t>
            </a:r>
            <a:endParaRPr lang="en-US" dirty="0"/>
          </a:p>
          <a:p>
            <a:r>
              <a:rPr lang="en-US" dirty="0"/>
              <a:t>Diamant-Operator: </a:t>
            </a:r>
            <a:r>
              <a:rPr lang="en-US" i="1" dirty="0"/>
              <a:t>Generics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45B6EF-23B3-475D-AC5D-3AAB855F5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61894"/>
            <a:ext cx="591151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public Object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(Object obj) {....}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onsolas" panose="020B0609020204030204" pitchFamily="49" charset="0"/>
              </a:rPr>
              <a:t>----------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Consolas" panose="020B0609020204030204" pitchFamily="49" charset="0"/>
              </a:rPr>
              <a:t>MyClass</a:t>
            </a:r>
            <a:r>
              <a:rPr lang="en-US" altLang="en-US" sz="2000" dirty="0">
                <a:latin typeface="Consolas" panose="020B0609020204030204" pitchFamily="49" charset="0"/>
              </a:rPr>
              <a:t> my = new </a:t>
            </a:r>
            <a:r>
              <a:rPr lang="en-US" altLang="en-US" sz="2000" dirty="0" err="1">
                <a:latin typeface="Consolas" panose="020B0609020204030204" pitchFamily="49" charset="0"/>
              </a:rPr>
              <a:t>MyClass</a:t>
            </a:r>
            <a:r>
              <a:rPr lang="en-US" altLang="en-US" sz="2000" dirty="0">
                <a:latin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onsolas" panose="020B0609020204030204" pitchFamily="49" charset="0"/>
              </a:rPr>
              <a:t>Foo </a:t>
            </a:r>
            <a:r>
              <a:rPr lang="en-US" altLang="en-US" sz="2000" dirty="0" err="1">
                <a:latin typeface="Consolas" panose="020B0609020204030204" pitchFamily="49" charset="0"/>
              </a:rPr>
              <a:t>foo</a:t>
            </a:r>
            <a:r>
              <a:rPr lang="en-US" altLang="en-US" sz="2000" dirty="0">
                <a:latin typeface="Consolas" panose="020B0609020204030204" pitchFamily="49" charset="0"/>
              </a:rPr>
              <a:t> = new Foo();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onsolas" panose="020B0609020204030204" pitchFamily="49" charset="0"/>
              </a:rPr>
              <a:t>Foo </a:t>
            </a:r>
            <a:r>
              <a:rPr lang="en-US" altLang="en-US" sz="2000" dirty="0" err="1">
                <a:latin typeface="Consolas" panose="020B0609020204030204" pitchFamily="49" charset="0"/>
              </a:rPr>
              <a:t>newFoo</a:t>
            </a:r>
            <a:r>
              <a:rPr lang="en-US" altLang="en-US" sz="2000" dirty="0">
                <a:latin typeface="Consolas" panose="020B0609020204030204" pitchFamily="49" charset="0"/>
              </a:rPr>
              <a:t> = (Foo) </a:t>
            </a:r>
            <a:r>
              <a:rPr lang="en-US" altLang="en-US" sz="2000" dirty="0" err="1">
                <a:latin typeface="Consolas" panose="020B0609020204030204" pitchFamily="49" charset="0"/>
              </a:rPr>
              <a:t>my.doSomething</a:t>
            </a:r>
            <a:r>
              <a:rPr lang="en-US" altLang="en-US" sz="2000" dirty="0">
                <a:latin typeface="Consolas" panose="020B0609020204030204" pitchFamily="49" charset="0"/>
              </a:rPr>
              <a:t>(foo);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CF4D11-9810-4238-B041-F299E415ED87}"/>
              </a:ext>
            </a:extLst>
          </p:cNvPr>
          <p:cNvSpPr/>
          <p:nvPr/>
        </p:nvSpPr>
        <p:spPr>
          <a:xfrm>
            <a:off x="5911515" y="4561894"/>
            <a:ext cx="71708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public &lt;T&gt; 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(T t)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{....}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onsolas" panose="020B0609020204030204" pitchFamily="49" charset="0"/>
              </a:rPr>
              <a:t>---------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Consolas" panose="020B0609020204030204" pitchFamily="49" charset="0"/>
              </a:rPr>
              <a:t>MyClass</a:t>
            </a:r>
            <a:r>
              <a:rPr lang="en-US" altLang="en-US" sz="2000" dirty="0">
                <a:latin typeface="Consolas" panose="020B0609020204030204" pitchFamily="49" charset="0"/>
              </a:rPr>
              <a:t>&lt;Foo&gt; my = new </a:t>
            </a:r>
            <a:r>
              <a:rPr lang="en-US" altLang="en-US" sz="2000" dirty="0" err="1">
                <a:latin typeface="Consolas" panose="020B0609020204030204" pitchFamily="49" charset="0"/>
              </a:rPr>
              <a:t>MyClass</a:t>
            </a:r>
            <a:r>
              <a:rPr lang="en-US" altLang="en-US" sz="2000" dirty="0">
                <a:latin typeface="Consolas" panose="020B0609020204030204" pitchFamily="49" charset="0"/>
              </a:rPr>
              <a:t>&lt;Foo&gt;();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onsolas" panose="020B0609020204030204" pitchFamily="49" charset="0"/>
              </a:rPr>
              <a:t>Foo </a:t>
            </a:r>
            <a:r>
              <a:rPr lang="en-US" altLang="en-US" sz="2000" dirty="0" err="1">
                <a:latin typeface="Consolas" panose="020B0609020204030204" pitchFamily="49" charset="0"/>
              </a:rPr>
              <a:t>foo</a:t>
            </a:r>
            <a:r>
              <a:rPr lang="en-US" altLang="en-US" sz="2000" dirty="0">
                <a:latin typeface="Consolas" panose="020B0609020204030204" pitchFamily="49" charset="0"/>
              </a:rPr>
              <a:t> = new Foo();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onsolas" panose="020B0609020204030204" pitchFamily="49" charset="0"/>
              </a:rPr>
              <a:t>Foo </a:t>
            </a:r>
            <a:r>
              <a:rPr lang="en-US" altLang="en-US" sz="2000" dirty="0" err="1">
                <a:latin typeface="Consolas" panose="020B0609020204030204" pitchFamily="49" charset="0"/>
              </a:rPr>
              <a:t>newFoo</a:t>
            </a:r>
            <a:r>
              <a:rPr lang="en-US" altLang="en-US" sz="2000" dirty="0">
                <a:latin typeface="Consolas" panose="020B0609020204030204" pitchFamily="49" charset="0"/>
              </a:rPr>
              <a:t> = </a:t>
            </a:r>
            <a:r>
              <a:rPr lang="en-US" altLang="en-US" sz="2000" dirty="0" err="1">
                <a:latin typeface="Consolas" panose="020B0609020204030204" pitchFamily="49" charset="0"/>
              </a:rPr>
              <a:t>my.doSomething</a:t>
            </a:r>
            <a:r>
              <a:rPr lang="en-US" altLang="en-US" sz="2000" dirty="0">
                <a:latin typeface="Consolas" panose="020B0609020204030204" pitchFamily="49" charset="0"/>
              </a:rPr>
              <a:t>(foo);</a:t>
            </a:r>
          </a:p>
        </p:txBody>
      </p:sp>
    </p:spTree>
    <p:extLst>
      <p:ext uri="{BB962C8B-B14F-4D97-AF65-F5344CB8AC3E}">
        <p14:creationId xmlns:p14="http://schemas.microsoft.com/office/powerpoint/2010/main" val="281129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060F-2B99-427C-BE7A-5055A223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UML-</a:t>
            </a:r>
            <a:r>
              <a:rPr lang="en-US" dirty="0" err="1"/>
              <a:t>Diagramme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1BF1E-1B20-4484-9923-99F5F04FB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38" y="1604423"/>
            <a:ext cx="8235724" cy="49515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47FE55-429E-428E-BBCF-6F9DA76094F8}"/>
              </a:ext>
            </a:extLst>
          </p:cNvPr>
          <p:cNvSpPr/>
          <p:nvPr/>
        </p:nvSpPr>
        <p:spPr>
          <a:xfrm>
            <a:off x="838200" y="645756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(https://www.visual-paradigm.com/guide/uml-unified-)modeling-language/overview-of-the-14-uml-diagram-types/</a:t>
            </a:r>
          </a:p>
        </p:txBody>
      </p:sp>
    </p:spTree>
    <p:extLst>
      <p:ext uri="{BB962C8B-B14F-4D97-AF65-F5344CB8AC3E}">
        <p14:creationId xmlns:p14="http://schemas.microsoft.com/office/powerpoint/2010/main" val="246494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E143-2737-45A7-9AD4-4230B8CF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Klassendiagramm</a:t>
            </a:r>
            <a:r>
              <a:rPr lang="en-US" dirty="0"/>
              <a:t> - </a:t>
            </a:r>
            <a:r>
              <a:rPr lang="en-US" dirty="0" err="1"/>
              <a:t>Elemente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B5D48E-DDB2-49E0-9F3F-41196622E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46"/>
          <a:stretch/>
        </p:blipFill>
        <p:spPr>
          <a:xfrm>
            <a:off x="6096000" y="2297073"/>
            <a:ext cx="5257800" cy="226385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DCD7D8-5CA8-4C00-ABC0-B9840197C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3" y="2143124"/>
            <a:ext cx="46005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3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E143-2737-45A7-9AD4-4230B8CF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Klassendiagramm</a:t>
            </a:r>
            <a:r>
              <a:rPr lang="en-US" dirty="0"/>
              <a:t> – Klassen /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59EB5-43E9-49B6-8F25-872DF79A3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913" y="1791120"/>
            <a:ext cx="2632023" cy="47536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Visibility: +, -, 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10D80-E60A-487F-9E18-A4D22A673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8" y="2143125"/>
            <a:ext cx="4600575" cy="25717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2A84F7-6BB4-4D07-96A4-9045130BA54D}"/>
              </a:ext>
            </a:extLst>
          </p:cNvPr>
          <p:cNvSpPr txBox="1">
            <a:spLocks/>
          </p:cNvSpPr>
          <p:nvPr/>
        </p:nvSpPr>
        <p:spPr>
          <a:xfrm>
            <a:off x="1606913" y="2475762"/>
            <a:ext cx="2632023" cy="475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Attribut</a:t>
            </a:r>
            <a:r>
              <a:rPr lang="en-US" dirty="0"/>
              <a:t>-Name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DBCAAC-E9C3-420E-A179-DF570798184D}"/>
              </a:ext>
            </a:extLst>
          </p:cNvPr>
          <p:cNvSpPr txBox="1">
            <a:spLocks/>
          </p:cNvSpPr>
          <p:nvPr/>
        </p:nvSpPr>
        <p:spPr>
          <a:xfrm>
            <a:off x="1606912" y="5101746"/>
            <a:ext cx="2632023" cy="475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Parameter-</a:t>
            </a:r>
            <a:r>
              <a:rPr lang="en-US" dirty="0" err="1"/>
              <a:t>Typ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087205-4409-45EE-ACFB-2FFD1891EA16}"/>
              </a:ext>
            </a:extLst>
          </p:cNvPr>
          <p:cNvSpPr txBox="1">
            <a:spLocks/>
          </p:cNvSpPr>
          <p:nvPr/>
        </p:nvSpPr>
        <p:spPr>
          <a:xfrm>
            <a:off x="1606913" y="5703655"/>
            <a:ext cx="2632023" cy="475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Rückgabe-Typ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62CA44-6889-4490-8C69-C9C09D134FD0}"/>
              </a:ext>
            </a:extLst>
          </p:cNvPr>
          <p:cNvSpPr txBox="1">
            <a:spLocks/>
          </p:cNvSpPr>
          <p:nvPr/>
        </p:nvSpPr>
        <p:spPr>
          <a:xfrm>
            <a:off x="1606912" y="4499837"/>
            <a:ext cx="2632023" cy="4753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Methoden</a:t>
            </a:r>
            <a:r>
              <a:rPr lang="en-US" dirty="0"/>
              <a:t>-Name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351218-3AF5-4350-8EEB-0CC079C6C121}"/>
              </a:ext>
            </a:extLst>
          </p:cNvPr>
          <p:cNvSpPr txBox="1">
            <a:spLocks/>
          </p:cNvSpPr>
          <p:nvPr/>
        </p:nvSpPr>
        <p:spPr>
          <a:xfrm>
            <a:off x="1606912" y="3822843"/>
            <a:ext cx="2632023" cy="475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Visibility: +, -, #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E55585B-0BAC-4415-B25C-CE081FC9A004}"/>
              </a:ext>
            </a:extLst>
          </p:cNvPr>
          <p:cNvSpPr txBox="1">
            <a:spLocks/>
          </p:cNvSpPr>
          <p:nvPr/>
        </p:nvSpPr>
        <p:spPr>
          <a:xfrm>
            <a:off x="1606913" y="3204216"/>
            <a:ext cx="2632023" cy="475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Attribut-Typ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84F58CE-EE27-4C2F-A370-26630F85DA1E}"/>
                  </a:ext>
                </a:extLst>
              </p14:cNvPr>
              <p14:cNvContentPartPr/>
              <p14:nvPr/>
            </p14:nvContentPartPr>
            <p14:xfrm>
              <a:off x="3813760" y="2100523"/>
              <a:ext cx="3861360" cy="1650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84F58CE-EE27-4C2F-A370-26630F85DA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4760" y="2091883"/>
                <a:ext cx="3879000" cy="16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8CFE0E0-FE0E-4C55-95BC-955D5C9D522D}"/>
                  </a:ext>
                </a:extLst>
              </p14:cNvPr>
              <p14:cNvContentPartPr/>
              <p14:nvPr/>
            </p14:nvContentPartPr>
            <p14:xfrm>
              <a:off x="4094200" y="4127323"/>
              <a:ext cx="5224320" cy="1797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8CFE0E0-FE0E-4C55-95BC-955D5C9D52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5201" y="4118681"/>
                <a:ext cx="5241959" cy="18151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53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E143-2737-45A7-9AD4-4230B8CF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Klassendiagramm</a:t>
            </a:r>
            <a:r>
              <a:rPr lang="en-US" dirty="0"/>
              <a:t> – Klassen / Interfaces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45729B-409F-45DA-AA43-AED10CADC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35" y="1690688"/>
            <a:ext cx="2242583" cy="50252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29723-7DFC-41CE-B79D-5D6655A02727}"/>
              </a:ext>
            </a:extLst>
          </p:cNvPr>
          <p:cNvSpPr txBox="1"/>
          <p:nvPr/>
        </p:nvSpPr>
        <p:spPr>
          <a:xfrm>
            <a:off x="5404531" y="1689792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B06B8-EBAA-48B9-AC32-804818E6FF42}"/>
              </a:ext>
            </a:extLst>
          </p:cNvPr>
          <p:cNvSpPr txBox="1"/>
          <p:nvPr/>
        </p:nvSpPr>
        <p:spPr>
          <a:xfrm>
            <a:off x="5404531" y="354977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Abstrakt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14E9B-266C-4F23-9576-BF69781E0B9C}"/>
              </a:ext>
            </a:extLst>
          </p:cNvPr>
          <p:cNvSpPr txBox="1"/>
          <p:nvPr/>
        </p:nvSpPr>
        <p:spPr>
          <a:xfrm>
            <a:off x="5404531" y="4116968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5F6C9FB-E26F-448A-83A6-F3EB0735C88F}"/>
                  </a:ext>
                </a:extLst>
              </p14:cNvPr>
              <p14:cNvContentPartPr/>
              <p14:nvPr/>
            </p14:nvContentPartPr>
            <p14:xfrm>
              <a:off x="4154887" y="1859323"/>
              <a:ext cx="1337400" cy="87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5F6C9FB-E26F-448A-83A6-F3EB0735C8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5887" y="1850683"/>
                <a:ext cx="13550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079320-5E4D-4FC2-924D-99C3FCCC8975}"/>
                  </a:ext>
                </a:extLst>
              </p14:cNvPr>
              <p14:cNvContentPartPr/>
              <p14:nvPr/>
            </p14:nvContentPartPr>
            <p14:xfrm>
              <a:off x="4378807" y="3717283"/>
              <a:ext cx="1114560" cy="79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079320-5E4D-4FC2-924D-99C3FCCC89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0167" y="3708643"/>
                <a:ext cx="11322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36AD7D2-803F-46F2-98EE-265948EAEB6D}"/>
                  </a:ext>
                </a:extLst>
              </p14:cNvPr>
              <p14:cNvContentPartPr/>
              <p14:nvPr/>
            </p14:nvContentPartPr>
            <p14:xfrm>
              <a:off x="4550887" y="4317043"/>
              <a:ext cx="974160" cy="109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36AD7D2-803F-46F2-98EE-265948EAEB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1887" y="4308043"/>
                <a:ext cx="99180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142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E143-2737-45A7-9AD4-4230B8CF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Klassendiagramm</a:t>
            </a:r>
            <a:r>
              <a:rPr lang="en-US" dirty="0"/>
              <a:t> – </a:t>
            </a:r>
            <a:r>
              <a:rPr lang="en-US" dirty="0" err="1"/>
              <a:t>Erstellen</a:t>
            </a:r>
            <a:r>
              <a:rPr lang="en-US" dirty="0"/>
              <a:t> / </a:t>
            </a:r>
            <a:r>
              <a:rPr lang="en-US" dirty="0" err="1"/>
              <a:t>Bearbeiten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59EB5-43E9-49B6-8F25-872DF79A3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Jira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Projekt</a:t>
            </a:r>
            <a:r>
              <a:rPr lang="en-US" dirty="0"/>
              <a:t>: MMAPPSTUD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Diagramm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project = MMAPPSTUD AND type =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Issue </a:t>
            </a:r>
            <a:r>
              <a:rPr lang="en-US" dirty="0" err="1"/>
              <a:t>auswählen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Unten</a:t>
            </a:r>
            <a:r>
              <a:rPr lang="en-US" dirty="0"/>
              <a:t>: Attachments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gliffy</a:t>
            </a:r>
            <a:r>
              <a:rPr lang="en-US" dirty="0"/>
              <a:t> </a:t>
            </a:r>
            <a:r>
              <a:rPr lang="en-US" dirty="0" err="1"/>
              <a:t>Diagramm</a:t>
            </a:r>
            <a:r>
              <a:rPr lang="en-US" dirty="0"/>
              <a:t> </a:t>
            </a:r>
            <a:r>
              <a:rPr lang="en-US" dirty="0" err="1"/>
              <a:t>runterladen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Importieren</a:t>
            </a:r>
            <a:r>
              <a:rPr lang="en-US" dirty="0"/>
              <a:t> in </a:t>
            </a:r>
            <a:r>
              <a:rPr lang="en-US" dirty="0" err="1"/>
              <a:t>anderes</a:t>
            </a:r>
            <a:r>
              <a:rPr lang="en-US" dirty="0"/>
              <a:t> </a:t>
            </a:r>
            <a:r>
              <a:rPr lang="en-US" dirty="0" err="1"/>
              <a:t>Programm</a:t>
            </a:r>
            <a:r>
              <a:rPr lang="en-US" dirty="0"/>
              <a:t> (</a:t>
            </a:r>
            <a:r>
              <a:rPr lang="en-US" dirty="0" err="1"/>
              <a:t>z.B</a:t>
            </a:r>
            <a:r>
              <a:rPr lang="en-US" dirty="0"/>
              <a:t>.: draw.io …)</a:t>
            </a:r>
          </a:p>
        </p:txBody>
      </p:sp>
    </p:spTree>
    <p:extLst>
      <p:ext uri="{BB962C8B-B14F-4D97-AF65-F5344CB8AC3E}">
        <p14:creationId xmlns:p14="http://schemas.microsoft.com/office/powerpoint/2010/main" val="329750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E143-2737-45A7-9AD4-4230B8CF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Klassendiagramm</a:t>
            </a:r>
            <a:r>
              <a:rPr lang="en-US" dirty="0"/>
              <a:t> –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finden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49B84-AD4A-4CD2-A381-0D0881917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904"/>
            <a:ext cx="12192000" cy="555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1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283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Wiederholung</vt:lpstr>
      <vt:lpstr>Agenda</vt:lpstr>
      <vt:lpstr>Java</vt:lpstr>
      <vt:lpstr>UML-Diagramme</vt:lpstr>
      <vt:lpstr>Klassendiagramm - Elemente </vt:lpstr>
      <vt:lpstr>Klassendiagramm – Klassen / Interfaces</vt:lpstr>
      <vt:lpstr>Klassendiagramm – Klassen / Interfaces</vt:lpstr>
      <vt:lpstr>Klassendiagramm – Erstellen / Bearbeiten </vt:lpstr>
      <vt:lpstr>Klassendiagramm – Fehler finden </vt:lpstr>
      <vt:lpstr>Rationale</vt:lpstr>
      <vt:lpstr>Sequenzdiagramme</vt:lpstr>
      <vt:lpstr>Sequenzdiagramme – Beispiel aus VL</vt:lpstr>
      <vt:lpstr>Sequenzdiagramme – Notation</vt:lpstr>
      <vt:lpstr>Storage Model (Pokemon VS Movie)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Wiederholung</dc:title>
  <dc:creator>Philipp de_Sombre</dc:creator>
  <cp:lastModifiedBy>Philipp de_Sombre</cp:lastModifiedBy>
  <cp:revision>26</cp:revision>
  <dcterms:created xsi:type="dcterms:W3CDTF">2019-12-03T11:28:03Z</dcterms:created>
  <dcterms:modified xsi:type="dcterms:W3CDTF">2019-12-04T08:07:26Z</dcterms:modified>
</cp:coreProperties>
</file>