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 varScale="1">
        <p:scale>
          <a:sx n="96" d="100"/>
          <a:sy n="96" d="100"/>
        </p:scale>
        <p:origin x="68" y="1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ot, T.V.J. (Thierry)" userId="f0158f6f-554a-4e8a-b0ab-e5f346d56ece" providerId="ADAL" clId="{EDB1784F-DD18-4722-BBFC-B2A767D70AFA}"/>
    <pc:docChg chg="undo custSel modSld">
      <pc:chgData name="Desot, T.V.J. (Thierry)" userId="f0158f6f-554a-4e8a-b0ab-e5f346d56ece" providerId="ADAL" clId="{EDB1784F-DD18-4722-BBFC-B2A767D70AFA}" dt="2023-10-25T17:43:59.546" v="7" actId="478"/>
      <pc:docMkLst>
        <pc:docMk/>
      </pc:docMkLst>
      <pc:sldChg chg="addSp delSp modSp mod">
        <pc:chgData name="Desot, T.V.J. (Thierry)" userId="f0158f6f-554a-4e8a-b0ab-e5f346d56ece" providerId="ADAL" clId="{EDB1784F-DD18-4722-BBFC-B2A767D70AFA}" dt="2023-10-25T17:43:59.546" v="7" actId="478"/>
        <pc:sldMkLst>
          <pc:docMk/>
          <pc:sldMk cId="587383287" sldId="259"/>
        </pc:sldMkLst>
        <pc:spChg chg="add del mod">
          <ac:chgData name="Desot, T.V.J. (Thierry)" userId="f0158f6f-554a-4e8a-b0ab-e5f346d56ece" providerId="ADAL" clId="{EDB1784F-DD18-4722-BBFC-B2A767D70AFA}" dt="2023-10-25T17:43:59.546" v="7" actId="478"/>
          <ac:spMkLst>
            <pc:docMk/>
            <pc:sldMk cId="587383287" sldId="259"/>
            <ac:spMk id="4" creationId="{EC7E2D8F-8F32-D2B7-FCCB-753331E0494C}"/>
          </ac:spMkLst>
        </pc:spChg>
        <pc:picChg chg="add del">
          <ac:chgData name="Desot, T.V.J. (Thierry)" userId="f0158f6f-554a-4e8a-b0ab-e5f346d56ece" providerId="ADAL" clId="{EDB1784F-DD18-4722-BBFC-B2A767D70AFA}" dt="2023-10-25T17:43:59.546" v="7" actId="478"/>
          <ac:picMkLst>
            <pc:docMk/>
            <pc:sldMk cId="587383287" sldId="259"/>
            <ac:picMk id="5" creationId="{F3D4C5AF-5892-7640-84A1-64CF7C8A6FCE}"/>
          </ac:picMkLst>
        </pc:picChg>
        <pc:picChg chg="add del mod">
          <ac:chgData name="Desot, T.V.J. (Thierry)" userId="f0158f6f-554a-4e8a-b0ab-e5f346d56ece" providerId="ADAL" clId="{EDB1784F-DD18-4722-BBFC-B2A767D70AFA}" dt="2023-10-25T17:43:58.915" v="6" actId="22"/>
          <ac:picMkLst>
            <pc:docMk/>
            <pc:sldMk cId="587383287" sldId="259"/>
            <ac:picMk id="9" creationId="{12B7D4CC-63DD-3AA3-8797-82A1A5B48AE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F296-D79D-3A49-9A32-58DC53174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E8EBF-2C73-C649-BB78-6C63315F5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03202-A352-D546-B8F5-1C4E53E6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3D79-426D-AE43-AD67-0D187A0FAF58}" type="datetimeFigureOut">
              <a:rPr lang="en-BE" smtClean="0"/>
              <a:t>10/25/2023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10A86-FDA6-D444-8C97-0F072F28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108C2-7DF2-594A-A2F4-F6D1245A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AF53-152D-D644-A2AF-E5F2DFE8D8B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8845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F263-EA2D-9C48-AFC5-12340B0E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109DB-7638-2247-A2FF-D893373AD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A66EA-CE45-8745-A85B-DA917FD6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3D79-426D-AE43-AD67-0D187A0FAF58}" type="datetimeFigureOut">
              <a:rPr lang="en-BE" smtClean="0"/>
              <a:t>10/25/2023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20B00-5588-C246-9E2C-52E040FB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7BEA2-4E0A-7340-AF96-7AC2A12A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AF53-152D-D644-A2AF-E5F2DFE8D8B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7522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8763D4-25A0-A94F-9DA9-5A12EB780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FAA65-50C9-E64C-94B9-789D40BE9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4182F-5D70-B44E-8D2D-D7FC42AA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3D79-426D-AE43-AD67-0D187A0FAF58}" type="datetimeFigureOut">
              <a:rPr lang="en-BE" smtClean="0"/>
              <a:t>10/25/2023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0CFD6-27D3-DD49-B0CF-CB062C61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C47D7-7213-0A4C-BFA4-A38A441D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AF53-152D-D644-A2AF-E5F2DFE8D8B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3194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3669-07B0-C341-A0F9-AC543D8A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16BCA-F563-184A-A7A6-36B03A55E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3EC4B-3E97-EE40-AEA5-84008C4E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3D79-426D-AE43-AD67-0D187A0FAF58}" type="datetimeFigureOut">
              <a:rPr lang="en-BE" smtClean="0"/>
              <a:t>10/25/2023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2F83A-78B6-EF48-BB44-AECB22174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2D20-712C-8540-A235-BC70BE8B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AF53-152D-D644-A2AF-E5F2DFE8D8B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0761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7A7A-B094-3A44-9652-420DD5E9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3835A-D919-F24C-9DC3-69D673957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2832A-26DD-2849-B46A-94B13FD9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3D79-426D-AE43-AD67-0D187A0FAF58}" type="datetimeFigureOut">
              <a:rPr lang="en-BE" smtClean="0"/>
              <a:t>10/25/2023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1905E-8656-7A46-95B5-118B81E2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6EB96-3F45-2445-84BE-401942D6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AF53-152D-D644-A2AF-E5F2DFE8D8B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5372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2DAF9-8777-184F-9968-E4AE7E87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720F6-A9CA-0845-9D75-C2ACD330C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845F4-2961-F840-A7AD-6ACD40173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4F9DB-278E-F74F-83DB-C6938A2D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3D79-426D-AE43-AD67-0D187A0FAF58}" type="datetimeFigureOut">
              <a:rPr lang="en-BE" smtClean="0"/>
              <a:t>10/25/2023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75E9A-84BE-484E-B9EB-788D6FF9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3BC6D-5E56-1B4E-A31D-79FEAD07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AF53-152D-D644-A2AF-E5F2DFE8D8B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2233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5D97-938C-D144-8EE0-6C549BDC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F7786-2ED2-C24D-AE00-5C577D1FF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3C885-696D-1E4B-980E-45277A3CD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112F5-F12E-424B-9D4C-98E533AC4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CDDC9-8EFA-E348-97BD-F9403DD22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71A22F-A6DD-7D49-8784-48B6C44B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3D79-426D-AE43-AD67-0D187A0FAF58}" type="datetimeFigureOut">
              <a:rPr lang="en-BE" smtClean="0"/>
              <a:t>10/25/2023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6B903A-BE65-924B-AAE4-419F8FA05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0F8334-62B2-BD43-B6AF-E2BA6719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AF53-152D-D644-A2AF-E5F2DFE8D8B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0569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626E2-84EC-B949-B232-316C1F72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83225F-6F73-EA4C-85AC-72CF2D01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3D79-426D-AE43-AD67-0D187A0FAF58}" type="datetimeFigureOut">
              <a:rPr lang="en-BE" smtClean="0"/>
              <a:t>10/25/2023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1240E-2179-EF41-85F4-B3D12EFD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B9432-77F5-FF44-89E9-B150DBF20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AF53-152D-D644-A2AF-E5F2DFE8D8B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3392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1BED6-B4B0-8442-86E5-AA74B2687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3D79-426D-AE43-AD67-0D187A0FAF58}" type="datetimeFigureOut">
              <a:rPr lang="en-BE" smtClean="0"/>
              <a:t>10/25/2023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85E588-5AED-624D-B86D-7E461C58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F28FE-A5FF-A641-80F6-7BE156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AF53-152D-D644-A2AF-E5F2DFE8D8B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024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A47A4-978B-4741-824A-F02F87C7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4E7F6-4CA2-9848-8C93-1D0301972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33C17-5C6A-014F-9EF4-63508A483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CFC52-C98F-8349-9584-0540C690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3D79-426D-AE43-AD67-0D187A0FAF58}" type="datetimeFigureOut">
              <a:rPr lang="en-BE" smtClean="0"/>
              <a:t>10/25/2023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7A4C6-80F8-7949-BC8E-A649BDFC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322A7-F515-4345-AEC7-5FB33E90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AF53-152D-D644-A2AF-E5F2DFE8D8B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5733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E4323-1B10-A549-AEBA-72FCB4C0B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94517-D35D-DF4A-A995-D0DD072B0A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23460-3980-C540-BBA4-D848F9860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867BE-A15A-5E45-8365-71165E49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3D79-426D-AE43-AD67-0D187A0FAF58}" type="datetimeFigureOut">
              <a:rPr lang="en-BE" smtClean="0"/>
              <a:t>10/25/2023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7AA32-376E-F043-82EB-38712B52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C59AE-9E37-C041-BFD9-1CE5ACE3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AF53-152D-D644-A2AF-E5F2DFE8D8B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6829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1F55A-550A-E142-B238-0BD2EE4B4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A10EC-198E-BC49-AF6C-CF0B24D4D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17E29-A2AC-FB45-9D69-729767885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13D79-426D-AE43-AD67-0D187A0FAF58}" type="datetimeFigureOut">
              <a:rPr lang="en-BE" smtClean="0"/>
              <a:t>10/25/2023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A8F02-B6D5-4440-9D86-AACE6B247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E254C-E4AC-D14E-8AC8-16937D8FF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FAF53-152D-D644-A2AF-E5F2DFE8D8B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52040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16653-F3EB-AA4C-ABDB-47FB8BC229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Working with Google Colab Notebooks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983A96-0DFB-0240-BDEB-ED15AC4E8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colab.research.google.com</a:t>
            </a:r>
            <a:r>
              <a:rPr lang="en-GB" dirty="0"/>
              <a:t>/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3333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B38A8-7042-2845-AC19-DB52CA45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1. Upload your notebook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D48E160-871B-1E4D-B915-577D38F45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697" y="1541998"/>
            <a:ext cx="7350041" cy="4950877"/>
          </a:xfrm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C1FC80-DE19-644E-9A48-082D49570107}"/>
              </a:ext>
            </a:extLst>
          </p:cNvPr>
          <p:cNvSpPr/>
          <p:nvPr/>
        </p:nvSpPr>
        <p:spPr>
          <a:xfrm>
            <a:off x="2480441" y="2617075"/>
            <a:ext cx="2175642" cy="2312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4B2A8F-FC0B-9144-B8C4-E68DCABAF3A2}"/>
              </a:ext>
            </a:extLst>
          </p:cNvPr>
          <p:cNvCxnSpPr/>
          <p:nvPr/>
        </p:nvCxnSpPr>
        <p:spPr>
          <a:xfrm>
            <a:off x="2582562" y="2199503"/>
            <a:ext cx="0" cy="41757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69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862E-7BB1-2D47-A18A-48F7BB1D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2. Choose file or drag &amp; drop it to the upload window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C4F00E0-4199-434E-8D7A-DD02EAAC2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5882" y="1825625"/>
            <a:ext cx="6260235" cy="4351338"/>
          </a:xfrm>
        </p:spPr>
      </p:pic>
    </p:spTree>
    <p:extLst>
      <p:ext uri="{BB962C8B-B14F-4D97-AF65-F5344CB8AC3E}">
        <p14:creationId xmlns:p14="http://schemas.microsoft.com/office/powerpoint/2010/main" val="407176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7C1C-8E39-D742-B76F-6238DD5D1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3. Structure of the notebook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3D4C5AF-5892-7640-84A1-64CF7C8A6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6274" y="1825625"/>
            <a:ext cx="6479451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D72CEE-5C2D-AE4B-9E18-F58F620C21E2}"/>
              </a:ext>
            </a:extLst>
          </p:cNvPr>
          <p:cNvSpPr/>
          <p:nvPr/>
        </p:nvSpPr>
        <p:spPr>
          <a:xfrm>
            <a:off x="5008179" y="2790070"/>
            <a:ext cx="4327546" cy="45975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97FD28-4C6C-5E45-881D-4562638C0716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9335725" y="2655133"/>
            <a:ext cx="500253" cy="36481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17F2F6F-482F-4E4B-9F56-3A13D9446B49}"/>
              </a:ext>
            </a:extLst>
          </p:cNvPr>
          <p:cNvSpPr txBox="1"/>
          <p:nvPr/>
        </p:nvSpPr>
        <p:spPr>
          <a:xfrm>
            <a:off x="9835978" y="2468209"/>
            <a:ext cx="937244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BE" dirty="0">
                <a:solidFill>
                  <a:srgbClr val="C00000"/>
                </a:solidFill>
              </a:rPr>
              <a:t>Text cell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63BF9C-8B1C-6C46-82F3-63E95ED0F53F}"/>
              </a:ext>
            </a:extLst>
          </p:cNvPr>
          <p:cNvSpPr/>
          <p:nvPr/>
        </p:nvSpPr>
        <p:spPr>
          <a:xfrm>
            <a:off x="5008179" y="3281982"/>
            <a:ext cx="4327546" cy="59962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E9587F-8BB7-3742-B47A-6D3B60F8210A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flipH="1">
            <a:off x="9335725" y="3581796"/>
            <a:ext cx="586750" cy="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8E9265-06A5-D840-B0D8-137E8628CA05}"/>
              </a:ext>
            </a:extLst>
          </p:cNvPr>
          <p:cNvSpPr txBox="1"/>
          <p:nvPr/>
        </p:nvSpPr>
        <p:spPr>
          <a:xfrm>
            <a:off x="9922475" y="3397130"/>
            <a:ext cx="1039067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BE" dirty="0">
                <a:solidFill>
                  <a:srgbClr val="C00000"/>
                </a:solidFill>
              </a:rPr>
              <a:t>Code cell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A02D1D-B4A6-7946-885C-E165719B10DC}"/>
              </a:ext>
            </a:extLst>
          </p:cNvPr>
          <p:cNvSpPr/>
          <p:nvPr/>
        </p:nvSpPr>
        <p:spPr>
          <a:xfrm>
            <a:off x="2856274" y="2423682"/>
            <a:ext cx="257629" cy="15047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89B50E-C3A7-104A-B0C5-1AB5A7F0A25E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89012" y="2568517"/>
            <a:ext cx="56726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ADF23B2-5F2A-A947-8588-555CF72BF081}"/>
              </a:ext>
            </a:extLst>
          </p:cNvPr>
          <p:cNvSpPr txBox="1"/>
          <p:nvPr/>
        </p:nvSpPr>
        <p:spPr>
          <a:xfrm>
            <a:off x="494270" y="2383851"/>
            <a:ext cx="1794742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rgbClr val="C00000"/>
                </a:solidFill>
              </a:rPr>
              <a:t>Table of contents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8F092C-DCCC-BB4B-AFC1-AF38AF7A0CBF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289012" y="3698690"/>
            <a:ext cx="56726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6D12946-2AF0-9041-83DB-99FDBABBCCD4}"/>
              </a:ext>
            </a:extLst>
          </p:cNvPr>
          <p:cNvSpPr txBox="1"/>
          <p:nvPr/>
        </p:nvSpPr>
        <p:spPr>
          <a:xfrm>
            <a:off x="494270" y="3514024"/>
            <a:ext cx="1794742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rgbClr val="C00000"/>
                </a:solidFill>
              </a:rPr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58738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46C24-EF3C-6A4A-97C6-91AF9BB6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4. Upload text files to process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3EA0C62-BB6C-2746-8B9F-07161E994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7494" y="1825625"/>
            <a:ext cx="6637012" cy="4351338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4E7FC8-336E-5D4B-A184-5D0115901C5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375511" y="3698690"/>
            <a:ext cx="38004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BE0934A-E6DE-FD49-A8E6-51142B64FB40}"/>
              </a:ext>
            </a:extLst>
          </p:cNvPr>
          <p:cNvSpPr txBox="1"/>
          <p:nvPr/>
        </p:nvSpPr>
        <p:spPr>
          <a:xfrm>
            <a:off x="580769" y="3514024"/>
            <a:ext cx="1794742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rgbClr val="C00000"/>
                </a:solidFill>
              </a:rPr>
              <a:t>Go To ”Files”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AD9E7D-6D40-6C46-B4D1-D7F1CDC19361}"/>
              </a:ext>
            </a:extLst>
          </p:cNvPr>
          <p:cNvSpPr/>
          <p:nvPr/>
        </p:nvSpPr>
        <p:spPr>
          <a:xfrm>
            <a:off x="2777494" y="2378597"/>
            <a:ext cx="257629" cy="15047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A8317A-85D3-3348-886F-A07A2045EBBD}"/>
              </a:ext>
            </a:extLst>
          </p:cNvPr>
          <p:cNvSpPr/>
          <p:nvPr/>
        </p:nvSpPr>
        <p:spPr>
          <a:xfrm>
            <a:off x="3057059" y="2743200"/>
            <a:ext cx="1737363" cy="32745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4FC5E1-4971-4348-A010-92FA227DB99B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637712" y="5541835"/>
            <a:ext cx="380047" cy="27699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2336921-F41A-F24B-A79D-D426537C9C6A}"/>
              </a:ext>
            </a:extLst>
          </p:cNvPr>
          <p:cNvSpPr txBox="1"/>
          <p:nvPr/>
        </p:nvSpPr>
        <p:spPr>
          <a:xfrm>
            <a:off x="842970" y="5357169"/>
            <a:ext cx="1794742" cy="92333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rgbClr val="C00000"/>
                </a:solidFill>
              </a:rPr>
              <a:t>Drag and drop text file to this box</a:t>
            </a:r>
          </a:p>
        </p:txBody>
      </p:sp>
    </p:spTree>
    <p:extLst>
      <p:ext uri="{BB962C8B-B14F-4D97-AF65-F5344CB8AC3E}">
        <p14:creationId xmlns:p14="http://schemas.microsoft.com/office/powerpoint/2010/main" val="255686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8D8E-8A51-DE4E-BDF6-704E5BD9B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4. Upload text files to process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EA481EF-D35B-E74B-8FF4-23C404F86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7950" y="1854994"/>
            <a:ext cx="6896100" cy="42926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BBCA4B-3137-904B-8689-17610A9B86D4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964647" y="5811695"/>
            <a:ext cx="692057" cy="4905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F9C9EF-5B80-444E-A52D-C47C38841C63}"/>
              </a:ext>
            </a:extLst>
          </p:cNvPr>
          <p:cNvSpPr txBox="1"/>
          <p:nvPr/>
        </p:nvSpPr>
        <p:spPr>
          <a:xfrm>
            <a:off x="481915" y="5537579"/>
            <a:ext cx="1482732" cy="6463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rgbClr val="C00000"/>
                </a:solidFill>
              </a:rPr>
              <a:t>Upload progress bar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80AF7E-ECD4-AA4E-8BB0-270BD8C4DF62}"/>
              </a:ext>
            </a:extLst>
          </p:cNvPr>
          <p:cNvSpPr/>
          <p:nvPr/>
        </p:nvSpPr>
        <p:spPr>
          <a:xfrm>
            <a:off x="2678640" y="5722244"/>
            <a:ext cx="2115782" cy="27411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7085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4971-66FD-054C-85BD-BD00B90DC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4. Upload text files to process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CF52341-1E96-1D41-9656-9A5D9F49F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4891" y="1825625"/>
            <a:ext cx="6662218" cy="4351338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D2312-28E9-DA43-B946-8741D3F3EC1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471351" y="3429000"/>
            <a:ext cx="568411" cy="1399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F7571C-6EC4-A94E-B8F3-47FA48982FFE}"/>
              </a:ext>
            </a:extLst>
          </p:cNvPr>
          <p:cNvSpPr txBox="1"/>
          <p:nvPr/>
        </p:nvSpPr>
        <p:spPr>
          <a:xfrm>
            <a:off x="769454" y="3107276"/>
            <a:ext cx="1701897" cy="92333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rgbClr val="C00000"/>
                </a:solidFill>
              </a:rPr>
              <a:t>File is ready to be processed with your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21E4AC-0E12-E64F-A674-5EAB4B278A5C}"/>
              </a:ext>
            </a:extLst>
          </p:cNvPr>
          <p:cNvSpPr/>
          <p:nvPr/>
        </p:nvSpPr>
        <p:spPr>
          <a:xfrm>
            <a:off x="3052119" y="3291941"/>
            <a:ext cx="1692876" cy="277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02288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1E65-4025-5241-ABC5-C3FCF0DB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5. Running code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11B4184-D345-9F46-B76E-602758E5F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5271" y="1825625"/>
            <a:ext cx="6661458" cy="4351338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729714-786A-C74B-A757-9DABB4D5620A}"/>
              </a:ext>
            </a:extLst>
          </p:cNvPr>
          <p:cNvCxnSpPr>
            <a:cxnSpLocks/>
            <a:endCxn id="13" idx="3"/>
          </p:cNvCxnSpPr>
          <p:nvPr/>
        </p:nvCxnSpPr>
        <p:spPr>
          <a:xfrm flipH="1" flipV="1">
            <a:off x="9426729" y="4076603"/>
            <a:ext cx="500253" cy="70286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1D09412-413C-1E48-9A8F-8C3DF8240E7A}"/>
              </a:ext>
            </a:extLst>
          </p:cNvPr>
          <p:cNvSpPr/>
          <p:nvPr/>
        </p:nvSpPr>
        <p:spPr>
          <a:xfrm>
            <a:off x="4868562" y="3245606"/>
            <a:ext cx="4558167" cy="65130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27AC1D-1D57-274F-A344-914969C7BBB6}"/>
              </a:ext>
            </a:extLst>
          </p:cNvPr>
          <p:cNvCxnSpPr>
            <a:cxnSpLocks/>
          </p:cNvCxnSpPr>
          <p:nvPr/>
        </p:nvCxnSpPr>
        <p:spPr>
          <a:xfrm flipH="1">
            <a:off x="9426729" y="3063198"/>
            <a:ext cx="500253" cy="36481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4A1309-23E7-2D48-B8DB-57191FFD5095}"/>
              </a:ext>
            </a:extLst>
          </p:cNvPr>
          <p:cNvSpPr txBox="1"/>
          <p:nvPr/>
        </p:nvSpPr>
        <p:spPr>
          <a:xfrm>
            <a:off x="9926982" y="2690708"/>
            <a:ext cx="2117887" cy="147732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rgbClr val="C00000"/>
                </a:solidFill>
              </a:rPr>
              <a:t>Run code cells:</a:t>
            </a:r>
          </a:p>
          <a:p>
            <a:r>
              <a:rPr lang="en-BE" i="1" dirty="0">
                <a:solidFill>
                  <a:srgbClr val="C00000"/>
                </a:solidFill>
              </a:rPr>
              <a:t>Shift + Enter</a:t>
            </a:r>
          </a:p>
          <a:p>
            <a:r>
              <a:rPr lang="en-US" dirty="0">
                <a:solidFill>
                  <a:srgbClr val="C00000"/>
                </a:solidFill>
              </a:rPr>
              <a:t>or</a:t>
            </a:r>
            <a:endParaRPr lang="en-BE" dirty="0">
              <a:solidFill>
                <a:srgbClr val="C00000"/>
              </a:solidFill>
            </a:endParaRPr>
          </a:p>
          <a:p>
            <a:r>
              <a:rPr lang="en-BE" dirty="0">
                <a:solidFill>
                  <a:srgbClr val="C00000"/>
                </a:solidFill>
              </a:rPr>
              <a:t>Click the “Play” button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8B5503-429C-344C-A493-E9F520C54DE5}"/>
              </a:ext>
            </a:extLst>
          </p:cNvPr>
          <p:cNvSpPr txBox="1"/>
          <p:nvPr/>
        </p:nvSpPr>
        <p:spPr>
          <a:xfrm>
            <a:off x="9926982" y="4428034"/>
            <a:ext cx="2117887" cy="92333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 output will be </a:t>
            </a:r>
          </a:p>
          <a:p>
            <a:r>
              <a:rPr lang="en-US" dirty="0">
                <a:solidFill>
                  <a:srgbClr val="C00000"/>
                </a:solidFill>
              </a:rPr>
              <a:t>displayed below the </a:t>
            </a:r>
          </a:p>
          <a:p>
            <a:r>
              <a:rPr lang="en-US" dirty="0">
                <a:solidFill>
                  <a:srgbClr val="C00000"/>
                </a:solidFill>
              </a:rPr>
              <a:t>code cell</a:t>
            </a:r>
            <a:endParaRPr lang="en-BE" dirty="0">
              <a:solidFill>
                <a:srgbClr val="C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B1760-1B40-3448-9BBF-819800531EE0}"/>
              </a:ext>
            </a:extLst>
          </p:cNvPr>
          <p:cNvSpPr/>
          <p:nvPr/>
        </p:nvSpPr>
        <p:spPr>
          <a:xfrm>
            <a:off x="4868562" y="3924361"/>
            <a:ext cx="4558167" cy="30448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86ECB1-5585-E743-86C9-4DF3026979FD}"/>
              </a:ext>
            </a:extLst>
          </p:cNvPr>
          <p:cNvSpPr/>
          <p:nvPr/>
        </p:nvSpPr>
        <p:spPr>
          <a:xfrm>
            <a:off x="4959178" y="3324196"/>
            <a:ext cx="255373" cy="2345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39129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120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Working with Google Colab Notebooks</vt:lpstr>
      <vt:lpstr>1. Upload your notebook</vt:lpstr>
      <vt:lpstr>2. Choose file or drag &amp; drop it to the upload window</vt:lpstr>
      <vt:lpstr>3. Structure of the notebook</vt:lpstr>
      <vt:lpstr>4. Upload text files to process</vt:lpstr>
      <vt:lpstr>4. Upload text files to process</vt:lpstr>
      <vt:lpstr>4. Upload text files to process</vt:lpstr>
      <vt:lpstr>5. Running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Google Colab Notebooks</dc:title>
  <dc:creator>Arda Tezcan</dc:creator>
  <cp:lastModifiedBy>Desot, T.V.J. (Thierry)</cp:lastModifiedBy>
  <cp:revision>1</cp:revision>
  <dcterms:created xsi:type="dcterms:W3CDTF">2022-02-15T08:47:21Z</dcterms:created>
  <dcterms:modified xsi:type="dcterms:W3CDTF">2023-10-25T17:44:08Z</dcterms:modified>
</cp:coreProperties>
</file>