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0" r:id="rId4"/>
    <p:sldId id="269" r:id="rId5"/>
    <p:sldId id="271" r:id="rId6"/>
    <p:sldId id="272" r:id="rId7"/>
    <p:sldId id="273" r:id="rId8"/>
    <p:sldId id="276" r:id="rId9"/>
    <p:sldId id="277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B221C-5863-4F10-8CAD-9465724CA720}" v="83" dt="2024-10-15T15:38:0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De Souza" userId="cd263e7bfe102c5d" providerId="LiveId" clId="{2C0B221C-5863-4F10-8CAD-9465724CA720}"/>
    <pc:docChg chg="undo redo custSel addSld modSld">
      <pc:chgData name="Roland De Souza" userId="cd263e7bfe102c5d" providerId="LiveId" clId="{2C0B221C-5863-4F10-8CAD-9465724CA720}" dt="2024-10-15T16:36:06.497" v="5813" actId="20577"/>
      <pc:docMkLst>
        <pc:docMk/>
      </pc:docMkLst>
      <pc:sldChg chg="delSp mod modNotesTx">
        <pc:chgData name="Roland De Souza" userId="cd263e7bfe102c5d" providerId="LiveId" clId="{2C0B221C-5863-4F10-8CAD-9465724CA720}" dt="2024-10-15T16:36:06.497" v="5813" actId="20577"/>
        <pc:sldMkLst>
          <pc:docMk/>
          <pc:sldMk cId="4294002045" sldId="256"/>
        </pc:sldMkLst>
        <pc:spChg chg="del">
          <ac:chgData name="Roland De Souza" userId="cd263e7bfe102c5d" providerId="LiveId" clId="{2C0B221C-5863-4F10-8CAD-9465724CA720}" dt="2024-10-15T13:54:45.959" v="1744" actId="478"/>
          <ac:spMkLst>
            <pc:docMk/>
            <pc:sldMk cId="4294002045" sldId="256"/>
            <ac:spMk id="3" creationId="{5123E66B-8335-B946-E01A-99D82B7C1BB2}"/>
          </ac:spMkLst>
        </pc:spChg>
      </pc:sldChg>
      <pc:sldChg chg="addSp modSp mod modNotesTx">
        <pc:chgData name="Roland De Souza" userId="cd263e7bfe102c5d" providerId="LiveId" clId="{2C0B221C-5863-4F10-8CAD-9465724CA720}" dt="2024-10-15T13:31:53.278" v="956" actId="114"/>
        <pc:sldMkLst>
          <pc:docMk/>
          <pc:sldMk cId="612425150" sldId="258"/>
        </pc:sldMkLst>
        <pc:spChg chg="mod">
          <ac:chgData name="Roland De Souza" userId="cd263e7bfe102c5d" providerId="LiveId" clId="{2C0B221C-5863-4F10-8CAD-9465724CA720}" dt="2024-10-15T13:18:46.845" v="76" actId="20577"/>
          <ac:spMkLst>
            <pc:docMk/>
            <pc:sldMk cId="612425150" sldId="258"/>
            <ac:spMk id="2" creationId="{08847FFD-2371-29A6-C0F9-3B2D664180FE}"/>
          </ac:spMkLst>
        </pc:spChg>
        <pc:spChg chg="add mod">
          <ac:chgData name="Roland De Souza" userId="cd263e7bfe102c5d" providerId="LiveId" clId="{2C0B221C-5863-4F10-8CAD-9465724CA720}" dt="2024-10-15T13:31:53.278" v="956" actId="114"/>
          <ac:spMkLst>
            <pc:docMk/>
            <pc:sldMk cId="612425150" sldId="258"/>
            <ac:spMk id="4" creationId="{72900C39-9840-A0E8-F99B-5BB92F8442E7}"/>
          </ac:spMkLst>
        </pc:spChg>
        <pc:spChg chg="add mod">
          <ac:chgData name="Roland De Souza" userId="cd263e7bfe102c5d" providerId="LiveId" clId="{2C0B221C-5863-4F10-8CAD-9465724CA720}" dt="2024-10-15T13:30:24.138" v="946" actId="1076"/>
          <ac:spMkLst>
            <pc:docMk/>
            <pc:sldMk cId="612425150" sldId="258"/>
            <ac:spMk id="5" creationId="{E20A87F1-4154-43F9-062C-FA93E8C43928}"/>
          </ac:spMkLst>
        </pc:spChg>
        <pc:picChg chg="add mod">
          <ac:chgData name="Roland De Souza" userId="cd263e7bfe102c5d" providerId="LiveId" clId="{2C0B221C-5863-4F10-8CAD-9465724CA720}" dt="2024-10-15T13:13:37.393" v="5" actId="1076"/>
          <ac:picMkLst>
            <pc:docMk/>
            <pc:sldMk cId="612425150" sldId="258"/>
            <ac:picMk id="1026" creationId="{EA3123C5-EE6D-03F3-C106-5E4070164001}"/>
          </ac:picMkLst>
        </pc:picChg>
      </pc:sldChg>
      <pc:sldChg chg="addSp delSp modSp mod">
        <pc:chgData name="Roland De Souza" userId="cd263e7bfe102c5d" providerId="LiveId" clId="{2C0B221C-5863-4F10-8CAD-9465724CA720}" dt="2024-10-15T14:09:36.435" v="2476" actId="20577"/>
        <pc:sldMkLst>
          <pc:docMk/>
          <pc:sldMk cId="2586447029" sldId="269"/>
        </pc:sldMkLst>
        <pc:spChg chg="mod">
          <ac:chgData name="Roland De Souza" userId="cd263e7bfe102c5d" providerId="LiveId" clId="{2C0B221C-5863-4F10-8CAD-9465724CA720}" dt="2024-10-15T14:01:53.753" v="1763" actId="20577"/>
          <ac:spMkLst>
            <pc:docMk/>
            <pc:sldMk cId="2586447029" sldId="269"/>
            <ac:spMk id="2" creationId="{D1FF04B6-C1E8-D2DB-1AB2-3F73E1B46FCA}"/>
          </ac:spMkLst>
        </pc:spChg>
        <pc:spChg chg="add mod">
          <ac:chgData name="Roland De Souza" userId="cd263e7bfe102c5d" providerId="LiveId" clId="{2C0B221C-5863-4F10-8CAD-9465724CA720}" dt="2024-10-15T14:09:36.435" v="2476" actId="20577"/>
          <ac:spMkLst>
            <pc:docMk/>
            <pc:sldMk cId="2586447029" sldId="269"/>
            <ac:spMk id="9" creationId="{C4467E38-85AA-99BD-092C-7536882EB2B7}"/>
          </ac:spMkLst>
        </pc:spChg>
        <pc:picChg chg="add del mod">
          <ac:chgData name="Roland De Souza" userId="cd263e7bfe102c5d" providerId="LiveId" clId="{2C0B221C-5863-4F10-8CAD-9465724CA720}" dt="2024-10-15T14:06:32.869" v="1785" actId="478"/>
          <ac:picMkLst>
            <pc:docMk/>
            <pc:sldMk cId="2586447029" sldId="269"/>
            <ac:picMk id="4" creationId="{AAC37502-30CB-08DD-D865-7B53FD96B901}"/>
          </ac:picMkLst>
        </pc:picChg>
        <pc:picChg chg="add mod">
          <ac:chgData name="Roland De Souza" userId="cd263e7bfe102c5d" providerId="LiveId" clId="{2C0B221C-5863-4F10-8CAD-9465724CA720}" dt="2024-10-15T14:06:09.852" v="1777"/>
          <ac:picMkLst>
            <pc:docMk/>
            <pc:sldMk cId="2586447029" sldId="269"/>
            <ac:picMk id="6" creationId="{C940C94D-5E8A-5580-8986-11CB96A38DE8}"/>
          </ac:picMkLst>
        </pc:picChg>
        <pc:picChg chg="add del mod">
          <ac:chgData name="Roland De Souza" userId="cd263e7bfe102c5d" providerId="LiveId" clId="{2C0B221C-5863-4F10-8CAD-9465724CA720}" dt="2024-10-15T14:06:23.313" v="1784" actId="478"/>
          <ac:picMkLst>
            <pc:docMk/>
            <pc:sldMk cId="2586447029" sldId="269"/>
            <ac:picMk id="8" creationId="{53F58BA0-4DF0-6B68-6673-E0FF7CB2A6DC}"/>
          </ac:picMkLst>
        </pc:picChg>
        <pc:picChg chg="add mod">
          <ac:chgData name="Roland De Souza" userId="cd263e7bfe102c5d" providerId="LiveId" clId="{2C0B221C-5863-4F10-8CAD-9465724CA720}" dt="2024-10-15T14:06:44.378" v="1789" actId="14100"/>
          <ac:picMkLst>
            <pc:docMk/>
            <pc:sldMk cId="2586447029" sldId="269"/>
            <ac:picMk id="3074" creationId="{BC1C4B00-494E-A3CC-4D36-86A7B0580DC0}"/>
          </ac:picMkLst>
        </pc:picChg>
      </pc:sldChg>
      <pc:sldChg chg="addSp delSp modSp mod modNotesTx">
        <pc:chgData name="Roland De Souza" userId="cd263e7bfe102c5d" providerId="LiveId" clId="{2C0B221C-5863-4F10-8CAD-9465724CA720}" dt="2024-10-15T13:54:25.210" v="1743" actId="20577"/>
        <pc:sldMkLst>
          <pc:docMk/>
          <pc:sldMk cId="795102700" sldId="270"/>
        </pc:sldMkLst>
        <pc:spChg chg="mod">
          <ac:chgData name="Roland De Souza" userId="cd263e7bfe102c5d" providerId="LiveId" clId="{2C0B221C-5863-4F10-8CAD-9465724CA720}" dt="2024-10-15T13:32:12.233" v="1001" actId="20577"/>
          <ac:spMkLst>
            <pc:docMk/>
            <pc:sldMk cId="795102700" sldId="270"/>
            <ac:spMk id="2" creationId="{8D7EEBFC-6AED-FDD6-7396-912A70ADE04B}"/>
          </ac:spMkLst>
        </pc:spChg>
        <pc:spChg chg="add del mod">
          <ac:chgData name="Roland De Souza" userId="cd263e7bfe102c5d" providerId="LiveId" clId="{2C0B221C-5863-4F10-8CAD-9465724CA720}" dt="2024-10-15T13:34:35.512" v="1016"/>
          <ac:spMkLst>
            <pc:docMk/>
            <pc:sldMk cId="795102700" sldId="270"/>
            <ac:spMk id="3" creationId="{926886D8-0607-1CE2-599D-AB145014BE00}"/>
          </ac:spMkLst>
        </pc:spChg>
        <pc:spChg chg="add mod">
          <ac:chgData name="Roland De Souza" userId="cd263e7bfe102c5d" providerId="LiveId" clId="{2C0B221C-5863-4F10-8CAD-9465724CA720}" dt="2024-10-15T13:46:43.701" v="1716" actId="20577"/>
          <ac:spMkLst>
            <pc:docMk/>
            <pc:sldMk cId="795102700" sldId="270"/>
            <ac:spMk id="4" creationId="{95767B8A-5D42-C312-00D5-95A018DA5303}"/>
          </ac:spMkLst>
        </pc:spChg>
        <pc:spChg chg="add mod">
          <ac:chgData name="Roland De Souza" userId="cd263e7bfe102c5d" providerId="LiveId" clId="{2C0B221C-5863-4F10-8CAD-9465724CA720}" dt="2024-10-15T13:54:25.210" v="1743" actId="20577"/>
          <ac:spMkLst>
            <pc:docMk/>
            <pc:sldMk cId="795102700" sldId="270"/>
            <ac:spMk id="5" creationId="{1599283E-A420-5DFD-B269-1251233574E9}"/>
          </ac:spMkLst>
        </pc:spChg>
        <pc:picChg chg="add del mod">
          <ac:chgData name="Roland De Souza" userId="cd263e7bfe102c5d" providerId="LiveId" clId="{2C0B221C-5863-4F10-8CAD-9465724CA720}" dt="2024-10-15T13:33:19.720" v="1005" actId="21"/>
          <ac:picMkLst>
            <pc:docMk/>
            <pc:sldMk cId="795102700" sldId="270"/>
            <ac:picMk id="2050" creationId="{C832A917-56A4-9D1B-E896-C89C974F48C1}"/>
          </ac:picMkLst>
        </pc:picChg>
        <pc:picChg chg="add mod">
          <ac:chgData name="Roland De Souza" userId="cd263e7bfe102c5d" providerId="LiveId" clId="{2C0B221C-5863-4F10-8CAD-9465724CA720}" dt="2024-10-15T13:53:56.583" v="1736" actId="1076"/>
          <ac:picMkLst>
            <pc:docMk/>
            <pc:sldMk cId="795102700" sldId="270"/>
            <ac:picMk id="2052" creationId="{395616BD-5FAE-B90D-44A3-3E89959C285B}"/>
          </ac:picMkLst>
        </pc:picChg>
      </pc:sldChg>
      <pc:sldChg chg="addSp modSp mod modNotesTx">
        <pc:chgData name="Roland De Souza" userId="cd263e7bfe102c5d" providerId="LiveId" clId="{2C0B221C-5863-4F10-8CAD-9465724CA720}" dt="2024-10-15T14:18:20.300" v="3010" actId="20577"/>
        <pc:sldMkLst>
          <pc:docMk/>
          <pc:sldMk cId="3116610403" sldId="271"/>
        </pc:sldMkLst>
        <pc:spChg chg="mod">
          <ac:chgData name="Roland De Souza" userId="cd263e7bfe102c5d" providerId="LiveId" clId="{2C0B221C-5863-4F10-8CAD-9465724CA720}" dt="2024-10-15T14:13:09.301" v="2484" actId="20577"/>
          <ac:spMkLst>
            <pc:docMk/>
            <pc:sldMk cId="3116610403" sldId="271"/>
            <ac:spMk id="2" creationId="{63755C7E-A03A-B340-350A-C1B57874DBEF}"/>
          </ac:spMkLst>
        </pc:spChg>
        <pc:spChg chg="add mod">
          <ac:chgData name="Roland De Souza" userId="cd263e7bfe102c5d" providerId="LiveId" clId="{2C0B221C-5863-4F10-8CAD-9465724CA720}" dt="2024-10-15T14:16:59.638" v="2981" actId="20577"/>
          <ac:spMkLst>
            <pc:docMk/>
            <pc:sldMk cId="3116610403" sldId="271"/>
            <ac:spMk id="3" creationId="{02947B9C-653E-AC6A-008F-BECB169C59B0}"/>
          </ac:spMkLst>
        </pc:spChg>
        <pc:picChg chg="add mod">
          <ac:chgData name="Roland De Souza" userId="cd263e7bfe102c5d" providerId="LiveId" clId="{2C0B221C-5863-4F10-8CAD-9465724CA720}" dt="2024-10-15T14:14:05.305" v="2489" actId="1076"/>
          <ac:picMkLst>
            <pc:docMk/>
            <pc:sldMk cId="3116610403" sldId="271"/>
            <ac:picMk id="4098" creationId="{819C7CF4-6B40-7F62-7C81-BD11649D3398}"/>
          </ac:picMkLst>
        </pc:picChg>
      </pc:sldChg>
      <pc:sldChg chg="addSp modSp mod">
        <pc:chgData name="Roland De Souza" userId="cd263e7bfe102c5d" providerId="LiveId" clId="{2C0B221C-5863-4F10-8CAD-9465724CA720}" dt="2024-10-15T14:27:01.332" v="3423" actId="20577"/>
        <pc:sldMkLst>
          <pc:docMk/>
          <pc:sldMk cId="3582282552" sldId="272"/>
        </pc:sldMkLst>
        <pc:spChg chg="mod">
          <ac:chgData name="Roland De Souza" userId="cd263e7bfe102c5d" providerId="LiveId" clId="{2C0B221C-5863-4F10-8CAD-9465724CA720}" dt="2024-10-15T14:21:27.907" v="3031" actId="20577"/>
          <ac:spMkLst>
            <pc:docMk/>
            <pc:sldMk cId="3582282552" sldId="272"/>
            <ac:spMk id="2" creationId="{784B4999-6BDE-1CFB-3464-239A17F6DE65}"/>
          </ac:spMkLst>
        </pc:spChg>
        <pc:spChg chg="add">
          <ac:chgData name="Roland De Souza" userId="cd263e7bfe102c5d" providerId="LiveId" clId="{2C0B221C-5863-4F10-8CAD-9465724CA720}" dt="2024-10-15T14:21:46.422" v="3032"/>
          <ac:spMkLst>
            <pc:docMk/>
            <pc:sldMk cId="3582282552" sldId="272"/>
            <ac:spMk id="3" creationId="{CD6322E8-0066-8DC2-E9F3-3BC42CD56E71}"/>
          </ac:spMkLst>
        </pc:spChg>
        <pc:spChg chg="add">
          <ac:chgData name="Roland De Souza" userId="cd263e7bfe102c5d" providerId="LiveId" clId="{2C0B221C-5863-4F10-8CAD-9465724CA720}" dt="2024-10-15T14:22:19.591" v="3033"/>
          <ac:spMkLst>
            <pc:docMk/>
            <pc:sldMk cId="3582282552" sldId="272"/>
            <ac:spMk id="4" creationId="{DCB860F0-F0E8-55D8-6D79-66F956D1AA3D}"/>
          </ac:spMkLst>
        </pc:spChg>
        <pc:spChg chg="add mod">
          <ac:chgData name="Roland De Souza" userId="cd263e7bfe102c5d" providerId="LiveId" clId="{2C0B221C-5863-4F10-8CAD-9465724CA720}" dt="2024-10-15T14:22:43.181" v="3036" actId="14100"/>
          <ac:spMkLst>
            <pc:docMk/>
            <pc:sldMk cId="3582282552" sldId="272"/>
            <ac:spMk id="5" creationId="{A5E1DD28-B4D3-FC4F-4888-A84A7D244669}"/>
          </ac:spMkLst>
        </pc:spChg>
        <pc:spChg chg="add mod">
          <ac:chgData name="Roland De Souza" userId="cd263e7bfe102c5d" providerId="LiveId" clId="{2C0B221C-5863-4F10-8CAD-9465724CA720}" dt="2024-10-15T14:27:01.332" v="3423" actId="20577"/>
          <ac:spMkLst>
            <pc:docMk/>
            <pc:sldMk cId="3582282552" sldId="272"/>
            <ac:spMk id="6" creationId="{A8AA6C80-A669-1FAB-17DD-0CF03C022468}"/>
          </ac:spMkLst>
        </pc:spChg>
        <pc:picChg chg="add mod">
          <ac:chgData name="Roland De Souza" userId="cd263e7bfe102c5d" providerId="LiveId" clId="{2C0B221C-5863-4F10-8CAD-9465724CA720}" dt="2024-10-15T14:23:49.017" v="3045" actId="1076"/>
          <ac:picMkLst>
            <pc:docMk/>
            <pc:sldMk cId="3582282552" sldId="272"/>
            <ac:picMk id="5128" creationId="{20FF651A-2C93-48D7-E6DC-2BF4C0FE27D0}"/>
          </ac:picMkLst>
        </pc:picChg>
      </pc:sldChg>
      <pc:sldChg chg="addSp delSp modSp mod">
        <pc:chgData name="Roland De Souza" userId="cd263e7bfe102c5d" providerId="LiveId" clId="{2C0B221C-5863-4F10-8CAD-9465724CA720}" dt="2024-10-15T14:59:35.348" v="3478" actId="1076"/>
        <pc:sldMkLst>
          <pc:docMk/>
          <pc:sldMk cId="3379866489" sldId="273"/>
        </pc:sldMkLst>
        <pc:spChg chg="mod">
          <ac:chgData name="Roland De Souza" userId="cd263e7bfe102c5d" providerId="LiveId" clId="{2C0B221C-5863-4F10-8CAD-9465724CA720}" dt="2024-10-15T14:52:25.327" v="3448" actId="20577"/>
          <ac:spMkLst>
            <pc:docMk/>
            <pc:sldMk cId="3379866489" sldId="273"/>
            <ac:spMk id="2" creationId="{1EE542CB-084A-8022-A7C8-8027FB04457A}"/>
          </ac:spMkLst>
        </pc:spChg>
        <pc:spChg chg="add">
          <ac:chgData name="Roland De Souza" userId="cd263e7bfe102c5d" providerId="LiveId" clId="{2C0B221C-5863-4F10-8CAD-9465724CA720}" dt="2024-10-15T14:22:46.369" v="3037"/>
          <ac:spMkLst>
            <pc:docMk/>
            <pc:sldMk cId="3379866489" sldId="273"/>
            <ac:spMk id="3" creationId="{3A1E3969-B5AA-8DD0-F26B-D5D9514269F9}"/>
          </ac:spMkLst>
        </pc:spChg>
        <pc:spChg chg="add mod">
          <ac:chgData name="Roland De Souza" userId="cd263e7bfe102c5d" providerId="LiveId" clId="{2C0B221C-5863-4F10-8CAD-9465724CA720}" dt="2024-10-15T14:52:27.631" v="3449"/>
          <ac:spMkLst>
            <pc:docMk/>
            <pc:sldMk cId="3379866489" sldId="273"/>
            <ac:spMk id="5" creationId="{1B04BD6E-B205-777E-D839-F3D0DEE71602}"/>
          </ac:spMkLst>
        </pc:spChg>
        <pc:picChg chg="add mod">
          <ac:chgData name="Roland De Souza" userId="cd263e7bfe102c5d" providerId="LiveId" clId="{2C0B221C-5863-4F10-8CAD-9465724CA720}" dt="2024-10-15T14:22:50.832" v="3038"/>
          <ac:picMkLst>
            <pc:docMk/>
            <pc:sldMk cId="3379866489" sldId="273"/>
            <ac:picMk id="4" creationId="{ED7A94C5-6945-8D5C-38BB-5D2B8A1D3903}"/>
          </ac:picMkLst>
        </pc:picChg>
        <pc:picChg chg="add mod">
          <ac:chgData name="Roland De Souza" userId="cd263e7bfe102c5d" providerId="LiveId" clId="{2C0B221C-5863-4F10-8CAD-9465724CA720}" dt="2024-10-15T14:59:35.348" v="3478" actId="1076"/>
          <ac:picMkLst>
            <pc:docMk/>
            <pc:sldMk cId="3379866489" sldId="273"/>
            <ac:picMk id="7" creationId="{2EAB9EBE-5222-F770-6DB3-4073BD0C9F36}"/>
          </ac:picMkLst>
        </pc:picChg>
        <pc:picChg chg="add del">
          <ac:chgData name="Roland De Souza" userId="cd263e7bfe102c5d" providerId="LiveId" clId="{2C0B221C-5863-4F10-8CAD-9465724CA720}" dt="2024-10-15T14:54:09.925" v="3456" actId="22"/>
          <ac:picMkLst>
            <pc:docMk/>
            <pc:sldMk cId="3379866489" sldId="273"/>
            <ac:picMk id="9" creationId="{065FEA49-94B7-F24A-EEF4-D92ABC5AE7B2}"/>
          </ac:picMkLst>
        </pc:picChg>
        <pc:picChg chg="add del">
          <ac:chgData name="Roland De Souza" userId="cd263e7bfe102c5d" providerId="LiveId" clId="{2C0B221C-5863-4F10-8CAD-9465724CA720}" dt="2024-10-15T14:54:17.691" v="3458" actId="22"/>
          <ac:picMkLst>
            <pc:docMk/>
            <pc:sldMk cId="3379866489" sldId="273"/>
            <ac:picMk id="11" creationId="{83C193BB-9551-67ED-60AE-A76447D45EEA}"/>
          </ac:picMkLst>
        </pc:picChg>
        <pc:picChg chg="add del">
          <ac:chgData name="Roland De Souza" userId="cd263e7bfe102c5d" providerId="LiveId" clId="{2C0B221C-5863-4F10-8CAD-9465724CA720}" dt="2024-10-15T14:55:31.222" v="3460" actId="22"/>
          <ac:picMkLst>
            <pc:docMk/>
            <pc:sldMk cId="3379866489" sldId="273"/>
            <ac:picMk id="13" creationId="{C781F322-DC54-AD81-07EF-DC00C293ADDE}"/>
          </ac:picMkLst>
        </pc:picChg>
        <pc:picChg chg="add del">
          <ac:chgData name="Roland De Souza" userId="cd263e7bfe102c5d" providerId="LiveId" clId="{2C0B221C-5863-4F10-8CAD-9465724CA720}" dt="2024-10-15T14:55:55.274" v="3462" actId="22"/>
          <ac:picMkLst>
            <pc:docMk/>
            <pc:sldMk cId="3379866489" sldId="273"/>
            <ac:picMk id="15" creationId="{21E64B74-DDB7-0D4D-BC99-F1AA8B3F7380}"/>
          </ac:picMkLst>
        </pc:picChg>
        <pc:picChg chg="add mod">
          <ac:chgData name="Roland De Souza" userId="cd263e7bfe102c5d" providerId="LiveId" clId="{2C0B221C-5863-4F10-8CAD-9465724CA720}" dt="2024-10-15T14:56:44.492" v="3473" actId="1076"/>
          <ac:picMkLst>
            <pc:docMk/>
            <pc:sldMk cId="3379866489" sldId="273"/>
            <ac:picMk id="17" creationId="{9AB3BE82-0028-218A-6B2D-84B7F20AB433}"/>
          </ac:picMkLst>
        </pc:picChg>
      </pc:sldChg>
      <pc:sldChg chg="addSp modSp mod">
        <pc:chgData name="Roland De Souza" userId="cd263e7bfe102c5d" providerId="LiveId" clId="{2C0B221C-5863-4F10-8CAD-9465724CA720}" dt="2024-10-15T15:58:01.441" v="5798" actId="20577"/>
        <pc:sldMkLst>
          <pc:docMk/>
          <pc:sldMk cId="3497736627" sldId="274"/>
        </pc:sldMkLst>
        <pc:spChg chg="mod">
          <ac:chgData name="Roland De Souza" userId="cd263e7bfe102c5d" providerId="LiveId" clId="{2C0B221C-5863-4F10-8CAD-9465724CA720}" dt="2024-10-15T15:58:01.441" v="5798" actId="20577"/>
          <ac:spMkLst>
            <pc:docMk/>
            <pc:sldMk cId="3497736627" sldId="274"/>
            <ac:spMk id="2" creationId="{50759758-514A-FADB-8CD6-C39CAAEBB18E}"/>
          </ac:spMkLst>
        </pc:spChg>
        <pc:spChg chg="add mod">
          <ac:chgData name="Roland De Souza" userId="cd263e7bfe102c5d" providerId="LiveId" clId="{2C0B221C-5863-4F10-8CAD-9465724CA720}" dt="2024-10-15T15:36:07.812" v="5073" actId="20577"/>
          <ac:spMkLst>
            <pc:docMk/>
            <pc:sldMk cId="3497736627" sldId="274"/>
            <ac:spMk id="5" creationId="{E2DBF702-B5E1-60DC-7E71-DD483856942D}"/>
          </ac:spMkLst>
        </pc:spChg>
        <pc:picChg chg="add mod">
          <ac:chgData name="Roland De Souza" userId="cd263e7bfe102c5d" providerId="LiveId" clId="{2C0B221C-5863-4F10-8CAD-9465724CA720}" dt="2024-10-15T15:32:23.612" v="4509" actId="1076"/>
          <ac:picMkLst>
            <pc:docMk/>
            <pc:sldMk cId="3497736627" sldId="274"/>
            <ac:picMk id="4" creationId="{EC4DA5E3-D7AB-C476-149E-4ADDB039CF3A}"/>
          </ac:picMkLst>
        </pc:picChg>
      </pc:sldChg>
      <pc:sldChg chg="addSp modSp mod modNotesTx">
        <pc:chgData name="Roland De Souza" userId="cd263e7bfe102c5d" providerId="LiveId" clId="{2C0B221C-5863-4F10-8CAD-9465724CA720}" dt="2024-10-15T15:40:58.283" v="5774" actId="20577"/>
        <pc:sldMkLst>
          <pc:docMk/>
          <pc:sldMk cId="2500292979" sldId="275"/>
        </pc:sldMkLst>
        <pc:spChg chg="mod">
          <ac:chgData name="Roland De Souza" userId="cd263e7bfe102c5d" providerId="LiveId" clId="{2C0B221C-5863-4F10-8CAD-9465724CA720}" dt="2024-10-15T15:36:16.875" v="5083" actId="20577"/>
          <ac:spMkLst>
            <pc:docMk/>
            <pc:sldMk cId="2500292979" sldId="275"/>
            <ac:spMk id="2" creationId="{B468C2E4-FCC2-C01A-B850-514DDEB9DDF4}"/>
          </ac:spMkLst>
        </pc:spChg>
        <pc:spChg chg="add mod">
          <ac:chgData name="Roland De Souza" userId="cd263e7bfe102c5d" providerId="LiveId" clId="{2C0B221C-5863-4F10-8CAD-9465724CA720}" dt="2024-10-15T15:40:25.407" v="5660" actId="20577"/>
          <ac:spMkLst>
            <pc:docMk/>
            <pc:sldMk cId="2500292979" sldId="275"/>
            <ac:spMk id="5" creationId="{E6AA5901-454C-7EE6-E431-6453925154F3}"/>
          </ac:spMkLst>
        </pc:spChg>
        <pc:picChg chg="add mod">
          <ac:chgData name="Roland De Souza" userId="cd263e7bfe102c5d" providerId="LiveId" clId="{2C0B221C-5863-4F10-8CAD-9465724CA720}" dt="2024-10-15T15:37:08.501" v="5087" actId="1076"/>
          <ac:picMkLst>
            <pc:docMk/>
            <pc:sldMk cId="2500292979" sldId="275"/>
            <ac:picMk id="4" creationId="{D1BAAC93-9DA5-B848-DF95-16543A61D1B1}"/>
          </ac:picMkLst>
        </pc:picChg>
        <pc:picChg chg="add mod">
          <ac:chgData name="Roland De Souza" userId="cd263e7bfe102c5d" providerId="LiveId" clId="{2C0B221C-5863-4F10-8CAD-9465724CA720}" dt="2024-10-15T15:37:58.164" v="5098" actId="1076"/>
          <ac:picMkLst>
            <pc:docMk/>
            <pc:sldMk cId="2500292979" sldId="275"/>
            <ac:picMk id="7170" creationId="{9DFC4E22-CAF8-5337-49D8-9E1E6F64B6D0}"/>
          </ac:picMkLst>
        </pc:picChg>
      </pc:sldChg>
      <pc:sldChg chg="addSp modSp add mod">
        <pc:chgData name="Roland De Souza" userId="cd263e7bfe102c5d" providerId="LiveId" clId="{2C0B221C-5863-4F10-8CAD-9465724CA720}" dt="2024-10-15T15:06:51.106" v="4257" actId="20577"/>
        <pc:sldMkLst>
          <pc:docMk/>
          <pc:sldMk cId="2541038150" sldId="276"/>
        </pc:sldMkLst>
        <pc:spChg chg="mod">
          <ac:chgData name="Roland De Souza" userId="cd263e7bfe102c5d" providerId="LiveId" clId="{2C0B221C-5863-4F10-8CAD-9465724CA720}" dt="2024-10-15T15:02:06.726" v="3536" actId="20577"/>
          <ac:spMkLst>
            <pc:docMk/>
            <pc:sldMk cId="2541038150" sldId="276"/>
            <ac:spMk id="2" creationId="{69941319-E6BF-9BE3-8FCA-3405BFA60A57}"/>
          </ac:spMkLst>
        </pc:spChg>
        <pc:spChg chg="add mod">
          <ac:chgData name="Roland De Souza" userId="cd263e7bfe102c5d" providerId="LiveId" clId="{2C0B221C-5863-4F10-8CAD-9465724CA720}" dt="2024-10-15T15:06:51.106" v="4257" actId="20577"/>
          <ac:spMkLst>
            <pc:docMk/>
            <pc:sldMk cId="2541038150" sldId="276"/>
            <ac:spMk id="5" creationId="{F6C4A658-66C0-25D5-767A-BCCB3A16062B}"/>
          </ac:spMkLst>
        </pc:spChg>
        <pc:picChg chg="add mod">
          <ac:chgData name="Roland De Souza" userId="cd263e7bfe102c5d" providerId="LiveId" clId="{2C0B221C-5863-4F10-8CAD-9465724CA720}" dt="2024-10-15T15:03:16.027" v="3540" actId="1076"/>
          <ac:picMkLst>
            <pc:docMk/>
            <pc:sldMk cId="2541038150" sldId="276"/>
            <ac:picMk id="4" creationId="{1132B4E1-041F-4C02-8AE0-2239C11F0F62}"/>
          </ac:picMkLst>
        </pc:picChg>
      </pc:sldChg>
      <pc:sldChg chg="addSp modSp add mod">
        <pc:chgData name="Roland De Souza" userId="cd263e7bfe102c5d" providerId="LiveId" clId="{2C0B221C-5863-4F10-8CAD-9465724CA720}" dt="2024-10-15T15:57:56.670" v="5788" actId="20577"/>
        <pc:sldMkLst>
          <pc:docMk/>
          <pc:sldMk cId="1079210453" sldId="277"/>
        </pc:sldMkLst>
        <pc:spChg chg="mod">
          <ac:chgData name="Roland De Souza" userId="cd263e7bfe102c5d" providerId="LiveId" clId="{2C0B221C-5863-4F10-8CAD-9465724CA720}" dt="2024-10-15T15:57:56.670" v="5788" actId="20577"/>
          <ac:spMkLst>
            <pc:docMk/>
            <pc:sldMk cId="1079210453" sldId="277"/>
            <ac:spMk id="2" creationId="{23611281-D509-DC68-2AED-A4DE3B541CB4}"/>
          </ac:spMkLst>
        </pc:spChg>
        <pc:spChg chg="add mod">
          <ac:chgData name="Roland De Souza" userId="cd263e7bfe102c5d" providerId="LiveId" clId="{2C0B221C-5863-4F10-8CAD-9465724CA720}" dt="2024-10-15T15:22:59.708" v="4484" actId="20577"/>
          <ac:spMkLst>
            <pc:docMk/>
            <pc:sldMk cId="1079210453" sldId="277"/>
            <ac:spMk id="9" creationId="{BEEA8FA9-4972-6F04-F3A4-AF28EA63854F}"/>
          </ac:spMkLst>
        </pc:spChg>
        <pc:picChg chg="add mod">
          <ac:chgData name="Roland De Souza" userId="cd263e7bfe102c5d" providerId="LiveId" clId="{2C0B221C-5863-4F10-8CAD-9465724CA720}" dt="2024-10-15T15:18:59.875" v="4303" actId="1076"/>
          <ac:picMkLst>
            <pc:docMk/>
            <pc:sldMk cId="1079210453" sldId="277"/>
            <ac:picMk id="4" creationId="{6FEED6D4-C9B4-AAA2-3027-429C015250F2}"/>
          </ac:picMkLst>
        </pc:picChg>
        <pc:picChg chg="add mod">
          <ac:chgData name="Roland De Souza" userId="cd263e7bfe102c5d" providerId="LiveId" clId="{2C0B221C-5863-4F10-8CAD-9465724CA720}" dt="2024-10-15T15:19:44.189" v="4308" actId="1076"/>
          <ac:picMkLst>
            <pc:docMk/>
            <pc:sldMk cId="1079210453" sldId="277"/>
            <ac:picMk id="6" creationId="{8EF9C37B-AE2B-75BE-744B-5174D9E56D82}"/>
          </ac:picMkLst>
        </pc:picChg>
        <pc:picChg chg="add mod">
          <ac:chgData name="Roland De Souza" userId="cd263e7bfe102c5d" providerId="LiveId" clId="{2C0B221C-5863-4F10-8CAD-9465724CA720}" dt="2024-10-15T15:19:49.540" v="4309" actId="1076"/>
          <ac:picMkLst>
            <pc:docMk/>
            <pc:sldMk cId="1079210453" sldId="277"/>
            <ac:picMk id="8" creationId="{E2E254B4-87D4-9BBA-17B3-E37CCB263A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2BE32-648E-4CD4-A436-C0E3E36838DC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2677-9C56-4938-95CA-A5671DA845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0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GITHUB LINK: https://github.com/desoura/diabetes_model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2677-9C56-4938-95CA-A5671DA8459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Symptoms include: increased thirst, frequent urination, blurred vision, tiredness, and unintentional weight fluctuations. </a:t>
            </a:r>
          </a:p>
          <a:p>
            <a:r>
              <a:rPr lang="en-CA" dirty="0"/>
              <a:t>Diabetes can increase the risk for damage to the eyes, kidneys, nerves, and heart. Diabetes is even linked to some types of cancer.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2677-9C56-4938-95CA-A5671DA8459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30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Greater use of hospitals = placing additional burden on a healthcare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2677-9C56-4938-95CA-A5671DA8459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40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HbA1c - </a:t>
            </a:r>
            <a:r>
              <a:rPr lang="en-CA" b="0" i="0" dirty="0">
                <a:solidFill>
                  <a:srgbClr val="E8E8E8"/>
                </a:solidFill>
                <a:effectLst/>
                <a:latin typeface="Google Sans"/>
              </a:rPr>
              <a:t>hemoglobin A1C: </a:t>
            </a:r>
            <a:r>
              <a:rPr lang="en-US" b="1" i="0" dirty="0">
                <a:solidFill>
                  <a:srgbClr val="111478"/>
                </a:solidFill>
                <a:effectLst/>
                <a:latin typeface="Helvetica Neue"/>
              </a:rPr>
              <a:t>average blood glucose (sugar) levels for the last two to three months (vs immediate)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2677-9C56-4938-95CA-A5671DA8459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05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Future directions: sensor activity, movement/exercise, diet.</a:t>
            </a:r>
          </a:p>
          <a:p>
            <a:r>
              <a:rPr lang="en-CA" dirty="0"/>
              <a:t>Different classification models and such.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2677-9C56-4938-95CA-A5671DA8459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A26B-0A3F-66C4-9F03-A451F37F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F7039-7B30-1C0D-B24B-FDA532A43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56DE-28AD-AE50-5A8A-1A2EE653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3705-D7F6-F00D-D883-13F59426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863F-6099-0FAC-CB68-EB3D73C0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1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89D-8312-46F8-1FD4-11D2AA71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9DBD-792E-8594-ADE4-C4764385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750E-EBCE-EED8-F375-E827EA1C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35C5-1EA3-E495-3BE1-93ACED1B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E7AA-E32B-EA32-4486-F8ECB575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82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08921-FE9B-A4AC-D509-0B266B61A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9A7C-7FD3-47A2-A13A-6DA68BB4F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1310-A512-1AE6-CBE3-C1A61B5B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9080-F4BE-5AB1-718A-2F977DE1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4AA93-8020-0100-6845-D5E87662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9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3DA2-96A8-065E-E1D0-8EC480D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48B1-F97B-2BBC-5F0E-AD5458B0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1B10-D17E-0BD7-195D-41B4D950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ADE4-5410-05E4-A84A-CBBF022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7F97-CE5A-2659-6FA7-46EFF07B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0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F35-FD56-1A2B-EC4D-0477D7D2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AE20-E29D-32F6-6920-0E4FDE8E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DB2F-B48A-D264-96AF-2EC01AD0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9CF0-8FD8-5D09-4FA0-B2D080B6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EDE5-7E60-F5F2-C8AA-ED426014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C7AF-F75C-7367-D69F-76AEAC91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2D54-8ECA-7B1D-2138-A4E388DA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3317-8FEE-46F4-07E4-14981052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7DB83-2AC1-253F-B271-76830C7A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6923-EC99-78F8-ABF3-DC7D8236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CF8E-6409-8734-3D8F-B0D2010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8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CCB8-6421-FDA9-8DEE-42894905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217-9ECE-67D4-ACAF-1D9CF96F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62BBE-A5FD-D69E-E980-E9E7E30D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EBA53-8866-B86F-36E2-315A9D934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0E417-6DBC-B985-E9C0-09D73DD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BBC65-8A39-7359-BBE0-DC74906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8B29-38A8-47FE-5938-71EEE661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A83A6-2ABC-48FB-CAA4-64E37C3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84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85A-E9A2-4D7A-74CB-EF8A03B7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1438E-FD1A-2213-B59F-5453037D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6E91E-599E-FEFE-BD53-9883D144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00993-F3EA-E166-2374-233AC543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5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83A41-87C3-6432-F159-6BC20348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C710F-C960-30F0-0AE3-180CFA3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F54A-8076-4631-FFE9-A07E989F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65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6C6F-276E-AC99-D749-7A681B2B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D0D8-B04F-4F29-D233-4CAD2A37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90E0-E8C7-20E9-4859-278705C5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A58C-06CC-E03F-F0FF-322D0275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B3BC-235A-1598-539F-2CD3703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FDFD-F6DC-46CB-6A8F-3678235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4759-7ECC-0D5D-6473-47D3E08C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E1A21-3D1F-1718-71D2-1F689C8C5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CE32-8923-6054-2F9D-35040F9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1C05-E9E8-F9F2-F194-43FB6125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9CB4-8F23-F20A-3393-07865E54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7C48-4DC4-78B2-9CFB-220521D0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4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90F18-3079-258F-4D71-30B66826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0460-EB6E-828F-A747-F0403CEE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B9FC-840D-D3AA-CFDC-381D8A7D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68A50-4EF5-494D-9B3F-229675FFE83D}" type="datetimeFigureOut">
              <a:rPr lang="en-CA" smtClean="0"/>
              <a:t>2024-10-15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5D1C-DEBD-2117-B15B-9FD8F5C9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C5BA-CE32-49C4-21C4-2838D7E7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46A73-1DE0-4A3E-84F4-2C74C68431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8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diabetesatlas.org/#:~:text=Diabetes%20around%20the%20world%20in%202021%3A,%2D%20and%20middle%2Dincome%20count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abetes.org/about-diabetes/statistics/about-diabetes" TargetMode="External"/><Relationship Id="rId5" Type="http://schemas.openxmlformats.org/officeDocument/2006/relationships/hyperlink" Target="https://www.who.int/news-room/fact-sheets/detail/diabetes" TargetMode="External"/><Relationship Id="rId4" Type="http://schemas.openxmlformats.org/officeDocument/2006/relationships/hyperlink" Target="https://www.niddk.nih.gov/health-information/diabetes/overview/what-is-diabe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ddk.nih.gov/health-information/diabetes/overview/preventing-type-2-diabetes" TargetMode="External"/><Relationship Id="rId4" Type="http://schemas.openxmlformats.org/officeDocument/2006/relationships/hyperlink" Target="https://www.ncbi.nlm.nih.gov/books/NBK58194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2918A-B47D-F22E-5131-97750B4B8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Diabetes Classification Using Logistic Regression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D073-3395-164C-6BCF-976ECB780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A646F-78B2-1E3F-C7CA-2A5616028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A6B2D7-89D5-6EA2-BC83-681D4E736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6BA963-AF54-1844-8126-B037153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8EEA9B-A2A8-A937-AAC5-AF17E9A7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C86F2-13D8-FA13-66D9-165506743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585AF3-AE43-6B48-999D-511A21AE5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0999AB5-27BF-5118-DC07-AF97A3DCD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9758-514A-FADB-8CD6-C39CAAEB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-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DA5E3-D7AB-C476-149E-4ADDB039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0" y="1556102"/>
            <a:ext cx="5095875" cy="433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BF702-B5E1-60DC-7E71-DD483856942D}"/>
              </a:ext>
            </a:extLst>
          </p:cNvPr>
          <p:cNvSpPr txBox="1"/>
          <p:nvPr/>
        </p:nvSpPr>
        <p:spPr>
          <a:xfrm>
            <a:off x="7010819" y="1576095"/>
            <a:ext cx="4263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 validate model performance, a hyperparameter ‘C’, the inverse of  regularization strength parameter, was introduced to the model.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This parameter was selected using 3-fold cross-validation. The final model was fit using the optimal C-parameter value of 0.546.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While model performance did not see a perceptible increase on the training and testing datasets, it is important to validate the model.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3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D49FB-D04C-45A6-56CB-443D26545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5356AB-68FA-73E5-B5FD-9F5D9D264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DB1D92-4E1E-FB41-0F37-E33FEF2F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F8138D-7DFD-863B-4CFD-E457EB96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C85DA8-E40F-8767-CD6C-CE9824E2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146001-27F2-1132-6812-D145FC95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DE0CD-9C23-E55C-A7DF-7AF123418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A4BED1-F59D-6B67-3A38-FF9900F4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8C2E4-FCC2-C01A-B850-514DDEB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AAC93-9DA5-B848-DF95-16543A61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8" y="1136831"/>
            <a:ext cx="5709339" cy="619557"/>
          </a:xfrm>
          <a:prstGeom prst="rect">
            <a:avLst/>
          </a:prstGeom>
        </p:spPr>
      </p:pic>
      <p:pic>
        <p:nvPicPr>
          <p:cNvPr id="7170" name="Picture 2" descr="Stem Cell Therapy Achieves First-Ever Cure for Type 2 Diabetes">
            <a:extLst>
              <a:ext uri="{FF2B5EF4-FFF2-40B4-BE49-F238E27FC236}">
                <a16:creationId xmlns:a16="http://schemas.microsoft.com/office/drawing/2014/main" id="{9DFC4E22-CAF8-5337-49D8-9E1E6F64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8" y="2139912"/>
            <a:ext cx="5709339" cy="38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AA5901-454C-7EE6-E431-6453925154F3}"/>
              </a:ext>
            </a:extLst>
          </p:cNvPr>
          <p:cNvSpPr txBox="1"/>
          <p:nvPr/>
        </p:nvSpPr>
        <p:spPr>
          <a:xfrm>
            <a:off x="7010819" y="1576095"/>
            <a:ext cx="4263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logistic regression model that was developed provides highly accurate predictions for a diagnosis of diabetes based on clinical measures.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This is a promising tool that can be used by clinicians and healthcare professionals as a supplementary screening measure to detect and diagnose diabetes.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Future directions for a model may provide an even more comprehensive approach to detection.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7FFD-2371-29A6-C0F9-3B2D664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Diabetes?</a:t>
            </a:r>
          </a:p>
        </p:txBody>
      </p:sp>
      <p:pic>
        <p:nvPicPr>
          <p:cNvPr id="1026" name="Picture 2" descr="Understanding the 3 Types of Diabetes">
            <a:extLst>
              <a:ext uri="{FF2B5EF4-FFF2-40B4-BE49-F238E27FC236}">
                <a16:creationId xmlns:a16="http://schemas.microsoft.com/office/drawing/2014/main" id="{EA3123C5-EE6D-03F3-C106-5E407016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1" y="1556102"/>
            <a:ext cx="5798139" cy="38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00C39-9840-A0E8-F99B-5BB92F8442E7}"/>
              </a:ext>
            </a:extLst>
          </p:cNvPr>
          <p:cNvSpPr txBox="1"/>
          <p:nvPr/>
        </p:nvSpPr>
        <p:spPr>
          <a:xfrm>
            <a:off x="7010819" y="1576095"/>
            <a:ext cx="4263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chemeClr val="bg1"/>
                </a:solidFill>
              </a:rPr>
              <a:t>Diabetes mellitus </a:t>
            </a:r>
            <a:r>
              <a:rPr lang="en-CA" dirty="0">
                <a:solidFill>
                  <a:schemeClr val="bg1"/>
                </a:solidFill>
              </a:rPr>
              <a:t>is a disease that occurs when your blood sugar is too high.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There are three main types: Type I, Type II, and Gestational Diabetes.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Prevalence: In 2021, over 500 million adults had diabetes worldwide. In the US, nearly 40 million Americans had diabetes.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In 2019, diabetes and kidney disease (due to diabetes) caused an estimated 2 million deaths worldwide. 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A87F1-4154-43F9-062C-FA93E8C43928}"/>
              </a:ext>
            </a:extLst>
          </p:cNvPr>
          <p:cNvSpPr txBox="1"/>
          <p:nvPr/>
        </p:nvSpPr>
        <p:spPr>
          <a:xfrm>
            <a:off x="286257" y="5400712"/>
            <a:ext cx="55627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Sources: </a:t>
            </a:r>
          </a:p>
          <a:p>
            <a:r>
              <a:rPr lang="en-CA" sz="1100" dirty="0">
                <a:solidFill>
                  <a:schemeClr val="bg1"/>
                </a:solidFill>
                <a:hlinkClick r:id="rId4"/>
              </a:rPr>
              <a:t>https://www.niddk.nih.gov/health-information/diabetes/overview/what-is-diabetes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  <a:hlinkClick r:id="rId5"/>
              </a:rPr>
              <a:t>https://www.who.int/news-room/fact-sheets/detail/diabetes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  <a:hlinkClick r:id="rId6"/>
              </a:rPr>
              <a:t>https://diabetes.org/about-diabetes/statistics/about-diabetes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  <a:hlinkClick r:id="rId7"/>
              </a:rPr>
              <a:t>https://diabetesatlas.org/#:~:text=Diabetes%20around%20the%20world%20in%202021%3A,%2D%20and%20middle%2Dincome%20countries</a:t>
            </a:r>
            <a:r>
              <a:rPr lang="en-CA" sz="1100" dirty="0">
                <a:solidFill>
                  <a:schemeClr val="bg1"/>
                </a:solidFill>
              </a:rPr>
              <a:t>.</a:t>
            </a:r>
          </a:p>
          <a:p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D120C-3A32-DB4C-5EB9-D343D587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B95053-C8B8-344B-735B-58CBD2652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AB6D2-04F3-9AFB-6CEC-830A84CD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2A03E1-C15A-C06E-D278-420B63EA2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D633A5-D0D6-106A-6B7E-C59FF5B59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1A8897-8C27-4989-DFCD-27E16B11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4B0E97-AEDF-8A9B-064E-4F1D8AE8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E5A195C-A3D6-D4DF-EAB0-F65676F07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EEBFC-6AED-FDD6-7396-912A70AD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Diabetes Research Important?</a:t>
            </a:r>
          </a:p>
        </p:txBody>
      </p:sp>
      <p:pic>
        <p:nvPicPr>
          <p:cNvPr id="2052" name="Picture 4" descr="Sinai Health's giants of diabetes research | Sinai Health">
            <a:extLst>
              <a:ext uri="{FF2B5EF4-FFF2-40B4-BE49-F238E27FC236}">
                <a16:creationId xmlns:a16="http://schemas.microsoft.com/office/drawing/2014/main" id="{395616BD-5FAE-B90D-44A3-3E89959C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5" y="1556102"/>
            <a:ext cx="5853515" cy="426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67B8A-5D42-C312-00D5-95A018DA5303}"/>
              </a:ext>
            </a:extLst>
          </p:cNvPr>
          <p:cNvSpPr txBox="1"/>
          <p:nvPr/>
        </p:nvSpPr>
        <p:spPr>
          <a:xfrm>
            <a:off x="7010819" y="1576095"/>
            <a:ext cx="4263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In 2021, it was estimated that nearly 240 million adults living with diabetes were not diagnosed worldwide.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Individuals who are diagnosed later in life are more likely to use more healthcare services due to a greater likelihood of diabetes complications.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Type II diabetes is largely preventable or manageable through lifestyle changes.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Screening and diagnostic tests are urgently needed, particularly in areas that have insufficient access to healthcare or healthcare resources.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9283E-A420-5DFD-B269-1251233574E9}"/>
              </a:ext>
            </a:extLst>
          </p:cNvPr>
          <p:cNvSpPr txBox="1"/>
          <p:nvPr/>
        </p:nvSpPr>
        <p:spPr>
          <a:xfrm>
            <a:off x="246391" y="5920667"/>
            <a:ext cx="5562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Sources: </a:t>
            </a:r>
          </a:p>
          <a:p>
            <a:r>
              <a:rPr lang="en-CA" sz="1100" dirty="0">
                <a:solidFill>
                  <a:schemeClr val="bg1"/>
                </a:solidFill>
                <a:hlinkClick r:id="rId4"/>
              </a:rPr>
              <a:t>https://www.ncbi.nlm.nih.gov/books/NBK581940/</a:t>
            </a:r>
            <a:endParaRPr lang="en-CA" sz="1100" dirty="0">
              <a:solidFill>
                <a:schemeClr val="bg1"/>
              </a:solidFill>
            </a:endParaRPr>
          </a:p>
          <a:p>
            <a:r>
              <a:rPr lang="en-CA" sz="1100" dirty="0">
                <a:solidFill>
                  <a:schemeClr val="bg1"/>
                </a:solidFill>
                <a:hlinkClick r:id="rId5"/>
              </a:rPr>
              <a:t>https://www.niddk.nih.gov/health-information/diabetes/overview/preventing-type-2-diabetes</a:t>
            </a:r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  <a:p>
            <a:endParaRPr lang="en-CA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826-AC65-4641-0059-3A5C46E1A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3F9886C-62DE-DF9F-EEDC-C2D5EB45E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6E25A2-9128-3AFF-6257-6F7C4BE9A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A06454-42D1-C402-D01C-36B45E2C5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DFAAFE-9ACF-B979-1C9E-0BC18499C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55D653-D225-3577-DDF7-A70028848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BB8F7A-2D69-94D4-6E38-43B528008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A3643A5-10FA-D133-5205-B700090B9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F04B6-C1E8-D2DB-1AB2-3F73E1B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Approach: Logistic Regression</a:t>
            </a:r>
          </a:p>
        </p:txBody>
      </p:sp>
      <p:pic>
        <p:nvPicPr>
          <p:cNvPr id="3074" name="Picture 2" descr="Logistic Regression Explained. [ — Logistic Regression explained… | by  James Thorn | Towards Data Science">
            <a:extLst>
              <a:ext uri="{FF2B5EF4-FFF2-40B4-BE49-F238E27FC236}">
                <a16:creationId xmlns:a16="http://schemas.microsoft.com/office/drawing/2014/main" id="{BC1C4B00-494E-A3CC-4D36-86A7B0580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53" y="1556102"/>
            <a:ext cx="5492777" cy="46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67E38-85AA-99BD-092C-7536882EB2B7}"/>
              </a:ext>
            </a:extLst>
          </p:cNvPr>
          <p:cNvSpPr txBox="1"/>
          <p:nvPr/>
        </p:nvSpPr>
        <p:spPr>
          <a:xfrm>
            <a:off x="7010819" y="1576095"/>
            <a:ext cx="42638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Machine learning methods for screening and diagnosis are relatively cost-effective methods for detecting diabetes.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Clinicians and healthcare professionals can use screening tools to supplement their expertise.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Logistic regression: a machine learning model primarily used for classification.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Using clinical data, a logistic regression model will make predictions for two classes (Diabetes vs. No Diabetes).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4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AE0D-C27D-6971-340B-3468851A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CEDE34A-B3A0-A5F6-C601-9BDF73E81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5F746-D92D-84E6-9B2B-BF89E62FB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EAEB17-AB62-5F64-DD8F-1B4BABA05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A160EB-D6A1-1DEA-7F87-DE21FAAF8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19C744-2C52-57C9-E2FF-59237AF05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896966-18B4-5C7A-29D3-4DC659B7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6C703E2-AFF1-66E8-0680-C1BB5AA20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55C7E-A03A-B340-350A-C1B5787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pic>
        <p:nvPicPr>
          <p:cNvPr id="4098" name="Picture 2" descr="What is Big Data? | Bernard Marr">
            <a:extLst>
              <a:ext uri="{FF2B5EF4-FFF2-40B4-BE49-F238E27FC236}">
                <a16:creationId xmlns:a16="http://schemas.microsoft.com/office/drawing/2014/main" id="{819C7CF4-6B40-7F62-7C81-BD11649D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4" y="1556102"/>
            <a:ext cx="5830620" cy="3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47B9C-653E-AC6A-008F-BECB169C59B0}"/>
              </a:ext>
            </a:extLst>
          </p:cNvPr>
          <p:cNvSpPr txBox="1"/>
          <p:nvPr/>
        </p:nvSpPr>
        <p:spPr>
          <a:xfrm>
            <a:off x="7010819" y="1576095"/>
            <a:ext cx="4263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Kaggle dataset – clinical measures related to diabetes for 100,000 individuals.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b="1" dirty="0">
                <a:solidFill>
                  <a:schemeClr val="bg1"/>
                </a:solidFill>
              </a:rPr>
              <a:t>Note</a:t>
            </a:r>
            <a:r>
              <a:rPr lang="en-CA" dirty="0">
                <a:solidFill>
                  <a:schemeClr val="bg1"/>
                </a:solidFill>
              </a:rPr>
              <a:t>: the type of diabetes was not differentiated.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Measures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Hypertension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Smoking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HbA1c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Blood Glucose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Diabetes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E166F-F70A-E118-AF4B-82279479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EA27EE-6147-3B5C-D062-45F90D4BD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AAFB4D-43AA-0EAA-4874-2E073063C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40C41E-F6DB-FA39-2D31-8DF9C887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7481-B483-1D5B-CA06-AAF114B3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E76499-6723-B94B-7A39-A67FF3242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28CA6-3E65-57B4-9971-BDD0A13F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671641B-F973-AFB8-7059-25143279E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B4999-6BDE-1CFB-3464-239A17F6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Process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5E1DD28-B4D3-FC4F-4888-A84A7D2446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128" name="Picture 8" descr="Progressive Brainstorm – EAL in the Daylight">
            <a:extLst>
              <a:ext uri="{FF2B5EF4-FFF2-40B4-BE49-F238E27FC236}">
                <a16:creationId xmlns:a16="http://schemas.microsoft.com/office/drawing/2014/main" id="{20FF651A-2C93-48D7-E6DC-2BF4C0FE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19" y="2056537"/>
            <a:ext cx="5822203" cy="30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A6C80-A669-1FAB-17DD-0CF03C022468}"/>
              </a:ext>
            </a:extLst>
          </p:cNvPr>
          <p:cNvSpPr txBox="1"/>
          <p:nvPr/>
        </p:nvSpPr>
        <p:spPr>
          <a:xfrm>
            <a:off x="7010819" y="1576095"/>
            <a:ext cx="4263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general process to develop the final logistic regression model is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Model Training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Model Validation and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Final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5822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C4190-CD08-41E1-4F5E-D850740C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97C3EB8-BFE9-9FBE-994E-F22768A6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25D606-D1AA-78E2-5A62-ABDE6B5C5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D764B3-0037-54B5-5A87-C9767935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634C83-AE62-F9E9-BED5-7F3CD6C64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5A1F97-682F-915E-4C71-A21E38412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AF4F85-5ACF-A3BB-AFDF-E7463D6B9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F6133D5-2A72-EB86-EAEC-F1D86D056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542CB-084A-8022-A7C8-8027FB04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B9EBE-5222-F770-6DB3-4073BD0C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9" y="1388954"/>
            <a:ext cx="5001377" cy="4729040"/>
          </a:xfrm>
          <a:prstGeom prst="rect">
            <a:avLst/>
          </a:prstGeom>
        </p:spPr>
      </p:pic>
      <p:pic>
        <p:nvPicPr>
          <p:cNvPr id="17" name="Picture 16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9AB3BE82-0028-218A-6B2D-84B7F20A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125" y="1556102"/>
            <a:ext cx="5315276" cy="38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0919-B9E7-C92F-6225-400EB6EE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848683-D981-C99F-F6EF-2990351F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0DB37-85FA-24C3-2057-A1E7235B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F8718E-ED9B-383A-A3A9-D00AD1619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5B7DF7-F78D-72A0-15AB-3587B383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EEB784-6806-551C-6847-22DD7B8F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7E86AF-77A0-88F6-32A9-DB5FF06E7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735AEC-0D4F-2D85-8CBC-7B35D6594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41319-E6BF-9BE3-8FCA-3405BFA6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and 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2B4E1-041F-4C02-8AE0-2239C11F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5" y="1370730"/>
            <a:ext cx="4543324" cy="5038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4A658-66C0-25D5-767A-BCCB3A16062B}"/>
              </a:ext>
            </a:extLst>
          </p:cNvPr>
          <p:cNvSpPr txBox="1"/>
          <p:nvPr/>
        </p:nvSpPr>
        <p:spPr>
          <a:xfrm>
            <a:off x="7010819" y="1576095"/>
            <a:ext cx="42638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preprocessing: many of the variables involved in this analysis are categorical. These will be encoded as numeric values by the ‘</a:t>
            </a:r>
            <a:r>
              <a:rPr lang="en-CA" dirty="0" err="1">
                <a:solidFill>
                  <a:schemeClr val="bg1"/>
                </a:solidFill>
              </a:rPr>
              <a:t>get_dummies</a:t>
            </a:r>
            <a:r>
              <a:rPr lang="en-CA" dirty="0">
                <a:solidFill>
                  <a:schemeClr val="bg1"/>
                </a:solidFill>
              </a:rPr>
              <a:t>’ function available in pandas. </a:t>
            </a:r>
          </a:p>
          <a:p>
            <a:r>
              <a:rPr lang="en-CA" dirty="0">
                <a:solidFill>
                  <a:schemeClr val="bg1"/>
                </a:solidFill>
              </a:rPr>
              <a:t>Next, the process of feature selection will be conducted. This process highlights features that do not contribute to the model. They can be removed to increase efficiency and save computational resources.</a:t>
            </a:r>
          </a:p>
          <a:p>
            <a:r>
              <a:rPr lang="en-CA" dirty="0">
                <a:solidFill>
                  <a:schemeClr val="bg1"/>
                </a:solidFill>
              </a:rPr>
              <a:t>The general process for feature selection is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Split the data into X and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Use tree-based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Run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5410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8E0DA-8C2A-8DE1-BCD1-F01EDD84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ABF1FCF-97D3-8FBE-9C1A-B7F18694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819F12-F641-293E-A0E1-DD3E4FF04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06F6F2-F458-9A54-27B0-CDAD22C51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49D13E-3893-3B55-71C4-46255157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DF1486-6B6C-9A1D-D68E-9AFF02C9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CC4F8-0905-8F34-7980-B6FF4A54F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AEF7A8-A3E5-BB15-0C3B-640EE075E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1281-D509-DC68-2AED-A4DE3B54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455422"/>
            <a:ext cx="8147713" cy="6493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- Initial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ED6D4-C9B4-AAA2-3027-429C0152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1" y="1283009"/>
            <a:ext cx="2770104" cy="2355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9C37B-AE2B-75BE-744B-5174D9E5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47" y="1283009"/>
            <a:ext cx="2770104" cy="2355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254B4-87D4-9BBA-17B3-E37CCB263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000" y="3817172"/>
            <a:ext cx="3181249" cy="2552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A8FA9-4972-6F04-F3A4-AF28EA63854F}"/>
              </a:ext>
            </a:extLst>
          </p:cNvPr>
          <p:cNvSpPr txBox="1"/>
          <p:nvPr/>
        </p:nvSpPr>
        <p:spPr>
          <a:xfrm>
            <a:off x="7010819" y="1576095"/>
            <a:ext cx="4263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Training accuracy: 0.961</a:t>
            </a:r>
          </a:p>
          <a:p>
            <a:r>
              <a:rPr lang="en-CA" dirty="0">
                <a:solidFill>
                  <a:schemeClr val="bg1"/>
                </a:solidFill>
              </a:rPr>
              <a:t>Testing Accuracy: 0.959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Evaluation metrics for 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True Positive Rate (TPR): 0.97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Precision: 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False Positive Rate: 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False Negative Rate: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 loss : 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Area under the curve: 0.962</a:t>
            </a:r>
          </a:p>
        </p:txBody>
      </p:sp>
    </p:spTree>
    <p:extLst>
      <p:ext uri="{BB962C8B-B14F-4D97-AF65-F5344CB8AC3E}">
        <p14:creationId xmlns:p14="http://schemas.microsoft.com/office/powerpoint/2010/main" val="10792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822</Words>
  <Application>Microsoft Office PowerPoint</Application>
  <PresentationFormat>Widescreen</PresentationFormat>
  <Paragraphs>100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Helvetica Neue</vt:lpstr>
      <vt:lpstr>Office Theme</vt:lpstr>
      <vt:lpstr>Diabetes Classification Using Logistic Regression</vt:lpstr>
      <vt:lpstr>What is Diabetes?</vt:lpstr>
      <vt:lpstr>Why is Diabetes Research Important?</vt:lpstr>
      <vt:lpstr>The Approach: Logistic Regression</vt:lpstr>
      <vt:lpstr>The Data</vt:lpstr>
      <vt:lpstr>The Process</vt:lpstr>
      <vt:lpstr>Exploratory Data Analysis</vt:lpstr>
      <vt:lpstr>Data Preprocessing and Feature Selection</vt:lpstr>
      <vt:lpstr>Results - Initial Model Evaluation</vt:lpstr>
      <vt:lpstr>Results - Hyperparameter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De Souza</dc:creator>
  <cp:lastModifiedBy>Roland De Souza</cp:lastModifiedBy>
  <cp:revision>1</cp:revision>
  <dcterms:created xsi:type="dcterms:W3CDTF">2024-10-15T03:19:36Z</dcterms:created>
  <dcterms:modified xsi:type="dcterms:W3CDTF">2024-10-15T16:36:08Z</dcterms:modified>
</cp:coreProperties>
</file>