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92"/>
  </p:normalViewPr>
  <p:slideViewPr>
    <p:cSldViewPr snapToGrid="0">
      <p:cViewPr varScale="1">
        <p:scale>
          <a:sx n="137" d="100"/>
          <a:sy n="137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C24C-297E-99E0-36E0-7FF4F5FD1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D8570-FCF6-AA62-54A1-463BC4A02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0ED2E-AE5C-6290-D629-D6CEF5FF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EFB2B-CC02-C7DA-37BB-BCDAD6CB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749F-6489-DC12-C0A9-3D2F0D79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FDA6-E873-2431-D882-C73179A1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F09DA-B825-5722-7A5C-E83785BBC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7A13F-CD22-3170-9D08-2BB3CFF6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F26E9-07F2-A282-CA80-957688E4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9CF42-7793-0360-3DEE-9A405F24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671C5-1D38-B9FC-B8F8-BAAE0E5E1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2EE9C-D2FE-4614-8B53-7758C300D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D3C7E-AC06-659A-701C-B22513A8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D25E2-3E15-8F6D-C16B-B28BAD8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7EB73-D136-11B3-EE99-E489D1C2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5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491A-22C1-DADA-3A10-F695BA0D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879E-D296-250E-54E7-A41840D5E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F8D4E-1139-5472-6F19-4291013F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CE2D4-B138-520D-80E6-D19834FC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5B56-7A48-0D7F-8540-35FBA2F9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5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063A-5CB2-0533-5188-3A88326E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1C83A-4CB8-22DD-2D6D-77032173F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8FA3-0417-4415-C0FB-4C94D26F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F53C7-BCFE-1863-178F-F7D4A81F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AB4B7-CC87-2D75-D7F5-52C48D6A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4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72AB-86DE-A4A5-867E-2FEF3BAD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8EA8-05D9-2BE5-6C28-561ED07C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AFBCA-25C5-BA84-AA74-BEAB766F9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67CA1-0E88-61EC-690B-7A0ABD34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40B75-CAE4-3251-48E5-6A8BE8B5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E973F-D27F-FFF1-6F17-1985FB9A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A471-0AFA-1527-1DCF-EC033EDA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E4E03-EA4F-A15C-F037-883825598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94ED0-88BC-3A83-BB60-87907C458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6AD04-9DB5-E5CA-D051-01676AD72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BECC4-81A3-23B4-3AA6-1FD0F1FDB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7AE57-0A7D-906B-0D37-46F65922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3E2B4-6B3E-4B03-536C-46E40224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E3E5F-FD92-9262-343D-8F0CACB4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16E0-3B83-9F2F-6884-6A3C7837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14A40-8F0F-55BF-A76B-2A6E4B2C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20DE2-6810-6059-30C2-C74A6A66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63CF3-C0AC-0F8E-73CA-87B49BDB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0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510E2-B116-81E2-3E06-EE548C57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23F02-E238-5CFA-78D7-EF076079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304F7-4641-55ED-ED27-170BB903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6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0BDB-25ED-4F1F-9FBF-369B7A68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5E4-3A1B-C03E-4F56-4A09471E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03BCA-F2C8-B033-239F-23B78FABF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8E7C7-5D77-1085-6AF0-B9FDD5A9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C8523-84CA-4546-30FB-FA996DE6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BD8F8-230B-F262-9CCD-BD34B32A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F70C-C3E6-4583-CA94-883038E9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E4CF1-0011-C684-632C-CE682C0DC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A8A0B-FFAD-F7DF-154C-EAFF1560C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232A8-CC35-C46A-C011-71FC1CE4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DEF8F-B443-E8C8-3D14-19BE2D9E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6B8AE-FD84-0492-7648-E4523C39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0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A569-C0FB-86AE-57AE-577E55D7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74433-0178-6D5B-5481-CC9BAE0B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1816-FE1E-0636-EC41-C1B6E814A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8073E2-C3A5-6D48-B9FE-42C8D94DDAC6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21B0-DBDD-ED8A-21FF-C35D03676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098D8-F42E-979C-5368-3F8D1E0FC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0ABFB-40C0-4709-E912-F336A0A90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On-Man</a:t>
            </a:r>
            <a:br>
              <a:rPr lang="en-US" sz="5200"/>
            </a:br>
            <a:r>
              <a:rPr lang="en-US" sz="5200"/>
              <a:t>Ontology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70D56-2523-D8C5-597C-E4557710F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high performance, secure, scalable, and persistent solution to managing complex hierarchical Ontology master data.</a:t>
            </a:r>
          </a:p>
        </p:txBody>
      </p:sp>
      <p:pic>
        <p:nvPicPr>
          <p:cNvPr id="7" name="Graphic 6" descr="Captain">
            <a:extLst>
              <a:ext uri="{FF2B5EF4-FFF2-40B4-BE49-F238E27FC236}">
                <a16:creationId xmlns:a16="http://schemas.microsoft.com/office/drawing/2014/main" id="{D981BECD-5FE4-6B80-27AC-86554B2FF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Captain">
            <a:extLst>
              <a:ext uri="{FF2B5EF4-FFF2-40B4-BE49-F238E27FC236}">
                <a16:creationId xmlns:a16="http://schemas.microsoft.com/office/drawing/2014/main" id="{0F97B491-9C7D-4ADA-95A2-06F31DDF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What is on-man?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Handles complex hierarchical Ontology data</a:t>
            </a:r>
          </a:p>
          <a:p>
            <a:r>
              <a:rPr lang="en-US" sz="1800" dirty="0">
                <a:solidFill>
                  <a:schemeClr val="tx2"/>
                </a:solidFill>
              </a:rPr>
              <a:t>Allows ability to create, update, delete and list Ontology concepts</a:t>
            </a:r>
          </a:p>
          <a:p>
            <a:r>
              <a:rPr lang="en-US" sz="1800" dirty="0">
                <a:solidFill>
                  <a:schemeClr val="tx2"/>
                </a:solidFill>
              </a:rPr>
              <a:t>Designed using popular NodeJS express framework</a:t>
            </a:r>
          </a:p>
          <a:p>
            <a:r>
              <a:rPr lang="en-US" sz="1800" dirty="0">
                <a:solidFill>
                  <a:schemeClr val="tx2"/>
                </a:solidFill>
              </a:rPr>
              <a:t>Data read and backed by MySQL database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33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What differentiates on-man?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Readily available APIs that is pluggable to any frontend framework</a:t>
            </a:r>
          </a:p>
          <a:p>
            <a:r>
              <a:rPr lang="en-US" sz="1800" dirty="0">
                <a:solidFill>
                  <a:schemeClr val="tx2"/>
                </a:solidFill>
              </a:rPr>
              <a:t>Support JSON payload for upserting data to MySQL database</a:t>
            </a:r>
          </a:p>
          <a:p>
            <a:r>
              <a:rPr lang="en-US" sz="1800" dirty="0">
                <a:solidFill>
                  <a:schemeClr val="tx2"/>
                </a:solidFill>
              </a:rPr>
              <a:t>Fast API response that enables high performance read and write to the database</a:t>
            </a:r>
          </a:p>
          <a:p>
            <a:r>
              <a:rPr lang="en-US" sz="1800" dirty="0">
                <a:solidFill>
                  <a:schemeClr val="tx2"/>
                </a:solidFill>
              </a:rPr>
              <a:t>Data validation done in real-time to avoid invalid data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7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What are the key benefits on-man?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Secured</a:t>
            </a:r>
          </a:p>
          <a:p>
            <a:r>
              <a:rPr lang="en-US" sz="1800" dirty="0">
                <a:solidFill>
                  <a:schemeClr val="tx2"/>
                </a:solidFill>
              </a:rPr>
              <a:t>Production ready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Consistent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High performance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362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Secured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On-Man is enabled with authentication and authorization of users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Certain API calls are restricted only to admins</a:t>
            </a:r>
          </a:p>
          <a:p>
            <a:r>
              <a:rPr lang="en-US" sz="1800" dirty="0">
                <a:solidFill>
                  <a:schemeClr val="tx2"/>
                </a:solidFill>
              </a:rPr>
              <a:t>Log trails enabled to ensure proper documentation of users and their actions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24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Production ready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On-Man is containerized as a docker image that can be pulled and deployed to any cloud environment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 application can be pointed to any MySQL database using environment variables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On-Man is already tested to work in Kubernetes environment. The provided Kubernetes yaml file is sufficient to get the application up and running in your favorite k8s environment.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60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Consistent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On-Man ensures the data is aligned in the backend database using On-Align (accompanying application that runs as Cronjob)</a:t>
            </a:r>
          </a:p>
          <a:p>
            <a:r>
              <a:rPr lang="en-US" sz="1800" dirty="0">
                <a:solidFill>
                  <a:schemeClr val="tx2"/>
                </a:solidFill>
              </a:rPr>
              <a:t>Ontology concepts are aligned and aggregated to provide eventual consistency.</a:t>
            </a:r>
          </a:p>
          <a:p>
            <a:r>
              <a:rPr lang="en-US" sz="1800" dirty="0">
                <a:solidFill>
                  <a:schemeClr val="tx2"/>
                </a:solidFill>
              </a:rPr>
              <a:t>On-Man performs lightweight validation upfront to avoid user error on create/update concepts actions.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910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High Performance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On-Man restricts users from adding invalid data by doing lightweight validations upfront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Heavyweight validation and alignment are done in the backend using On-Align CronJob application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API call responds with useful status code and message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 application is scalable and allows consuming high number of requests with no latency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630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Demo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827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306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On-Man Ontology Manager</vt:lpstr>
      <vt:lpstr>What is on-man?</vt:lpstr>
      <vt:lpstr>What differentiates on-man?</vt:lpstr>
      <vt:lpstr>What are the key benefits on-man?</vt:lpstr>
      <vt:lpstr>Secured</vt:lpstr>
      <vt:lpstr>Production ready</vt:lpstr>
      <vt:lpstr>Consistent</vt:lpstr>
      <vt:lpstr>High Performance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On-Man Ontology Manager</dc:title>
  <dc:creator>Sourav De</dc:creator>
  <cp:lastModifiedBy>Sourav De</cp:lastModifiedBy>
  <cp:revision>10</cp:revision>
  <dcterms:created xsi:type="dcterms:W3CDTF">2024-09-08T23:09:33Z</dcterms:created>
  <dcterms:modified xsi:type="dcterms:W3CDTF">2024-09-09T00:29:33Z</dcterms:modified>
</cp:coreProperties>
</file>