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/>
    <p:restoredTop sz="94692"/>
  </p:normalViewPr>
  <p:slideViewPr>
    <p:cSldViewPr snapToGrid="0">
      <p:cViewPr varScale="1">
        <p:scale>
          <a:sx n="137" d="100"/>
          <a:sy n="13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C24C-297E-99E0-36E0-7FF4F5FD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8570-FCF6-AA62-54A1-463BC4A0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ED2E-AE5C-6290-D629-D6CEF5F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FB2B-CC02-C7DA-37BB-BCDAD6C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49F-6489-DC12-C0A9-3D2F0D79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DA6-E873-2431-D882-C73179A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09DA-B825-5722-7A5C-E83785BB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A13F-CD22-3170-9D08-2BB3CFF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26E9-07F2-A282-CA80-957688E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F42-7793-0360-3DEE-9A405F2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71C5-1D38-B9FC-B8F8-BAAE0E5E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EE9C-D2FE-4614-8B53-7758C300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3C7E-AC06-659A-701C-B22513A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25E2-3E15-8F6D-C16B-B28BAD8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EB73-D136-11B3-EE99-E489D1C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91A-22C1-DADA-3A10-F695BA0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79E-D296-250E-54E7-A41840D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8D4E-1139-5472-6F19-4291013F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E2D4-B138-520D-80E6-D19834F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5B56-7A48-0D7F-8540-35FBA2F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63A-5CB2-0533-5188-3A88326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C83A-4CB8-22DD-2D6D-7703217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8FA3-0417-4415-C0FB-4C94D26F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53C7-BCFE-1863-178F-F7D4A81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B4B7-CC87-2D75-D7F5-52C48D6A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2AB-86DE-A4A5-867E-2FEF3BA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8EA8-05D9-2BE5-6C28-561ED07C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FBCA-25C5-BA84-AA74-BEAB766F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7CA1-0E88-61EC-690B-7A0ABD3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0B75-CAE4-3251-48E5-6A8BE8B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973F-D27F-FFF1-6F17-1985FB9A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71-0AFA-1527-1DCF-EC033EDA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4E03-EA4F-A15C-F037-88382559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4ED0-88BC-3A83-BB60-87907C45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6AD04-9DB5-E5CA-D051-01676AD7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BECC4-81A3-23B4-3AA6-1FD0F1FD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7AE57-0A7D-906B-0D37-46F65922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E2B4-6B3E-4B03-536C-46E40224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3E5F-FD92-9262-343D-8F0CACB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6E0-3B83-9F2F-6884-6A3C783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14A40-8F0F-55BF-A76B-2A6E4B2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0DE2-6810-6059-30C2-C74A6A6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3CF3-C0AC-0F8E-73CA-87B49BD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10E2-B116-81E2-3E06-EE548C5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F02-E238-5CFA-78D7-EF076079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04F7-4641-55ED-ED27-170BB90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BDB-25ED-4F1F-9FBF-369B7A68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5E4-3A1B-C03E-4F56-4A09471E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3BCA-F2C8-B033-239F-23B78FAB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E7C7-5D77-1085-6AF0-B9FDD5A9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8523-84CA-4546-30FB-FA996DE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D8F8-230B-F262-9CCD-BD34B32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70C-C3E6-4583-CA94-883038E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4CF1-0011-C684-632C-CE682C0D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A0B-FFAD-F7DF-154C-EAFF1560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32A8-CC35-C46A-C011-71FC1CE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EF8F-B443-E8C8-3D14-19BE2D9E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8AE-FD84-0492-7648-E4523C3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A569-C0FB-86AE-57AE-577E55D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4433-0178-6D5B-5481-CC9BAE0B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1816-FE1E-0636-EC41-C1B6E81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073E2-C3A5-6D48-B9FE-42C8D94DDAC6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21B0-DBDD-ED8A-21FF-C35D0367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8D8-F42E-979C-5368-3F8D1E0F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esourav0607/on-man" TargetMode="External"/><Relationship Id="rId2" Type="http://schemas.openxmlformats.org/officeDocument/2006/relationships/hyperlink" Target="https://github.com/desourav/on-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sou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839517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2230017"/>
            <a:ext cx="6097813" cy="39070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of the presenter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of On-Man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Objectives and benefits of On-Man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High 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restricts users from adding invalid data by doing lightweight validations upfront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Heavyweight validation and alignment are done in the backend using On-Align Cronjob application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is scalable and allows consuming high number of requests with no latency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30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Demo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33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On-Man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D18757-99B4-EB8D-1A44-B909AD42BC8D}"/>
              </a:ext>
            </a:extLst>
          </p:cNvPr>
          <p:cNvSpPr txBox="1"/>
          <p:nvPr/>
        </p:nvSpPr>
        <p:spPr>
          <a:xfrm>
            <a:off x="1975756" y="3399445"/>
            <a:ext cx="9155663" cy="173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performant Ontology data management system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scalable and deployable to any Kubernetes environment (local or on cloud)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versatile as it can be pointed to any MySQL DB (local or on cloud)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consistent with the partner application On-Align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secure with the partner application On-IAM</a:t>
            </a:r>
          </a:p>
        </p:txBody>
      </p:sp>
    </p:spTree>
    <p:extLst>
      <p:ext uri="{BB962C8B-B14F-4D97-AF65-F5344CB8AC3E}">
        <p14:creationId xmlns:p14="http://schemas.microsoft.com/office/powerpoint/2010/main" val="86827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Closing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4AE4-E927-42B1-200E-DD9AB9AF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GitHub Repo: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https://github.com/desourav/on-man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Docker hub Repo: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https://hub.docker.com/r/desourav0607/on-man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Questions: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desour@gmail.com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2065B-9A80-4517-E76B-C6BBCBBFC4DA}"/>
              </a:ext>
            </a:extLst>
          </p:cNvPr>
          <p:cNvSpPr txBox="1"/>
          <p:nvPr/>
        </p:nvSpPr>
        <p:spPr>
          <a:xfrm>
            <a:off x="5159828" y="5207989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81464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839517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Sourav 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2230017"/>
            <a:ext cx="8094564" cy="39070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10+ years of software development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Lead teams handling large scale distributed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Eager to learn new tools and technologies in the cloud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Hobby: running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On-Man</a:t>
            </a:r>
            <a:br>
              <a:rPr lang="en-US" sz="5200" dirty="0"/>
            </a:br>
            <a:r>
              <a:rPr lang="en-US" sz="5200" dirty="0"/>
              <a:t>Ontology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high performance, secure, scalable, and persistent solution to managing complex hierarchical Ontology master data.</a:t>
            </a:r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is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Handles complex hierarchical Ontology data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ability to create, update, delete and list Ontology concepts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Designed using popular NodeJS express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read and backed by MySQL database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differentiates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Readily available APIs that is pluggable to any frontend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Support JSON payload for upserting data to MySQL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 API response that enables instant read and write to the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validation done in real-time to avoid invalid data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are the key benefits of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Secured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Production ready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 performance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62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Secured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enabled with authentication and authorization of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Certain API calls are restricted only to admins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 trails enabled to ensure proper documentation of users and their actions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4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Production ready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containerized as a docker image that can be pulled and deployed to any cloud environment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can be pointed to any MySQL database using environment variables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is already tested to work in Kubernetes environment. The provided Kubernetes yaml file is sufficient to get the application up and running in your favorite k8s environment.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7728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Consistent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709125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performs lightweight validation upfront to avoid user error on create/update concepts actions.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ensures the data is aligned in the backend database using On-Align (accompanying application that runs as Cronjob)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Ontology concepts are aligned and aggregated to provide eventual consistency.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B2A82-0A17-E7B9-56AD-75A75E7A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53" y="3409354"/>
            <a:ext cx="7772400" cy="1400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152F3-E519-2034-1F6C-C65570C2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53" y="5073804"/>
            <a:ext cx="7772400" cy="139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03A3F-2D13-BA39-7DEE-6500F880089B}"/>
              </a:ext>
            </a:extLst>
          </p:cNvPr>
          <p:cNvSpPr txBox="1"/>
          <p:nvPr/>
        </p:nvSpPr>
        <p:spPr>
          <a:xfrm rot="16200000">
            <a:off x="447852" y="381768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BEFORE </a:t>
            </a:r>
          </a:p>
          <a:p>
            <a:pPr algn="ctr"/>
            <a:r>
              <a:rPr lang="en-US" dirty="0"/>
              <a:t>ON-ALIGN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9789A-47C1-6DD6-BCD5-014C6155E4EE}"/>
              </a:ext>
            </a:extLst>
          </p:cNvPr>
          <p:cNvSpPr txBox="1"/>
          <p:nvPr/>
        </p:nvSpPr>
        <p:spPr>
          <a:xfrm rot="16200000">
            <a:off x="447854" y="5531301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AFTER </a:t>
            </a:r>
          </a:p>
          <a:p>
            <a:pPr algn="ctr"/>
            <a:r>
              <a:rPr lang="en-US" dirty="0"/>
              <a:t>ON-ALIGN</a:t>
            </a:r>
          </a:p>
        </p:txBody>
      </p:sp>
    </p:spTree>
    <p:extLst>
      <p:ext uri="{BB962C8B-B14F-4D97-AF65-F5344CB8AC3E}">
        <p14:creationId xmlns:p14="http://schemas.microsoft.com/office/powerpoint/2010/main" val="423910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33271</TotalTime>
  <Words>436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Agenda</vt:lpstr>
      <vt:lpstr>Sourav De</vt:lpstr>
      <vt:lpstr>On-Man Ontology Manager</vt:lpstr>
      <vt:lpstr>What is on-man?</vt:lpstr>
      <vt:lpstr>What differentiates on-man?</vt:lpstr>
      <vt:lpstr>What are the key benefits of on-man?</vt:lpstr>
      <vt:lpstr>Secured</vt:lpstr>
      <vt:lpstr>Production ready</vt:lpstr>
      <vt:lpstr>Consistent</vt:lpstr>
      <vt:lpstr>High Performance</vt:lpstr>
      <vt:lpstr>Demo</vt:lpstr>
      <vt:lpstr>On-Man</vt:lpstr>
      <vt:lpstr>Closing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On-Man Ontology Manager</dc:title>
  <dc:creator>Sourav De</dc:creator>
  <cp:lastModifiedBy>Sourav De</cp:lastModifiedBy>
  <cp:revision>25</cp:revision>
  <dcterms:created xsi:type="dcterms:W3CDTF">2024-09-08T23:09:33Z</dcterms:created>
  <dcterms:modified xsi:type="dcterms:W3CDTF">2024-10-10T02:10:37Z</dcterms:modified>
</cp:coreProperties>
</file>