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4" r:id="rId3"/>
    <p:sldId id="315" r:id="rId4"/>
    <p:sldId id="31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6B228-F73D-16C9-EBD3-1C8CF004B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8E398-9D98-1FE8-DA8B-6700D8354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03212B-6D7B-3BD1-6979-1F368BA6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2BC5EC-0931-688B-6A5F-E18FE682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3C84F7-402C-673F-A1AC-D5B393B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58F6D-7673-4ADD-9FF8-06D864E2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C28B65-D19E-CEE5-AEC5-3DDE596E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92C4D-CF8A-4A1A-17E9-94AA3535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378BAF-AA36-5CAC-97A2-B2565967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37C4F7-DE35-B68F-2D1C-23042F1E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EEBBC-52B3-4E8F-8B40-8DB4A0A81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2CAC3C-CD52-A22F-ABC6-4BA45415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43EDB-E031-E0BD-6202-57FA1D13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7ACE4-6FB7-64AC-0134-97D38B12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37410-9458-FC39-351C-277BAE8D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286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691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0689E-0C4F-2327-6A66-D83F13FC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89C56F-5F07-BA8D-0B59-645D8D916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B22EF8-DD0F-5F58-F9C3-835C30F21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6B8C2-85DB-C48B-8CEF-1C1A6211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102C0-8086-F229-B840-2AD8B5D1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88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A9A79-3D67-6A1F-8077-724113C3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72F6E-F20B-44BF-0A7F-706940C2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8B1C3-3A05-73A5-9640-031EC4F1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263F03-5C3A-2896-C2AD-763359D5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D16DD-9AA3-55B2-371F-350E6E24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3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1BAE9-1679-65D0-A523-DC00C762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DF176-FE47-B1CF-C720-C204049E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4E724-B4A9-BA61-417E-DE3D3AB0E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693639-810A-35C7-857C-F9DA92E7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B84213-5E66-3535-02C1-C249C0BD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B8CB3D-DC66-04C5-90C7-DF8762C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02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56E20-625F-0F98-08B1-FD41AA51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D12DCA-D506-F4D7-D061-6D6D508F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AFEB21-7920-A771-1BC5-7CE1BBEF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FED2DD-E8C0-8D54-B8CA-45F8D36EA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9BFEB3-7F6B-A6DD-E3B9-3FA9CBCBE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792864-A9B2-5DA2-190C-F6AF0A74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2DA72E-86EE-57C4-5AAF-8365F76F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60237E-8B27-1880-1850-4E91E4EC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11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B3741-982B-8ADF-206E-D38FA1DF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0DA7B5-7E2F-E9ED-6AB0-4B2483CC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BAE3527-C728-85AC-8227-A96FCBE5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AF913E-16DF-4411-D499-82812F7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56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A0E880-08AD-454F-F52B-314934E3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5868FB-8997-0EA4-6218-156E6D88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9873BA-E4B7-5493-1B5D-B789A65B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F0377-752B-77CC-BBBD-BA252463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D6CDD-09BB-B900-1D29-7DA2FBB18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DA744F-6DED-A1AE-D95C-EB73B5E02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1EE029-B3C2-31BC-1AD1-609080E2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E4C39-713D-9539-F8CD-9A448C88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4CA09-B5EC-DED8-7457-BB548CD6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D3202-656C-2EE2-6D46-94079A38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327219-9548-77FC-4AD5-B2FDCC6F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4712DE-E5B6-7220-625B-6383A846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C56E76-5580-B0B1-102D-01CEC041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2442B-BECD-B247-0BFC-AAA52338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45D190-B18F-085C-6E59-8C530E5B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C3919-0A3B-E0F8-C387-737EF9AB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4D4BB-F1E8-36CA-CEFD-211C3CCF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0ABED-2181-0D66-20D9-95BFEFFC2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30834-3E5A-1343-84D8-21556C8ACB35}" type="datetimeFigureOut">
              <a:rPr lang="ru-RU" smtClean="0"/>
              <a:t>27.02.2023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DAA67-D013-910B-1792-D2D1C35B1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919E19-7737-40F1-1EDA-A49AA6D22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F013-F8DC-2A40-9368-D20F9E543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89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9484E-4FF0-163E-A73F-402D8E17B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 dirty="0"/>
              <a:t>Management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BF2247-D091-1AE6-C5D5-434FB5AF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7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B050A-5130-CEAB-EC01-04F4F90C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</a:t>
            </a:r>
            <a:r>
              <a:rPr lang="en-US" dirty="0"/>
              <a:t>project manager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77A4FFA-CB6B-444F-54BB-8266A4B1D0B3}"/>
              </a:ext>
            </a:extLst>
          </p:cNvPr>
          <p:cNvSpPr txBox="1"/>
          <p:nvPr/>
        </p:nvSpPr>
        <p:spPr>
          <a:xfrm>
            <a:off x="766775" y="1879987"/>
            <a:ext cx="2185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25" dirty="0">
                <a:latin typeface="Arial"/>
                <a:cs typeface="Arial"/>
              </a:rPr>
              <a:t>Описание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проекта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406155BA-5CBD-3859-1D08-D375020E2ED6}"/>
              </a:ext>
            </a:extLst>
          </p:cNvPr>
          <p:cNvSpPr txBox="1"/>
          <p:nvPr/>
        </p:nvSpPr>
        <p:spPr>
          <a:xfrm>
            <a:off x="766775" y="2673988"/>
            <a:ext cx="2651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05" dirty="0">
                <a:latin typeface="Arial"/>
                <a:cs typeface="Arial"/>
              </a:rPr>
              <a:t>Ведение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105" dirty="0">
                <a:latin typeface="Arial"/>
                <a:cs typeface="Arial"/>
              </a:rPr>
              <a:t>документации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CB87A21-8282-4530-DF1A-30928AF38730}"/>
              </a:ext>
            </a:extLst>
          </p:cNvPr>
          <p:cNvSpPr txBox="1"/>
          <p:nvPr/>
        </p:nvSpPr>
        <p:spPr>
          <a:xfrm>
            <a:off x="766775" y="3467987"/>
            <a:ext cx="2925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50" dirty="0">
                <a:latin typeface="Arial"/>
                <a:cs typeface="Arial"/>
              </a:rPr>
              <a:t>Работа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85" dirty="0">
                <a:latin typeface="Arial"/>
                <a:cs typeface="Arial"/>
              </a:rPr>
              <a:t>со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85" dirty="0">
                <a:latin typeface="Arial"/>
                <a:cs typeface="Arial"/>
              </a:rPr>
              <a:t>стейкхолдерами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FDFAACB-C8D0-B695-3A3E-1E1CB3B27646}"/>
              </a:ext>
            </a:extLst>
          </p:cNvPr>
          <p:cNvSpPr txBox="1"/>
          <p:nvPr/>
        </p:nvSpPr>
        <p:spPr>
          <a:xfrm>
            <a:off x="5062100" y="3034950"/>
            <a:ext cx="1839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05" dirty="0">
                <a:latin typeface="Arial"/>
                <a:cs typeface="Arial"/>
              </a:rPr>
              <a:t>Планирование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027477C3-0E54-3306-A8D6-C15F64AD685F}"/>
              </a:ext>
            </a:extLst>
          </p:cNvPr>
          <p:cNvSpPr txBox="1"/>
          <p:nvPr/>
        </p:nvSpPr>
        <p:spPr>
          <a:xfrm>
            <a:off x="766775" y="5055988"/>
            <a:ext cx="2828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00" dirty="0">
                <a:latin typeface="Arial"/>
                <a:cs typeface="Arial"/>
              </a:rPr>
              <a:t>Распределение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ресурсов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61C054E-EA20-DF6F-5944-9BD144D59622}"/>
              </a:ext>
            </a:extLst>
          </p:cNvPr>
          <p:cNvSpPr txBox="1"/>
          <p:nvPr/>
        </p:nvSpPr>
        <p:spPr>
          <a:xfrm>
            <a:off x="766775" y="4261988"/>
            <a:ext cx="2365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10" dirty="0">
                <a:latin typeface="Arial"/>
                <a:cs typeface="Arial"/>
              </a:rPr>
              <a:t>Мотивация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команды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D943CF-4F89-D0B7-DDFB-888F35A14630}"/>
              </a:ext>
            </a:extLst>
          </p:cNvPr>
          <p:cNvSpPr txBox="1"/>
          <p:nvPr/>
        </p:nvSpPr>
        <p:spPr>
          <a:xfrm>
            <a:off x="8659275" y="2673988"/>
            <a:ext cx="25133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95" dirty="0">
                <a:latin typeface="Arial"/>
                <a:cs typeface="Arial"/>
              </a:rPr>
              <a:t>Контроль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114" dirty="0">
                <a:latin typeface="Arial"/>
                <a:cs typeface="Arial"/>
              </a:rPr>
              <a:t>исполнения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8E70830-998E-1108-C557-2889C74E96C1}"/>
              </a:ext>
            </a:extLst>
          </p:cNvPr>
          <p:cNvSpPr txBox="1"/>
          <p:nvPr/>
        </p:nvSpPr>
        <p:spPr>
          <a:xfrm>
            <a:off x="8659275" y="3467987"/>
            <a:ext cx="1998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00" dirty="0">
                <a:latin typeface="Arial"/>
                <a:cs typeface="Arial"/>
              </a:rPr>
              <a:t>Риск-</a:t>
            </a:r>
            <a:r>
              <a:rPr sz="1400" spc="95" dirty="0">
                <a:latin typeface="Arial"/>
                <a:cs typeface="Arial"/>
              </a:rPr>
              <a:t>менеджент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F5A75AB1-2360-C34A-FDDA-E345981CD52D}"/>
              </a:ext>
            </a:extLst>
          </p:cNvPr>
          <p:cNvSpPr txBox="1"/>
          <p:nvPr/>
        </p:nvSpPr>
        <p:spPr>
          <a:xfrm>
            <a:off x="8659275" y="4261988"/>
            <a:ext cx="25933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05" dirty="0">
                <a:latin typeface="Arial"/>
                <a:cs typeface="Arial"/>
              </a:rPr>
              <a:t>Управление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бюджетом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6101ED7-AC38-80E3-BF19-5581C87D5F99}"/>
              </a:ext>
            </a:extLst>
          </p:cNvPr>
          <p:cNvSpPr txBox="1"/>
          <p:nvPr/>
        </p:nvSpPr>
        <p:spPr>
          <a:xfrm>
            <a:off x="766775" y="5849987"/>
            <a:ext cx="30803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105" dirty="0">
                <a:latin typeface="Arial"/>
                <a:cs typeface="Arial"/>
              </a:rPr>
              <a:t>Управление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95" dirty="0">
                <a:latin typeface="Arial"/>
                <a:cs typeface="Arial"/>
              </a:rPr>
              <a:t>зависимостями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38D8D4F-4E39-0282-12B9-091581F20C30}"/>
              </a:ext>
            </a:extLst>
          </p:cNvPr>
          <p:cNvSpPr txBox="1"/>
          <p:nvPr/>
        </p:nvSpPr>
        <p:spPr>
          <a:xfrm>
            <a:off x="8659275" y="5055988"/>
            <a:ext cx="2359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95" dirty="0">
                <a:latin typeface="Arial"/>
                <a:cs typeface="Arial"/>
              </a:rPr>
              <a:t>Регулярные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встречи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8F5F1FD-7B60-6059-D757-9C95888DB12E}"/>
              </a:ext>
            </a:extLst>
          </p:cNvPr>
          <p:cNvSpPr txBox="1"/>
          <p:nvPr/>
        </p:nvSpPr>
        <p:spPr>
          <a:xfrm>
            <a:off x="8659275" y="5849987"/>
            <a:ext cx="26066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85" dirty="0">
                <a:latin typeface="Arial"/>
                <a:cs typeface="Arial"/>
              </a:rPr>
              <a:t>Тестирование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качества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2267004F-7810-8961-39FC-1B284D227527}"/>
              </a:ext>
            </a:extLst>
          </p:cNvPr>
          <p:cNvSpPr txBox="1"/>
          <p:nvPr/>
        </p:nvSpPr>
        <p:spPr>
          <a:xfrm>
            <a:off x="8659275" y="1879987"/>
            <a:ext cx="24263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95" dirty="0">
                <a:latin typeface="Arial"/>
                <a:cs typeface="Arial"/>
              </a:rPr>
              <a:t>Контроль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125" dirty="0">
                <a:latin typeface="Arial"/>
                <a:cs typeface="Arial"/>
              </a:rPr>
              <a:t>изменений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1256B59-F5CE-6146-7AD1-174BD388F7FF}"/>
              </a:ext>
            </a:extLst>
          </p:cNvPr>
          <p:cNvSpPr txBox="1"/>
          <p:nvPr/>
        </p:nvSpPr>
        <p:spPr>
          <a:xfrm>
            <a:off x="5062100" y="1879987"/>
            <a:ext cx="1788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dirty="0">
                <a:latin typeface="Arial"/>
                <a:cs typeface="Arial"/>
              </a:rPr>
              <a:t>Сдача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проекта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3CBF8F56-50FC-9E4B-2FBA-97F2C1558E2F}"/>
              </a:ext>
            </a:extLst>
          </p:cNvPr>
          <p:cNvSpPr txBox="1"/>
          <p:nvPr/>
        </p:nvSpPr>
        <p:spPr>
          <a:xfrm>
            <a:off x="5062100" y="2457469"/>
            <a:ext cx="18694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640" algn="l"/>
              </a:tabLst>
            </a:pPr>
            <a:r>
              <a:rPr sz="1400" spc="280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1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1400" spc="90" dirty="0">
                <a:latin typeface="Arial"/>
                <a:cs typeface="Arial"/>
              </a:rPr>
              <a:t>Ретроспективы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" name="object 18">
            <a:extLst>
              <a:ext uri="{FF2B5EF4-FFF2-40B4-BE49-F238E27FC236}">
                <a16:creationId xmlns:a16="http://schemas.microsoft.com/office/drawing/2014/main" id="{666DCDC3-BE8F-BBBE-FE7F-6026003FDE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4075" y="3513485"/>
            <a:ext cx="2658162" cy="26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6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EA871-4981-79E6-3A18-707A4B6A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55" y="537199"/>
            <a:ext cx="10515600" cy="951209"/>
          </a:xfrm>
        </p:spPr>
        <p:txBody>
          <a:bodyPr/>
          <a:lstStyle/>
          <a:p>
            <a:r>
              <a:rPr lang="en-US" dirty="0"/>
              <a:t>Project manager skills</a:t>
            </a:r>
            <a:endParaRPr lang="ru-RU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D9FD25-78FF-9627-EA07-357AA76AF4A2}"/>
              </a:ext>
            </a:extLst>
          </p:cNvPr>
          <p:cNvSpPr/>
          <p:nvPr/>
        </p:nvSpPr>
        <p:spPr>
          <a:xfrm>
            <a:off x="838200" y="2029156"/>
            <a:ext cx="1979295" cy="303530"/>
          </a:xfrm>
          <a:custGeom>
            <a:avLst/>
            <a:gdLst/>
            <a:ahLst/>
            <a:cxnLst/>
            <a:rect l="l" t="t" r="r" b="b"/>
            <a:pathLst>
              <a:path w="1979295" h="303530">
                <a:moveTo>
                  <a:pt x="20687" y="301525"/>
                </a:moveTo>
                <a:lnTo>
                  <a:pt x="0" y="301525"/>
                </a:lnTo>
                <a:lnTo>
                  <a:pt x="0" y="17115"/>
                </a:lnTo>
                <a:lnTo>
                  <a:pt x="20687" y="17115"/>
                </a:lnTo>
                <a:lnTo>
                  <a:pt x="20687" y="147935"/>
                </a:lnTo>
                <a:lnTo>
                  <a:pt x="231576" y="147935"/>
                </a:lnTo>
                <a:lnTo>
                  <a:pt x="231576" y="166241"/>
                </a:lnTo>
                <a:lnTo>
                  <a:pt x="20687" y="166241"/>
                </a:lnTo>
                <a:lnTo>
                  <a:pt x="20687" y="301525"/>
                </a:lnTo>
                <a:close/>
              </a:path>
              <a:path w="1979295" h="303530">
                <a:moveTo>
                  <a:pt x="231576" y="147935"/>
                </a:moveTo>
                <a:lnTo>
                  <a:pt x="210889" y="147935"/>
                </a:lnTo>
                <a:lnTo>
                  <a:pt x="210889" y="17115"/>
                </a:lnTo>
                <a:lnTo>
                  <a:pt x="231576" y="17115"/>
                </a:lnTo>
                <a:lnTo>
                  <a:pt x="231576" y="147935"/>
                </a:lnTo>
                <a:close/>
              </a:path>
              <a:path w="1979295" h="303530">
                <a:moveTo>
                  <a:pt x="231576" y="301525"/>
                </a:moveTo>
                <a:lnTo>
                  <a:pt x="210889" y="301525"/>
                </a:lnTo>
                <a:lnTo>
                  <a:pt x="210889" y="166241"/>
                </a:lnTo>
                <a:lnTo>
                  <a:pt x="231576" y="166241"/>
                </a:lnTo>
                <a:lnTo>
                  <a:pt x="231576" y="301525"/>
                </a:lnTo>
                <a:close/>
              </a:path>
              <a:path w="1979295" h="303530">
                <a:moveTo>
                  <a:pt x="321054" y="132457"/>
                </a:moveTo>
                <a:lnTo>
                  <a:pt x="310785" y="117871"/>
                </a:lnTo>
                <a:lnTo>
                  <a:pt x="319147" y="111128"/>
                </a:lnTo>
                <a:lnTo>
                  <a:pt x="328309" y="105184"/>
                </a:lnTo>
                <a:lnTo>
                  <a:pt x="371879" y="89780"/>
                </a:lnTo>
                <a:lnTo>
                  <a:pt x="395766" y="87808"/>
                </a:lnTo>
                <a:lnTo>
                  <a:pt x="414341" y="89064"/>
                </a:lnTo>
                <a:lnTo>
                  <a:pt x="430629" y="92831"/>
                </a:lnTo>
                <a:lnTo>
                  <a:pt x="444628" y="99110"/>
                </a:lnTo>
                <a:lnTo>
                  <a:pt x="453365" y="105667"/>
                </a:lnTo>
                <a:lnTo>
                  <a:pt x="394129" y="105667"/>
                </a:lnTo>
                <a:lnTo>
                  <a:pt x="383673" y="106123"/>
                </a:lnTo>
                <a:lnTo>
                  <a:pt x="344411" y="116913"/>
                </a:lnTo>
                <a:lnTo>
                  <a:pt x="328114" y="126662"/>
                </a:lnTo>
                <a:lnTo>
                  <a:pt x="321054" y="132457"/>
                </a:lnTo>
                <a:close/>
              </a:path>
              <a:path w="1979295" h="303530">
                <a:moveTo>
                  <a:pt x="381478" y="303162"/>
                </a:moveTo>
                <a:lnTo>
                  <a:pt x="336858" y="293786"/>
                </a:lnTo>
                <a:lnTo>
                  <a:pt x="306413" y="255547"/>
                </a:lnTo>
                <a:lnTo>
                  <a:pt x="305129" y="242589"/>
                </a:lnTo>
                <a:lnTo>
                  <a:pt x="306311" y="230041"/>
                </a:lnTo>
                <a:lnTo>
                  <a:pt x="334886" y="192648"/>
                </a:lnTo>
                <a:lnTo>
                  <a:pt x="384306" y="183356"/>
                </a:lnTo>
                <a:lnTo>
                  <a:pt x="457083" y="183356"/>
                </a:lnTo>
                <a:lnTo>
                  <a:pt x="457083" y="166241"/>
                </a:lnTo>
                <a:lnTo>
                  <a:pt x="441010" y="121146"/>
                </a:lnTo>
                <a:lnTo>
                  <a:pt x="394129" y="105667"/>
                </a:lnTo>
                <a:lnTo>
                  <a:pt x="453365" y="105667"/>
                </a:lnTo>
                <a:lnTo>
                  <a:pt x="476152" y="148669"/>
                </a:lnTo>
                <a:lnTo>
                  <a:pt x="477472" y="199132"/>
                </a:lnTo>
                <a:lnTo>
                  <a:pt x="384752" y="199132"/>
                </a:lnTo>
                <a:lnTo>
                  <a:pt x="370205" y="199848"/>
                </a:lnTo>
                <a:lnTo>
                  <a:pt x="333388" y="216786"/>
                </a:lnTo>
                <a:lnTo>
                  <a:pt x="325519" y="241845"/>
                </a:lnTo>
                <a:lnTo>
                  <a:pt x="326477" y="251649"/>
                </a:lnTo>
                <a:lnTo>
                  <a:pt x="359452" y="283517"/>
                </a:lnTo>
                <a:lnTo>
                  <a:pt x="384306" y="286494"/>
                </a:lnTo>
                <a:lnTo>
                  <a:pt x="438175" y="286494"/>
                </a:lnTo>
                <a:lnTo>
                  <a:pt x="437382" y="287163"/>
                </a:lnTo>
                <a:lnTo>
                  <a:pt x="428210" y="292893"/>
                </a:lnTo>
                <a:lnTo>
                  <a:pt x="417978" y="297386"/>
                </a:lnTo>
                <a:lnTo>
                  <a:pt x="406779" y="300595"/>
                </a:lnTo>
                <a:lnTo>
                  <a:pt x="394612" y="302521"/>
                </a:lnTo>
                <a:lnTo>
                  <a:pt x="381478" y="303162"/>
                </a:lnTo>
                <a:close/>
              </a:path>
              <a:path w="1979295" h="303530">
                <a:moveTo>
                  <a:pt x="438175" y="286494"/>
                </a:moveTo>
                <a:lnTo>
                  <a:pt x="384306" y="286494"/>
                </a:lnTo>
                <a:lnTo>
                  <a:pt x="397049" y="285731"/>
                </a:lnTo>
                <a:lnTo>
                  <a:pt x="408788" y="283443"/>
                </a:lnTo>
                <a:lnTo>
                  <a:pt x="445437" y="259370"/>
                </a:lnTo>
                <a:lnTo>
                  <a:pt x="457083" y="239017"/>
                </a:lnTo>
                <a:lnTo>
                  <a:pt x="457083" y="199132"/>
                </a:lnTo>
                <a:lnTo>
                  <a:pt x="477472" y="199132"/>
                </a:lnTo>
                <a:lnTo>
                  <a:pt x="477472" y="263723"/>
                </a:lnTo>
                <a:lnTo>
                  <a:pt x="457976" y="263723"/>
                </a:lnTo>
                <a:lnTo>
                  <a:pt x="452265" y="272578"/>
                </a:lnTo>
                <a:lnTo>
                  <a:pt x="445400" y="280392"/>
                </a:lnTo>
                <a:lnTo>
                  <a:pt x="438175" y="286494"/>
                </a:lnTo>
                <a:close/>
              </a:path>
              <a:path w="1979295" h="303530">
                <a:moveTo>
                  <a:pt x="477472" y="301525"/>
                </a:moveTo>
                <a:lnTo>
                  <a:pt x="457976" y="301525"/>
                </a:lnTo>
                <a:lnTo>
                  <a:pt x="457976" y="263723"/>
                </a:lnTo>
                <a:lnTo>
                  <a:pt x="477472" y="263723"/>
                </a:lnTo>
                <a:lnTo>
                  <a:pt x="477472" y="301525"/>
                </a:lnTo>
                <a:close/>
              </a:path>
              <a:path w="1979295" h="303530">
                <a:moveTo>
                  <a:pt x="596784" y="135731"/>
                </a:moveTo>
                <a:lnTo>
                  <a:pt x="580549" y="135731"/>
                </a:lnTo>
                <a:lnTo>
                  <a:pt x="586139" y="124866"/>
                </a:lnTo>
                <a:lnTo>
                  <a:pt x="621970" y="94840"/>
                </a:lnTo>
                <a:lnTo>
                  <a:pt x="661511" y="87808"/>
                </a:lnTo>
                <a:lnTo>
                  <a:pt x="661511" y="107305"/>
                </a:lnTo>
                <a:lnTo>
                  <a:pt x="656600" y="107305"/>
                </a:lnTo>
                <a:lnTo>
                  <a:pt x="639857" y="108691"/>
                </a:lnTo>
                <a:lnTo>
                  <a:pt x="625049" y="112848"/>
                </a:lnTo>
                <a:lnTo>
                  <a:pt x="612175" y="119778"/>
                </a:lnTo>
                <a:lnTo>
                  <a:pt x="601236" y="129480"/>
                </a:lnTo>
                <a:lnTo>
                  <a:pt x="596784" y="135731"/>
                </a:lnTo>
                <a:close/>
              </a:path>
              <a:path w="1979295" h="303530">
                <a:moveTo>
                  <a:pt x="581442" y="301525"/>
                </a:moveTo>
                <a:lnTo>
                  <a:pt x="561052" y="301525"/>
                </a:lnTo>
                <a:lnTo>
                  <a:pt x="561052" y="89445"/>
                </a:lnTo>
                <a:lnTo>
                  <a:pt x="580549" y="89445"/>
                </a:lnTo>
                <a:lnTo>
                  <a:pt x="580549" y="135731"/>
                </a:lnTo>
                <a:lnTo>
                  <a:pt x="596784" y="135731"/>
                </a:lnTo>
                <a:lnTo>
                  <a:pt x="592576" y="141637"/>
                </a:lnTo>
                <a:lnTo>
                  <a:pt x="586390" y="155934"/>
                </a:lnTo>
                <a:lnTo>
                  <a:pt x="582679" y="172370"/>
                </a:lnTo>
                <a:lnTo>
                  <a:pt x="581442" y="190946"/>
                </a:lnTo>
                <a:lnTo>
                  <a:pt x="581442" y="301525"/>
                </a:lnTo>
                <a:close/>
              </a:path>
              <a:path w="1979295" h="303530">
                <a:moveTo>
                  <a:pt x="661511" y="107751"/>
                </a:moveTo>
                <a:lnTo>
                  <a:pt x="656600" y="107305"/>
                </a:lnTo>
                <a:lnTo>
                  <a:pt x="661511" y="107305"/>
                </a:lnTo>
                <a:lnTo>
                  <a:pt x="661511" y="107751"/>
                </a:lnTo>
                <a:close/>
              </a:path>
              <a:path w="1979295" h="303530">
                <a:moveTo>
                  <a:pt x="904010" y="138558"/>
                </a:moveTo>
                <a:lnTo>
                  <a:pt x="883770" y="138558"/>
                </a:lnTo>
                <a:lnTo>
                  <a:pt x="883770" y="0"/>
                </a:lnTo>
                <a:lnTo>
                  <a:pt x="904010" y="0"/>
                </a:lnTo>
                <a:lnTo>
                  <a:pt x="904010" y="138558"/>
                </a:lnTo>
                <a:close/>
              </a:path>
              <a:path w="1979295" h="303530">
                <a:moveTo>
                  <a:pt x="797152" y="303162"/>
                </a:moveTo>
                <a:lnTo>
                  <a:pt x="755908" y="295377"/>
                </a:lnTo>
                <a:lnTo>
                  <a:pt x="722180" y="272876"/>
                </a:lnTo>
                <a:lnTo>
                  <a:pt x="699995" y="238580"/>
                </a:lnTo>
                <a:lnTo>
                  <a:pt x="692377" y="195411"/>
                </a:lnTo>
                <a:lnTo>
                  <a:pt x="693223" y="180202"/>
                </a:lnTo>
                <a:lnTo>
                  <a:pt x="705920" y="139600"/>
                </a:lnTo>
                <a:lnTo>
                  <a:pt x="732235" y="108960"/>
                </a:lnTo>
                <a:lnTo>
                  <a:pt x="768949" y="91231"/>
                </a:lnTo>
                <a:lnTo>
                  <a:pt x="797152" y="87808"/>
                </a:lnTo>
                <a:lnTo>
                  <a:pt x="811090" y="88664"/>
                </a:lnTo>
                <a:lnTo>
                  <a:pt x="824090" y="91157"/>
                </a:lnTo>
                <a:lnTo>
                  <a:pt x="836442" y="95343"/>
                </a:lnTo>
                <a:lnTo>
                  <a:pt x="848051" y="101203"/>
                </a:lnTo>
                <a:lnTo>
                  <a:pt x="855204" y="106114"/>
                </a:lnTo>
                <a:lnTo>
                  <a:pt x="798342" y="106114"/>
                </a:lnTo>
                <a:lnTo>
                  <a:pt x="786455" y="106830"/>
                </a:lnTo>
                <a:lnTo>
                  <a:pt x="745490" y="123797"/>
                </a:lnTo>
                <a:lnTo>
                  <a:pt x="719343" y="159748"/>
                </a:lnTo>
                <a:lnTo>
                  <a:pt x="713064" y="195411"/>
                </a:lnTo>
                <a:lnTo>
                  <a:pt x="713761" y="208080"/>
                </a:lnTo>
                <a:lnTo>
                  <a:pt x="730309" y="251417"/>
                </a:lnTo>
                <a:lnTo>
                  <a:pt x="764577" y="278494"/>
                </a:lnTo>
                <a:lnTo>
                  <a:pt x="798342" y="284857"/>
                </a:lnTo>
                <a:lnTo>
                  <a:pt x="855912" y="284857"/>
                </a:lnTo>
                <a:lnTo>
                  <a:pt x="848795" y="289768"/>
                </a:lnTo>
                <a:lnTo>
                  <a:pt x="837028" y="295628"/>
                </a:lnTo>
                <a:lnTo>
                  <a:pt x="824499" y="299814"/>
                </a:lnTo>
                <a:lnTo>
                  <a:pt x="811207" y="302325"/>
                </a:lnTo>
                <a:lnTo>
                  <a:pt x="797152" y="303162"/>
                </a:lnTo>
                <a:close/>
              </a:path>
              <a:path w="1979295" h="303530">
                <a:moveTo>
                  <a:pt x="855912" y="284857"/>
                </a:moveTo>
                <a:lnTo>
                  <a:pt x="798342" y="284857"/>
                </a:lnTo>
                <a:lnTo>
                  <a:pt x="810221" y="284150"/>
                </a:lnTo>
                <a:lnTo>
                  <a:pt x="821448" y="282029"/>
                </a:lnTo>
                <a:lnTo>
                  <a:pt x="859250" y="259891"/>
                </a:lnTo>
                <a:lnTo>
                  <a:pt x="880942" y="220042"/>
                </a:lnTo>
                <a:lnTo>
                  <a:pt x="883770" y="195411"/>
                </a:lnTo>
                <a:lnTo>
                  <a:pt x="883063" y="182816"/>
                </a:lnTo>
                <a:lnTo>
                  <a:pt x="866327" y="139600"/>
                </a:lnTo>
                <a:lnTo>
                  <a:pt x="832024" y="112560"/>
                </a:lnTo>
                <a:lnTo>
                  <a:pt x="798342" y="106114"/>
                </a:lnTo>
                <a:lnTo>
                  <a:pt x="855204" y="106114"/>
                </a:lnTo>
                <a:lnTo>
                  <a:pt x="858767" y="108560"/>
                </a:lnTo>
                <a:lnTo>
                  <a:pt x="868292" y="117239"/>
                </a:lnTo>
                <a:lnTo>
                  <a:pt x="876626" y="127238"/>
                </a:lnTo>
                <a:lnTo>
                  <a:pt x="883770" y="138558"/>
                </a:lnTo>
                <a:lnTo>
                  <a:pt x="904010" y="138558"/>
                </a:lnTo>
                <a:lnTo>
                  <a:pt x="904010" y="251519"/>
                </a:lnTo>
                <a:lnTo>
                  <a:pt x="884067" y="251519"/>
                </a:lnTo>
                <a:lnTo>
                  <a:pt x="877175" y="263230"/>
                </a:lnTo>
                <a:lnTo>
                  <a:pt x="868959" y="273546"/>
                </a:lnTo>
                <a:lnTo>
                  <a:pt x="859539" y="282354"/>
                </a:lnTo>
                <a:lnTo>
                  <a:pt x="855912" y="284857"/>
                </a:lnTo>
                <a:close/>
              </a:path>
              <a:path w="1979295" h="303530">
                <a:moveTo>
                  <a:pt x="904010" y="301525"/>
                </a:moveTo>
                <a:lnTo>
                  <a:pt x="884067" y="301525"/>
                </a:lnTo>
                <a:lnTo>
                  <a:pt x="884067" y="251519"/>
                </a:lnTo>
                <a:lnTo>
                  <a:pt x="904010" y="251519"/>
                </a:lnTo>
                <a:lnTo>
                  <a:pt x="904010" y="301525"/>
                </a:lnTo>
                <a:close/>
              </a:path>
              <a:path w="1979295" h="303530">
                <a:moveTo>
                  <a:pt x="1211790" y="285303"/>
                </a:moveTo>
                <a:lnTo>
                  <a:pt x="1148588" y="285303"/>
                </a:lnTo>
                <a:lnTo>
                  <a:pt x="1163601" y="284643"/>
                </a:lnTo>
                <a:lnTo>
                  <a:pt x="1176493" y="282661"/>
                </a:lnTo>
                <a:lnTo>
                  <a:pt x="1210287" y="254282"/>
                </a:lnTo>
                <a:lnTo>
                  <a:pt x="1211245" y="245417"/>
                </a:lnTo>
                <a:lnTo>
                  <a:pt x="1211245" y="236487"/>
                </a:lnTo>
                <a:lnTo>
                  <a:pt x="1175684" y="211094"/>
                </a:lnTo>
                <a:lnTo>
                  <a:pt x="1136617" y="202955"/>
                </a:lnTo>
                <a:lnTo>
                  <a:pt x="1125854" y="200583"/>
                </a:lnTo>
                <a:lnTo>
                  <a:pt x="1087252" y="183923"/>
                </a:lnTo>
                <a:lnTo>
                  <a:pt x="1070602" y="145851"/>
                </a:lnTo>
                <a:lnTo>
                  <a:pt x="1071904" y="133824"/>
                </a:lnTo>
                <a:lnTo>
                  <a:pt x="1103037" y="97101"/>
                </a:lnTo>
                <a:lnTo>
                  <a:pt x="1151118" y="87808"/>
                </a:lnTo>
                <a:lnTo>
                  <a:pt x="1161220" y="88162"/>
                </a:lnTo>
                <a:lnTo>
                  <a:pt x="1200808" y="96524"/>
                </a:lnTo>
                <a:lnTo>
                  <a:pt x="1219484" y="105667"/>
                </a:lnTo>
                <a:lnTo>
                  <a:pt x="1150672" y="105667"/>
                </a:lnTo>
                <a:lnTo>
                  <a:pt x="1136775" y="106356"/>
                </a:lnTo>
                <a:lnTo>
                  <a:pt x="1099447" y="122615"/>
                </a:lnTo>
                <a:lnTo>
                  <a:pt x="1090992" y="145553"/>
                </a:lnTo>
                <a:lnTo>
                  <a:pt x="1090992" y="154979"/>
                </a:lnTo>
                <a:lnTo>
                  <a:pt x="1120311" y="179486"/>
                </a:lnTo>
                <a:lnTo>
                  <a:pt x="1166894" y="190090"/>
                </a:lnTo>
                <a:lnTo>
                  <a:pt x="1177461" y="192434"/>
                </a:lnTo>
                <a:lnTo>
                  <a:pt x="1215337" y="208536"/>
                </a:lnTo>
                <a:lnTo>
                  <a:pt x="1231485" y="245119"/>
                </a:lnTo>
                <a:lnTo>
                  <a:pt x="1230109" y="257640"/>
                </a:lnTo>
                <a:lnTo>
                  <a:pt x="1225979" y="268858"/>
                </a:lnTo>
                <a:lnTo>
                  <a:pt x="1219095" y="278773"/>
                </a:lnTo>
                <a:lnTo>
                  <a:pt x="1211790" y="285303"/>
                </a:lnTo>
                <a:close/>
              </a:path>
              <a:path w="1979295" h="303530">
                <a:moveTo>
                  <a:pt x="1214370" y="124717"/>
                </a:moveTo>
                <a:lnTo>
                  <a:pt x="1176321" y="108421"/>
                </a:lnTo>
                <a:lnTo>
                  <a:pt x="1150672" y="105667"/>
                </a:lnTo>
                <a:lnTo>
                  <a:pt x="1219484" y="105667"/>
                </a:lnTo>
                <a:lnTo>
                  <a:pt x="1223746" y="108495"/>
                </a:lnTo>
                <a:lnTo>
                  <a:pt x="1214370" y="124717"/>
                </a:lnTo>
                <a:close/>
              </a:path>
              <a:path w="1979295" h="303530">
                <a:moveTo>
                  <a:pt x="1147844" y="303162"/>
                </a:moveTo>
                <a:lnTo>
                  <a:pt x="1099028" y="295423"/>
                </a:lnTo>
                <a:lnTo>
                  <a:pt x="1062863" y="275927"/>
                </a:lnTo>
                <a:lnTo>
                  <a:pt x="1072239" y="259705"/>
                </a:lnTo>
                <a:lnTo>
                  <a:pt x="1079188" y="264979"/>
                </a:lnTo>
                <a:lnTo>
                  <a:pt x="1087085" y="269788"/>
                </a:lnTo>
                <a:lnTo>
                  <a:pt x="1126710" y="283480"/>
                </a:lnTo>
                <a:lnTo>
                  <a:pt x="1148588" y="285303"/>
                </a:lnTo>
                <a:lnTo>
                  <a:pt x="1211790" y="285303"/>
                </a:lnTo>
                <a:lnTo>
                  <a:pt x="1209459" y="287387"/>
                </a:lnTo>
                <a:lnTo>
                  <a:pt x="1197404" y="294289"/>
                </a:lnTo>
                <a:lnTo>
                  <a:pt x="1183116" y="299218"/>
                </a:lnTo>
                <a:lnTo>
                  <a:pt x="1166596" y="302176"/>
                </a:lnTo>
                <a:lnTo>
                  <a:pt x="1147844" y="303162"/>
                </a:lnTo>
                <a:close/>
              </a:path>
              <a:path w="1979295" h="303530">
                <a:moveTo>
                  <a:pt x="1308718" y="301525"/>
                </a:moveTo>
                <a:lnTo>
                  <a:pt x="1288328" y="301525"/>
                </a:lnTo>
                <a:lnTo>
                  <a:pt x="1288328" y="0"/>
                </a:lnTo>
                <a:lnTo>
                  <a:pt x="1308718" y="0"/>
                </a:lnTo>
                <a:lnTo>
                  <a:pt x="1308718" y="213419"/>
                </a:lnTo>
                <a:lnTo>
                  <a:pt x="1336244" y="213419"/>
                </a:lnTo>
                <a:lnTo>
                  <a:pt x="1308718" y="238571"/>
                </a:lnTo>
                <a:lnTo>
                  <a:pt x="1308718" y="301525"/>
                </a:lnTo>
                <a:close/>
              </a:path>
              <a:path w="1979295" h="303530">
                <a:moveTo>
                  <a:pt x="1336244" y="213419"/>
                </a:moveTo>
                <a:lnTo>
                  <a:pt x="1308718" y="213419"/>
                </a:lnTo>
                <a:lnTo>
                  <a:pt x="1444449" y="89445"/>
                </a:lnTo>
                <a:lnTo>
                  <a:pt x="1470345" y="89445"/>
                </a:lnTo>
                <a:lnTo>
                  <a:pt x="1378965" y="175170"/>
                </a:lnTo>
                <a:lnTo>
                  <a:pt x="1389244" y="188118"/>
                </a:lnTo>
                <a:lnTo>
                  <a:pt x="1363933" y="188118"/>
                </a:lnTo>
                <a:lnTo>
                  <a:pt x="1336244" y="213419"/>
                </a:lnTo>
                <a:close/>
              </a:path>
              <a:path w="1979295" h="303530">
                <a:moveTo>
                  <a:pt x="1479275" y="301525"/>
                </a:moveTo>
                <a:lnTo>
                  <a:pt x="1454123" y="301525"/>
                </a:lnTo>
                <a:lnTo>
                  <a:pt x="1363933" y="188118"/>
                </a:lnTo>
                <a:lnTo>
                  <a:pt x="1389244" y="188118"/>
                </a:lnTo>
                <a:lnTo>
                  <a:pt x="1479275" y="301525"/>
                </a:lnTo>
                <a:close/>
              </a:path>
              <a:path w="1979295" h="303530">
                <a:moveTo>
                  <a:pt x="1543965" y="301525"/>
                </a:moveTo>
                <a:lnTo>
                  <a:pt x="1523575" y="301525"/>
                </a:lnTo>
                <a:lnTo>
                  <a:pt x="1523575" y="89445"/>
                </a:lnTo>
                <a:lnTo>
                  <a:pt x="1543965" y="89445"/>
                </a:lnTo>
                <a:lnTo>
                  <a:pt x="1543965" y="301525"/>
                </a:lnTo>
                <a:close/>
              </a:path>
              <a:path w="1979295" h="303530">
                <a:moveTo>
                  <a:pt x="1538408" y="37802"/>
                </a:moveTo>
                <a:lnTo>
                  <a:pt x="1529280" y="37802"/>
                </a:lnTo>
                <a:lnTo>
                  <a:pt x="1525361" y="36264"/>
                </a:lnTo>
                <a:lnTo>
                  <a:pt x="1522087" y="33188"/>
                </a:lnTo>
                <a:lnTo>
                  <a:pt x="1518813" y="30013"/>
                </a:lnTo>
                <a:lnTo>
                  <a:pt x="1517176" y="26144"/>
                </a:lnTo>
                <a:lnTo>
                  <a:pt x="1517176" y="17016"/>
                </a:lnTo>
                <a:lnTo>
                  <a:pt x="1518813" y="13096"/>
                </a:lnTo>
                <a:lnTo>
                  <a:pt x="1525361" y="6548"/>
                </a:lnTo>
                <a:lnTo>
                  <a:pt x="1529280" y="4911"/>
                </a:lnTo>
                <a:lnTo>
                  <a:pt x="1538408" y="4911"/>
                </a:lnTo>
                <a:lnTo>
                  <a:pt x="1542328" y="6498"/>
                </a:lnTo>
                <a:lnTo>
                  <a:pt x="1545602" y="9673"/>
                </a:lnTo>
                <a:lnTo>
                  <a:pt x="1548876" y="12749"/>
                </a:lnTo>
                <a:lnTo>
                  <a:pt x="1550513" y="16569"/>
                </a:lnTo>
                <a:lnTo>
                  <a:pt x="1550513" y="25796"/>
                </a:lnTo>
                <a:lnTo>
                  <a:pt x="1548876" y="29765"/>
                </a:lnTo>
                <a:lnTo>
                  <a:pt x="1545602" y="33039"/>
                </a:lnTo>
                <a:lnTo>
                  <a:pt x="1542328" y="36214"/>
                </a:lnTo>
                <a:lnTo>
                  <a:pt x="1538408" y="37802"/>
                </a:lnTo>
                <a:close/>
              </a:path>
              <a:path w="1979295" h="303530">
                <a:moveTo>
                  <a:pt x="1650009" y="301525"/>
                </a:moveTo>
                <a:lnTo>
                  <a:pt x="1629620" y="301525"/>
                </a:lnTo>
                <a:lnTo>
                  <a:pt x="1629620" y="0"/>
                </a:lnTo>
                <a:lnTo>
                  <a:pt x="1650009" y="0"/>
                </a:lnTo>
                <a:lnTo>
                  <a:pt x="1650009" y="301525"/>
                </a:lnTo>
                <a:close/>
              </a:path>
              <a:path w="1979295" h="303530">
                <a:moveTo>
                  <a:pt x="1756053" y="301525"/>
                </a:moveTo>
                <a:lnTo>
                  <a:pt x="1735664" y="301525"/>
                </a:lnTo>
                <a:lnTo>
                  <a:pt x="1735664" y="0"/>
                </a:lnTo>
                <a:lnTo>
                  <a:pt x="1756053" y="0"/>
                </a:lnTo>
                <a:lnTo>
                  <a:pt x="1756053" y="301525"/>
                </a:lnTo>
                <a:close/>
              </a:path>
              <a:path w="1979295" h="303530">
                <a:moveTo>
                  <a:pt x="1959381" y="285303"/>
                </a:moveTo>
                <a:lnTo>
                  <a:pt x="1896179" y="285303"/>
                </a:lnTo>
                <a:lnTo>
                  <a:pt x="1911192" y="284643"/>
                </a:lnTo>
                <a:lnTo>
                  <a:pt x="1924085" y="282661"/>
                </a:lnTo>
                <a:lnTo>
                  <a:pt x="1957878" y="254282"/>
                </a:lnTo>
                <a:lnTo>
                  <a:pt x="1958836" y="245417"/>
                </a:lnTo>
                <a:lnTo>
                  <a:pt x="1958836" y="236487"/>
                </a:lnTo>
                <a:lnTo>
                  <a:pt x="1923275" y="211094"/>
                </a:lnTo>
                <a:lnTo>
                  <a:pt x="1884208" y="202955"/>
                </a:lnTo>
                <a:lnTo>
                  <a:pt x="1873446" y="200583"/>
                </a:lnTo>
                <a:lnTo>
                  <a:pt x="1834844" y="183923"/>
                </a:lnTo>
                <a:lnTo>
                  <a:pt x="1818194" y="145851"/>
                </a:lnTo>
                <a:lnTo>
                  <a:pt x="1819496" y="133824"/>
                </a:lnTo>
                <a:lnTo>
                  <a:pt x="1850629" y="97101"/>
                </a:lnTo>
                <a:lnTo>
                  <a:pt x="1898710" y="87808"/>
                </a:lnTo>
                <a:lnTo>
                  <a:pt x="1908811" y="88162"/>
                </a:lnTo>
                <a:lnTo>
                  <a:pt x="1948399" y="96524"/>
                </a:lnTo>
                <a:lnTo>
                  <a:pt x="1967075" y="105667"/>
                </a:lnTo>
                <a:lnTo>
                  <a:pt x="1898263" y="105667"/>
                </a:lnTo>
                <a:lnTo>
                  <a:pt x="1884366" y="106356"/>
                </a:lnTo>
                <a:lnTo>
                  <a:pt x="1847038" y="122615"/>
                </a:lnTo>
                <a:lnTo>
                  <a:pt x="1838583" y="145553"/>
                </a:lnTo>
                <a:lnTo>
                  <a:pt x="1838583" y="154979"/>
                </a:lnTo>
                <a:lnTo>
                  <a:pt x="1867902" y="179486"/>
                </a:lnTo>
                <a:lnTo>
                  <a:pt x="1914485" y="190090"/>
                </a:lnTo>
                <a:lnTo>
                  <a:pt x="1925052" y="192434"/>
                </a:lnTo>
                <a:lnTo>
                  <a:pt x="1962929" y="208536"/>
                </a:lnTo>
                <a:lnTo>
                  <a:pt x="1979077" y="245119"/>
                </a:lnTo>
                <a:lnTo>
                  <a:pt x="1977700" y="257640"/>
                </a:lnTo>
                <a:lnTo>
                  <a:pt x="1973570" y="268858"/>
                </a:lnTo>
                <a:lnTo>
                  <a:pt x="1966687" y="278773"/>
                </a:lnTo>
                <a:lnTo>
                  <a:pt x="1959381" y="285303"/>
                </a:lnTo>
                <a:close/>
              </a:path>
              <a:path w="1979295" h="303530">
                <a:moveTo>
                  <a:pt x="1961961" y="124717"/>
                </a:moveTo>
                <a:lnTo>
                  <a:pt x="1923912" y="108421"/>
                </a:lnTo>
                <a:lnTo>
                  <a:pt x="1898263" y="105667"/>
                </a:lnTo>
                <a:lnTo>
                  <a:pt x="1967075" y="105667"/>
                </a:lnTo>
                <a:lnTo>
                  <a:pt x="1971338" y="108495"/>
                </a:lnTo>
                <a:lnTo>
                  <a:pt x="1961961" y="124717"/>
                </a:lnTo>
                <a:close/>
              </a:path>
              <a:path w="1979295" h="303530">
                <a:moveTo>
                  <a:pt x="1895435" y="303162"/>
                </a:moveTo>
                <a:lnTo>
                  <a:pt x="1846620" y="295423"/>
                </a:lnTo>
                <a:lnTo>
                  <a:pt x="1810454" y="275927"/>
                </a:lnTo>
                <a:lnTo>
                  <a:pt x="1819831" y="259705"/>
                </a:lnTo>
                <a:lnTo>
                  <a:pt x="1826779" y="264979"/>
                </a:lnTo>
                <a:lnTo>
                  <a:pt x="1834676" y="269788"/>
                </a:lnTo>
                <a:lnTo>
                  <a:pt x="1874302" y="283480"/>
                </a:lnTo>
                <a:lnTo>
                  <a:pt x="1896179" y="285303"/>
                </a:lnTo>
                <a:lnTo>
                  <a:pt x="1959381" y="285303"/>
                </a:lnTo>
                <a:lnTo>
                  <a:pt x="1957050" y="287387"/>
                </a:lnTo>
                <a:lnTo>
                  <a:pt x="1944995" y="294289"/>
                </a:lnTo>
                <a:lnTo>
                  <a:pt x="1930708" y="299218"/>
                </a:lnTo>
                <a:lnTo>
                  <a:pt x="1914188" y="302176"/>
                </a:lnTo>
                <a:lnTo>
                  <a:pt x="1895435" y="3031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8A05084-7B4B-6EBE-1B22-7227129AE39A}"/>
              </a:ext>
            </a:extLst>
          </p:cNvPr>
          <p:cNvSpPr txBox="1"/>
          <p:nvPr/>
        </p:nvSpPr>
        <p:spPr>
          <a:xfrm>
            <a:off x="754055" y="2734662"/>
            <a:ext cx="352044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85" dirty="0"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60" dirty="0">
                <a:latin typeface="Arial"/>
                <a:cs typeface="Arial"/>
              </a:rPr>
              <a:t>Problem-</a:t>
            </a:r>
            <a:r>
              <a:rPr sz="2400" spc="165" dirty="0">
                <a:latin typeface="Arial"/>
                <a:cs typeface="Arial"/>
              </a:rPr>
              <a:t>solving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229" dirty="0">
                <a:latin typeface="Arial"/>
                <a:cs typeface="Arial"/>
              </a:rPr>
              <a:t>Budgeting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80" dirty="0">
                <a:latin typeface="Arial"/>
                <a:cs typeface="Arial"/>
              </a:rPr>
              <a:t>Risk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55" dirty="0">
                <a:latin typeface="Arial"/>
                <a:cs typeface="Arial"/>
              </a:rPr>
              <a:t>Time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45" dirty="0">
                <a:latin typeface="Arial"/>
                <a:cs typeface="Arial"/>
              </a:rPr>
              <a:t>management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FAD6226-5E14-CD91-BCD3-C6333E8819D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4961" y="2029156"/>
            <a:ext cx="1806020" cy="30524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A566C473-C1B0-E125-52C3-B658FF18D028}"/>
              </a:ext>
            </a:extLst>
          </p:cNvPr>
          <p:cNvSpPr txBox="1"/>
          <p:nvPr/>
        </p:nvSpPr>
        <p:spPr>
          <a:xfrm>
            <a:off x="6631768" y="2736300"/>
            <a:ext cx="334645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210" dirty="0"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30" dirty="0">
                <a:latin typeface="Arial"/>
                <a:cs typeface="Arial"/>
              </a:rPr>
              <a:t>Leadership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70" dirty="0">
                <a:latin typeface="Arial"/>
                <a:cs typeface="Arial"/>
              </a:rPr>
              <a:t>Conﬂict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resolution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85" dirty="0">
                <a:latin typeface="Arial"/>
                <a:cs typeface="Arial"/>
              </a:rPr>
              <a:t>Negotiation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50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210" dirty="0">
                <a:latin typeface="Arial"/>
                <a:cs typeface="Arial"/>
              </a:rPr>
              <a:t>Empathy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65"/>
              </a:lnSpc>
              <a:tabLst>
                <a:tab pos="545465" algn="l"/>
              </a:tabLst>
            </a:pPr>
            <a:r>
              <a:rPr sz="2400" spc="515" dirty="0">
                <a:solidFill>
                  <a:srgbClr val="0034EC"/>
                </a:solidFill>
                <a:latin typeface="Arial Unicode MS"/>
                <a:cs typeface="Arial Unicode MS"/>
              </a:rPr>
              <a:t>❏</a:t>
            </a:r>
            <a:r>
              <a:rPr sz="2400" dirty="0">
                <a:solidFill>
                  <a:srgbClr val="0034EC"/>
                </a:solidFill>
                <a:latin typeface="Arial Unicode MS"/>
                <a:cs typeface="Arial Unicode MS"/>
              </a:rPr>
              <a:t>	</a:t>
            </a:r>
            <a:r>
              <a:rPr sz="2400" spc="160" dirty="0">
                <a:latin typeface="Arial"/>
                <a:cs typeface="Arial"/>
              </a:rPr>
              <a:t>Adaptability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0475"/>
            <a:ext cx="1369060" cy="906144"/>
          </a:xfrm>
          <a:custGeom>
            <a:avLst/>
            <a:gdLst/>
            <a:ahLst/>
            <a:cxnLst/>
            <a:rect l="l" t="t" r="r" b="b"/>
            <a:pathLst>
              <a:path w="1369060" h="906144">
                <a:moveTo>
                  <a:pt x="0" y="0"/>
                </a:moveTo>
                <a:lnTo>
                  <a:pt x="1368749" y="0"/>
                </a:lnTo>
                <a:lnTo>
                  <a:pt x="1368749" y="905999"/>
                </a:lnTo>
                <a:lnTo>
                  <a:pt x="0" y="905999"/>
                </a:lnTo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1775" y="1468011"/>
            <a:ext cx="119888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Выявление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80" dirty="0">
                <a:latin typeface="Arial"/>
                <a:cs typeface="Arial"/>
              </a:rPr>
              <a:t>подтверждение </a:t>
            </a:r>
            <a:r>
              <a:rPr sz="1100" spc="70" dirty="0">
                <a:latin typeface="Arial"/>
                <a:cs typeface="Arial"/>
              </a:rPr>
              <a:t>гипотез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8749" y="1290475"/>
            <a:ext cx="1106170" cy="906144"/>
          </a:xfrm>
          <a:custGeom>
            <a:avLst/>
            <a:gdLst/>
            <a:ahLst/>
            <a:cxnLst/>
            <a:rect l="l" t="t" r="r" b="b"/>
            <a:pathLst>
              <a:path w="1106170" h="906144">
                <a:moveTo>
                  <a:pt x="0" y="0"/>
                </a:moveTo>
                <a:lnTo>
                  <a:pt x="1105799" y="0"/>
                </a:lnTo>
                <a:lnTo>
                  <a:pt x="11057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8249" y="1468011"/>
            <a:ext cx="927735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70" dirty="0">
                <a:latin typeface="Arial"/>
                <a:cs typeface="Arial"/>
              </a:rPr>
              <a:t>Анализ </a:t>
            </a:r>
            <a:r>
              <a:rPr sz="1100" spc="55" dirty="0">
                <a:latin typeface="Arial"/>
                <a:cs typeface="Arial"/>
              </a:rPr>
              <a:t>недостатков </a:t>
            </a:r>
            <a:r>
              <a:rPr sz="1100" spc="70" dirty="0">
                <a:latin typeface="Arial"/>
                <a:cs typeface="Arial"/>
              </a:rPr>
              <a:t>продукта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4549" y="1290475"/>
            <a:ext cx="1518285" cy="906144"/>
          </a:xfrm>
          <a:custGeom>
            <a:avLst/>
            <a:gdLst/>
            <a:ahLst/>
            <a:cxnLst/>
            <a:rect l="l" t="t" r="r" b="b"/>
            <a:pathLst>
              <a:path w="1518285" h="906144">
                <a:moveTo>
                  <a:pt x="0" y="0"/>
                </a:moveTo>
                <a:lnTo>
                  <a:pt x="1517999" y="0"/>
                </a:lnTo>
                <a:lnTo>
                  <a:pt x="15179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1609" y="1553736"/>
            <a:ext cx="84455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590" marR="5080" indent="-9525">
              <a:lnSpc>
                <a:spcPct val="102299"/>
              </a:lnSpc>
              <a:spcBef>
                <a:spcPts val="70"/>
              </a:spcBef>
            </a:pPr>
            <a:r>
              <a:rPr sz="1100" spc="95" dirty="0">
                <a:latin typeface="Arial"/>
                <a:cs typeface="Arial"/>
              </a:rPr>
              <a:t>Общение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с </a:t>
            </a:r>
            <a:r>
              <a:rPr sz="1100" spc="80" dirty="0">
                <a:latin typeface="Arial"/>
                <a:cs typeface="Arial"/>
              </a:rPr>
              <a:t>клиентами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2550" y="1290475"/>
            <a:ext cx="1682114" cy="906144"/>
          </a:xfrm>
          <a:custGeom>
            <a:avLst/>
            <a:gdLst/>
            <a:ahLst/>
            <a:cxnLst/>
            <a:rect l="l" t="t" r="r" b="b"/>
            <a:pathLst>
              <a:path w="1682114" h="906144">
                <a:moveTo>
                  <a:pt x="0" y="0"/>
                </a:moveTo>
                <a:lnTo>
                  <a:pt x="1681799" y="0"/>
                </a:lnTo>
                <a:lnTo>
                  <a:pt x="16817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58412" y="1468011"/>
            <a:ext cx="135128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Анализ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70" dirty="0">
                <a:latin typeface="Arial"/>
                <a:cs typeface="Arial"/>
              </a:rPr>
              <a:t>сильных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50" dirty="0">
                <a:latin typeface="Arial"/>
                <a:cs typeface="Arial"/>
              </a:rPr>
              <a:t>слабых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65" dirty="0">
                <a:latin typeface="Arial"/>
                <a:cs typeface="Arial"/>
              </a:rPr>
              <a:t>сторон </a:t>
            </a:r>
            <a:r>
              <a:rPr sz="1100" spc="70" dirty="0">
                <a:latin typeface="Arial"/>
                <a:cs typeface="Arial"/>
              </a:rPr>
              <a:t>продукта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69587" y="1285712"/>
            <a:ext cx="3903979" cy="915669"/>
            <a:chOff x="5669587" y="1285712"/>
            <a:chExt cx="3903979" cy="915669"/>
          </a:xfrm>
        </p:grpSpPr>
        <p:sp>
          <p:nvSpPr>
            <p:cNvPr id="11" name="object 11"/>
            <p:cNvSpPr/>
            <p:nvPr/>
          </p:nvSpPr>
          <p:spPr>
            <a:xfrm>
              <a:off x="5674350" y="1290475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4">
                  <a:moveTo>
                    <a:pt x="13031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303199" y="0"/>
                  </a:lnTo>
                  <a:lnTo>
                    <a:pt x="13031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4350" y="1290475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4">
                  <a:moveTo>
                    <a:pt x="0" y="0"/>
                  </a:moveTo>
                  <a:lnTo>
                    <a:pt x="1303199" y="0"/>
                  </a:lnTo>
                  <a:lnTo>
                    <a:pt x="13031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21491" y="1694082"/>
              <a:ext cx="817880" cy="114935"/>
            </a:xfrm>
            <a:custGeom>
              <a:avLst/>
              <a:gdLst/>
              <a:ahLst/>
              <a:cxnLst/>
              <a:rect l="l" t="t" r="r" b="b"/>
              <a:pathLst>
                <a:path w="817879" h="114935">
                  <a:moveTo>
                    <a:pt x="70991" y="97780"/>
                  </a:moveTo>
                  <a:lnTo>
                    <a:pt x="0" y="97780"/>
                  </a:lnTo>
                  <a:lnTo>
                    <a:pt x="0" y="0"/>
                  </a:lnTo>
                  <a:lnTo>
                    <a:pt x="69056" y="0"/>
                  </a:lnTo>
                  <a:lnTo>
                    <a:pt x="69056" y="12203"/>
                  </a:lnTo>
                  <a:lnTo>
                    <a:pt x="13989" y="12203"/>
                  </a:lnTo>
                  <a:lnTo>
                    <a:pt x="13989" y="42267"/>
                  </a:lnTo>
                  <a:lnTo>
                    <a:pt x="63103" y="42267"/>
                  </a:lnTo>
                  <a:lnTo>
                    <a:pt x="63103" y="54024"/>
                  </a:lnTo>
                  <a:lnTo>
                    <a:pt x="13989" y="54024"/>
                  </a:lnTo>
                  <a:lnTo>
                    <a:pt x="13989" y="85576"/>
                  </a:lnTo>
                  <a:lnTo>
                    <a:pt x="70991" y="85576"/>
                  </a:lnTo>
                  <a:lnTo>
                    <a:pt x="70991" y="97780"/>
                  </a:lnTo>
                  <a:close/>
                </a:path>
                <a:path w="817879" h="114935">
                  <a:moveTo>
                    <a:pt x="93688" y="97780"/>
                  </a:moveTo>
                  <a:lnTo>
                    <a:pt x="77764" y="97780"/>
                  </a:lnTo>
                  <a:lnTo>
                    <a:pt x="103213" y="59531"/>
                  </a:lnTo>
                  <a:lnTo>
                    <a:pt x="79698" y="23812"/>
                  </a:lnTo>
                  <a:lnTo>
                    <a:pt x="93986" y="23812"/>
                  </a:lnTo>
                  <a:lnTo>
                    <a:pt x="113929" y="55066"/>
                  </a:lnTo>
                  <a:lnTo>
                    <a:pt x="170234" y="55066"/>
                  </a:lnTo>
                  <a:lnTo>
                    <a:pt x="167209" y="59680"/>
                  </a:lnTo>
                  <a:lnTo>
                    <a:pt x="171782" y="66526"/>
                  </a:lnTo>
                  <a:lnTo>
                    <a:pt x="114078" y="66526"/>
                  </a:lnTo>
                  <a:lnTo>
                    <a:pt x="93688" y="97780"/>
                  </a:lnTo>
                  <a:close/>
                </a:path>
                <a:path w="817879" h="114935">
                  <a:moveTo>
                    <a:pt x="141908" y="55066"/>
                  </a:moveTo>
                  <a:lnTo>
                    <a:pt x="128514" y="55066"/>
                  </a:lnTo>
                  <a:lnTo>
                    <a:pt x="128514" y="23812"/>
                  </a:lnTo>
                  <a:lnTo>
                    <a:pt x="141908" y="23812"/>
                  </a:lnTo>
                  <a:lnTo>
                    <a:pt x="141908" y="55066"/>
                  </a:lnTo>
                  <a:close/>
                </a:path>
                <a:path w="817879" h="114935">
                  <a:moveTo>
                    <a:pt x="170234" y="55066"/>
                  </a:moveTo>
                  <a:lnTo>
                    <a:pt x="156345" y="55066"/>
                  </a:lnTo>
                  <a:lnTo>
                    <a:pt x="176288" y="23812"/>
                  </a:lnTo>
                  <a:lnTo>
                    <a:pt x="190724" y="23812"/>
                  </a:lnTo>
                  <a:lnTo>
                    <a:pt x="170234" y="55066"/>
                  </a:lnTo>
                  <a:close/>
                </a:path>
                <a:path w="817879" h="114935">
                  <a:moveTo>
                    <a:pt x="141908" y="97780"/>
                  </a:moveTo>
                  <a:lnTo>
                    <a:pt x="128514" y="97780"/>
                  </a:lnTo>
                  <a:lnTo>
                    <a:pt x="128514" y="66526"/>
                  </a:lnTo>
                  <a:lnTo>
                    <a:pt x="141908" y="66526"/>
                  </a:lnTo>
                  <a:lnTo>
                    <a:pt x="141908" y="97780"/>
                  </a:lnTo>
                  <a:close/>
                </a:path>
                <a:path w="817879" h="114935">
                  <a:moveTo>
                    <a:pt x="192659" y="97780"/>
                  </a:moveTo>
                  <a:lnTo>
                    <a:pt x="176734" y="97780"/>
                  </a:lnTo>
                  <a:lnTo>
                    <a:pt x="156196" y="66526"/>
                  </a:lnTo>
                  <a:lnTo>
                    <a:pt x="171782" y="66526"/>
                  </a:lnTo>
                  <a:lnTo>
                    <a:pt x="192659" y="97780"/>
                  </a:lnTo>
                  <a:close/>
                </a:path>
                <a:path w="817879" h="114935">
                  <a:moveTo>
                    <a:pt x="244124" y="98673"/>
                  </a:moveTo>
                  <a:lnTo>
                    <a:pt x="230134" y="98673"/>
                  </a:lnTo>
                  <a:lnTo>
                    <a:pt x="223189" y="97085"/>
                  </a:lnTo>
                  <a:lnTo>
                    <a:pt x="198087" y="68064"/>
                  </a:lnTo>
                  <a:lnTo>
                    <a:pt x="198087" y="53578"/>
                  </a:lnTo>
                  <a:lnTo>
                    <a:pt x="216244" y="27979"/>
                  </a:lnTo>
                  <a:lnTo>
                    <a:pt x="221899" y="24705"/>
                  </a:lnTo>
                  <a:lnTo>
                    <a:pt x="228249" y="23068"/>
                  </a:lnTo>
                  <a:lnTo>
                    <a:pt x="242338" y="23068"/>
                  </a:lnTo>
                  <a:lnTo>
                    <a:pt x="248638" y="24705"/>
                  </a:lnTo>
                  <a:lnTo>
                    <a:pt x="254195" y="27979"/>
                  </a:lnTo>
                  <a:lnTo>
                    <a:pt x="259751" y="31154"/>
                  </a:lnTo>
                  <a:lnTo>
                    <a:pt x="262868" y="34379"/>
                  </a:lnTo>
                  <a:lnTo>
                    <a:pt x="228844" y="34379"/>
                  </a:lnTo>
                  <a:lnTo>
                    <a:pt x="223437" y="36363"/>
                  </a:lnTo>
                  <a:lnTo>
                    <a:pt x="214805" y="44201"/>
                  </a:lnTo>
                  <a:lnTo>
                    <a:pt x="212275" y="49311"/>
                  </a:lnTo>
                  <a:lnTo>
                    <a:pt x="211481" y="55661"/>
                  </a:lnTo>
                  <a:lnTo>
                    <a:pt x="271905" y="55661"/>
                  </a:lnTo>
                  <a:lnTo>
                    <a:pt x="271806" y="63599"/>
                  </a:lnTo>
                  <a:lnTo>
                    <a:pt x="271608" y="65186"/>
                  </a:lnTo>
                  <a:lnTo>
                    <a:pt x="211481" y="65186"/>
                  </a:lnTo>
                  <a:lnTo>
                    <a:pt x="212374" y="71735"/>
                  </a:lnTo>
                  <a:lnTo>
                    <a:pt x="215251" y="76993"/>
                  </a:lnTo>
                  <a:lnTo>
                    <a:pt x="224975" y="84931"/>
                  </a:lnTo>
                  <a:lnTo>
                    <a:pt x="231077" y="86915"/>
                  </a:lnTo>
                  <a:lnTo>
                    <a:pt x="266883" y="86915"/>
                  </a:lnTo>
                  <a:lnTo>
                    <a:pt x="263769" y="90487"/>
                  </a:lnTo>
                  <a:lnTo>
                    <a:pt x="259602" y="93464"/>
                  </a:lnTo>
                  <a:lnTo>
                    <a:pt x="249680" y="97631"/>
                  </a:lnTo>
                  <a:lnTo>
                    <a:pt x="244124" y="98673"/>
                  </a:lnTo>
                  <a:close/>
                </a:path>
                <a:path w="817879" h="114935">
                  <a:moveTo>
                    <a:pt x="271905" y="55661"/>
                  </a:moveTo>
                  <a:lnTo>
                    <a:pt x="258957" y="55661"/>
                  </a:lnTo>
                  <a:lnTo>
                    <a:pt x="258263" y="49410"/>
                  </a:lnTo>
                  <a:lnTo>
                    <a:pt x="255733" y="44301"/>
                  </a:lnTo>
                  <a:lnTo>
                    <a:pt x="251367" y="40332"/>
                  </a:lnTo>
                  <a:lnTo>
                    <a:pt x="247101" y="36363"/>
                  </a:lnTo>
                  <a:lnTo>
                    <a:pt x="241743" y="34379"/>
                  </a:lnTo>
                  <a:lnTo>
                    <a:pt x="262868" y="34379"/>
                  </a:lnTo>
                  <a:lnTo>
                    <a:pt x="264067" y="35619"/>
                  </a:lnTo>
                  <a:lnTo>
                    <a:pt x="267143" y="41374"/>
                  </a:lnTo>
                  <a:lnTo>
                    <a:pt x="270318" y="47128"/>
                  </a:lnTo>
                  <a:lnTo>
                    <a:pt x="271869" y="53578"/>
                  </a:lnTo>
                  <a:lnTo>
                    <a:pt x="271905" y="55661"/>
                  </a:lnTo>
                  <a:close/>
                </a:path>
                <a:path w="817879" h="114935">
                  <a:moveTo>
                    <a:pt x="266883" y="86915"/>
                  </a:moveTo>
                  <a:lnTo>
                    <a:pt x="247249" y="86915"/>
                  </a:lnTo>
                  <a:lnTo>
                    <a:pt x="254344" y="83939"/>
                  </a:lnTo>
                  <a:lnTo>
                    <a:pt x="259701" y="77985"/>
                  </a:lnTo>
                  <a:lnTo>
                    <a:pt x="267143" y="86617"/>
                  </a:lnTo>
                  <a:lnTo>
                    <a:pt x="266883" y="86915"/>
                  </a:lnTo>
                  <a:close/>
                </a:path>
                <a:path w="817879" h="114935">
                  <a:moveTo>
                    <a:pt x="300423" y="86022"/>
                  </a:moveTo>
                  <a:lnTo>
                    <a:pt x="283457" y="86022"/>
                  </a:lnTo>
                  <a:lnTo>
                    <a:pt x="288220" y="85725"/>
                  </a:lnTo>
                  <a:lnTo>
                    <a:pt x="291444" y="82401"/>
                  </a:lnTo>
                  <a:lnTo>
                    <a:pt x="297893" y="23812"/>
                  </a:lnTo>
                  <a:lnTo>
                    <a:pt x="355341" y="23812"/>
                  </a:lnTo>
                  <a:lnTo>
                    <a:pt x="355341" y="35569"/>
                  </a:lnTo>
                  <a:lnTo>
                    <a:pt x="309800" y="35569"/>
                  </a:lnTo>
                  <a:lnTo>
                    <a:pt x="309055" y="49708"/>
                  </a:lnTo>
                  <a:lnTo>
                    <a:pt x="308758" y="59035"/>
                  </a:lnTo>
                  <a:lnTo>
                    <a:pt x="308014" y="66774"/>
                  </a:lnTo>
                  <a:lnTo>
                    <a:pt x="305632" y="78978"/>
                  </a:lnTo>
                  <a:lnTo>
                    <a:pt x="303499" y="83343"/>
                  </a:lnTo>
                  <a:lnTo>
                    <a:pt x="300423" y="86022"/>
                  </a:lnTo>
                  <a:close/>
                </a:path>
                <a:path w="817879" h="114935">
                  <a:moveTo>
                    <a:pt x="355341" y="86022"/>
                  </a:moveTo>
                  <a:lnTo>
                    <a:pt x="341947" y="86022"/>
                  </a:lnTo>
                  <a:lnTo>
                    <a:pt x="341947" y="35569"/>
                  </a:lnTo>
                  <a:lnTo>
                    <a:pt x="355341" y="35569"/>
                  </a:lnTo>
                  <a:lnTo>
                    <a:pt x="355341" y="86022"/>
                  </a:lnTo>
                  <a:close/>
                </a:path>
                <a:path w="817879" h="114935">
                  <a:moveTo>
                    <a:pt x="292238" y="114895"/>
                  </a:moveTo>
                  <a:lnTo>
                    <a:pt x="279588" y="114895"/>
                  </a:lnTo>
                  <a:lnTo>
                    <a:pt x="279588" y="86022"/>
                  </a:lnTo>
                  <a:lnTo>
                    <a:pt x="366652" y="86022"/>
                  </a:lnTo>
                  <a:lnTo>
                    <a:pt x="366652" y="97780"/>
                  </a:lnTo>
                  <a:lnTo>
                    <a:pt x="292238" y="97780"/>
                  </a:lnTo>
                  <a:lnTo>
                    <a:pt x="292238" y="114895"/>
                  </a:lnTo>
                  <a:close/>
                </a:path>
                <a:path w="817879" h="114935">
                  <a:moveTo>
                    <a:pt x="366652" y="114895"/>
                  </a:moveTo>
                  <a:lnTo>
                    <a:pt x="354002" y="114895"/>
                  </a:lnTo>
                  <a:lnTo>
                    <a:pt x="354002" y="97780"/>
                  </a:lnTo>
                  <a:lnTo>
                    <a:pt x="366652" y="97780"/>
                  </a:lnTo>
                  <a:lnTo>
                    <a:pt x="366652" y="114895"/>
                  </a:lnTo>
                  <a:close/>
                </a:path>
                <a:path w="817879" h="114935">
                  <a:moveTo>
                    <a:pt x="397435" y="97780"/>
                  </a:moveTo>
                  <a:lnTo>
                    <a:pt x="384040" y="97780"/>
                  </a:lnTo>
                  <a:lnTo>
                    <a:pt x="384040" y="23812"/>
                  </a:lnTo>
                  <a:lnTo>
                    <a:pt x="397435" y="23812"/>
                  </a:lnTo>
                  <a:lnTo>
                    <a:pt x="397435" y="55215"/>
                  </a:lnTo>
                  <a:lnTo>
                    <a:pt x="453096" y="55215"/>
                  </a:lnTo>
                  <a:lnTo>
                    <a:pt x="453096" y="66823"/>
                  </a:lnTo>
                  <a:lnTo>
                    <a:pt x="397435" y="66823"/>
                  </a:lnTo>
                  <a:lnTo>
                    <a:pt x="397435" y="97780"/>
                  </a:lnTo>
                  <a:close/>
                </a:path>
                <a:path w="817879" h="114935">
                  <a:moveTo>
                    <a:pt x="453096" y="55215"/>
                  </a:moveTo>
                  <a:lnTo>
                    <a:pt x="439702" y="55215"/>
                  </a:lnTo>
                  <a:lnTo>
                    <a:pt x="439702" y="23812"/>
                  </a:lnTo>
                  <a:lnTo>
                    <a:pt x="453096" y="23812"/>
                  </a:lnTo>
                  <a:lnTo>
                    <a:pt x="453096" y="55215"/>
                  </a:lnTo>
                  <a:close/>
                </a:path>
                <a:path w="817879" h="114935">
                  <a:moveTo>
                    <a:pt x="453096" y="97780"/>
                  </a:moveTo>
                  <a:lnTo>
                    <a:pt x="439702" y="97780"/>
                  </a:lnTo>
                  <a:lnTo>
                    <a:pt x="439702" y="66823"/>
                  </a:lnTo>
                  <a:lnTo>
                    <a:pt x="453096" y="66823"/>
                  </a:lnTo>
                  <a:lnTo>
                    <a:pt x="453096" y="97780"/>
                  </a:lnTo>
                  <a:close/>
                </a:path>
                <a:path w="817879" h="114935">
                  <a:moveTo>
                    <a:pt x="518300" y="98673"/>
                  </a:moveTo>
                  <a:lnTo>
                    <a:pt x="504310" y="98673"/>
                  </a:lnTo>
                  <a:lnTo>
                    <a:pt x="497365" y="97085"/>
                  </a:lnTo>
                  <a:lnTo>
                    <a:pt x="472263" y="68064"/>
                  </a:lnTo>
                  <a:lnTo>
                    <a:pt x="472263" y="53578"/>
                  </a:lnTo>
                  <a:lnTo>
                    <a:pt x="490420" y="27979"/>
                  </a:lnTo>
                  <a:lnTo>
                    <a:pt x="496075" y="24705"/>
                  </a:lnTo>
                  <a:lnTo>
                    <a:pt x="502425" y="23068"/>
                  </a:lnTo>
                  <a:lnTo>
                    <a:pt x="516514" y="23068"/>
                  </a:lnTo>
                  <a:lnTo>
                    <a:pt x="522815" y="24705"/>
                  </a:lnTo>
                  <a:lnTo>
                    <a:pt x="528371" y="27979"/>
                  </a:lnTo>
                  <a:lnTo>
                    <a:pt x="533927" y="31154"/>
                  </a:lnTo>
                  <a:lnTo>
                    <a:pt x="537044" y="34379"/>
                  </a:lnTo>
                  <a:lnTo>
                    <a:pt x="503020" y="34379"/>
                  </a:lnTo>
                  <a:lnTo>
                    <a:pt x="497613" y="36363"/>
                  </a:lnTo>
                  <a:lnTo>
                    <a:pt x="488981" y="44201"/>
                  </a:lnTo>
                  <a:lnTo>
                    <a:pt x="486451" y="49311"/>
                  </a:lnTo>
                  <a:lnTo>
                    <a:pt x="485657" y="55661"/>
                  </a:lnTo>
                  <a:lnTo>
                    <a:pt x="546081" y="55661"/>
                  </a:lnTo>
                  <a:lnTo>
                    <a:pt x="545982" y="63599"/>
                  </a:lnTo>
                  <a:lnTo>
                    <a:pt x="545784" y="65186"/>
                  </a:lnTo>
                  <a:lnTo>
                    <a:pt x="485657" y="65186"/>
                  </a:lnTo>
                  <a:lnTo>
                    <a:pt x="486550" y="71735"/>
                  </a:lnTo>
                  <a:lnTo>
                    <a:pt x="489427" y="76993"/>
                  </a:lnTo>
                  <a:lnTo>
                    <a:pt x="499151" y="84931"/>
                  </a:lnTo>
                  <a:lnTo>
                    <a:pt x="505253" y="86915"/>
                  </a:lnTo>
                  <a:lnTo>
                    <a:pt x="541059" y="86915"/>
                  </a:lnTo>
                  <a:lnTo>
                    <a:pt x="537945" y="90487"/>
                  </a:lnTo>
                  <a:lnTo>
                    <a:pt x="533778" y="93464"/>
                  </a:lnTo>
                  <a:lnTo>
                    <a:pt x="523856" y="97631"/>
                  </a:lnTo>
                  <a:lnTo>
                    <a:pt x="518300" y="98673"/>
                  </a:lnTo>
                  <a:close/>
                </a:path>
                <a:path w="817879" h="114935">
                  <a:moveTo>
                    <a:pt x="546081" y="55661"/>
                  </a:moveTo>
                  <a:lnTo>
                    <a:pt x="533133" y="55661"/>
                  </a:lnTo>
                  <a:lnTo>
                    <a:pt x="532439" y="49410"/>
                  </a:lnTo>
                  <a:lnTo>
                    <a:pt x="529909" y="44301"/>
                  </a:lnTo>
                  <a:lnTo>
                    <a:pt x="525543" y="40332"/>
                  </a:lnTo>
                  <a:lnTo>
                    <a:pt x="521277" y="36363"/>
                  </a:lnTo>
                  <a:lnTo>
                    <a:pt x="515919" y="34379"/>
                  </a:lnTo>
                  <a:lnTo>
                    <a:pt x="537044" y="34379"/>
                  </a:lnTo>
                  <a:lnTo>
                    <a:pt x="538243" y="35619"/>
                  </a:lnTo>
                  <a:lnTo>
                    <a:pt x="541319" y="41374"/>
                  </a:lnTo>
                  <a:lnTo>
                    <a:pt x="544494" y="47128"/>
                  </a:lnTo>
                  <a:lnTo>
                    <a:pt x="546045" y="53578"/>
                  </a:lnTo>
                  <a:lnTo>
                    <a:pt x="546081" y="55661"/>
                  </a:lnTo>
                  <a:close/>
                </a:path>
                <a:path w="817879" h="114935">
                  <a:moveTo>
                    <a:pt x="541059" y="86915"/>
                  </a:moveTo>
                  <a:lnTo>
                    <a:pt x="521425" y="86915"/>
                  </a:lnTo>
                  <a:lnTo>
                    <a:pt x="528520" y="83939"/>
                  </a:lnTo>
                  <a:lnTo>
                    <a:pt x="533877" y="77985"/>
                  </a:lnTo>
                  <a:lnTo>
                    <a:pt x="541319" y="86617"/>
                  </a:lnTo>
                  <a:lnTo>
                    <a:pt x="541059" y="86915"/>
                  </a:lnTo>
                  <a:close/>
                </a:path>
                <a:path w="817879" h="114935">
                  <a:moveTo>
                    <a:pt x="612072" y="97780"/>
                  </a:moveTo>
                  <a:lnTo>
                    <a:pt x="566778" y="97780"/>
                  </a:lnTo>
                  <a:lnTo>
                    <a:pt x="566778" y="23812"/>
                  </a:lnTo>
                  <a:lnTo>
                    <a:pt x="609889" y="23812"/>
                  </a:lnTo>
                  <a:lnTo>
                    <a:pt x="616735" y="25449"/>
                  </a:lnTo>
                  <a:lnTo>
                    <a:pt x="626657" y="31998"/>
                  </a:lnTo>
                  <a:lnTo>
                    <a:pt x="627765" y="34081"/>
                  </a:lnTo>
                  <a:lnTo>
                    <a:pt x="579875" y="34081"/>
                  </a:lnTo>
                  <a:lnTo>
                    <a:pt x="579875" y="55661"/>
                  </a:lnTo>
                  <a:lnTo>
                    <a:pt x="623854" y="55661"/>
                  </a:lnTo>
                  <a:lnTo>
                    <a:pt x="620902" y="57894"/>
                  </a:lnTo>
                  <a:lnTo>
                    <a:pt x="617231" y="59382"/>
                  </a:lnTo>
                  <a:lnTo>
                    <a:pt x="626756" y="61763"/>
                  </a:lnTo>
                  <a:lnTo>
                    <a:pt x="629472" y="65186"/>
                  </a:lnTo>
                  <a:lnTo>
                    <a:pt x="579875" y="65186"/>
                  </a:lnTo>
                  <a:lnTo>
                    <a:pt x="579875" y="87510"/>
                  </a:lnTo>
                  <a:lnTo>
                    <a:pt x="629803" y="87510"/>
                  </a:lnTo>
                  <a:lnTo>
                    <a:pt x="629088" y="88999"/>
                  </a:lnTo>
                  <a:lnTo>
                    <a:pt x="624226" y="92571"/>
                  </a:lnTo>
                  <a:lnTo>
                    <a:pt x="619364" y="96043"/>
                  </a:lnTo>
                  <a:lnTo>
                    <a:pt x="612072" y="97780"/>
                  </a:lnTo>
                  <a:close/>
                </a:path>
                <a:path w="817879" h="114935">
                  <a:moveTo>
                    <a:pt x="623854" y="55661"/>
                  </a:moveTo>
                  <a:lnTo>
                    <a:pt x="605126" y="55661"/>
                  </a:lnTo>
                  <a:lnTo>
                    <a:pt x="609045" y="54719"/>
                  </a:lnTo>
                  <a:lnTo>
                    <a:pt x="614403" y="50948"/>
                  </a:lnTo>
                  <a:lnTo>
                    <a:pt x="615743" y="48269"/>
                  </a:lnTo>
                  <a:lnTo>
                    <a:pt x="615743" y="37653"/>
                  </a:lnTo>
                  <a:lnTo>
                    <a:pt x="610484" y="34081"/>
                  </a:lnTo>
                  <a:lnTo>
                    <a:pt x="627765" y="34081"/>
                  </a:lnTo>
                  <a:lnTo>
                    <a:pt x="629137" y="36661"/>
                  </a:lnTo>
                  <a:lnTo>
                    <a:pt x="629137" y="46682"/>
                  </a:lnTo>
                  <a:lnTo>
                    <a:pt x="628046" y="50105"/>
                  </a:lnTo>
                  <a:lnTo>
                    <a:pt x="623854" y="55661"/>
                  </a:lnTo>
                  <a:close/>
                </a:path>
                <a:path w="817879" h="114935">
                  <a:moveTo>
                    <a:pt x="629803" y="87510"/>
                  </a:moveTo>
                  <a:lnTo>
                    <a:pt x="607012" y="87510"/>
                  </a:lnTo>
                  <a:lnTo>
                    <a:pt x="611179" y="86617"/>
                  </a:lnTo>
                  <a:lnTo>
                    <a:pt x="616735" y="83046"/>
                  </a:lnTo>
                  <a:lnTo>
                    <a:pt x="618124" y="80267"/>
                  </a:lnTo>
                  <a:lnTo>
                    <a:pt x="618124" y="72727"/>
                  </a:lnTo>
                  <a:lnTo>
                    <a:pt x="616834" y="69899"/>
                  </a:lnTo>
                  <a:lnTo>
                    <a:pt x="614254" y="68014"/>
                  </a:lnTo>
                  <a:lnTo>
                    <a:pt x="611774" y="66129"/>
                  </a:lnTo>
                  <a:lnTo>
                    <a:pt x="607756" y="65186"/>
                  </a:lnTo>
                  <a:lnTo>
                    <a:pt x="629472" y="65186"/>
                  </a:lnTo>
                  <a:lnTo>
                    <a:pt x="631518" y="67766"/>
                  </a:lnTo>
                  <a:lnTo>
                    <a:pt x="631518" y="83939"/>
                  </a:lnTo>
                  <a:lnTo>
                    <a:pt x="629803" y="87510"/>
                  </a:lnTo>
                  <a:close/>
                </a:path>
                <a:path w="817879" h="114935">
                  <a:moveTo>
                    <a:pt x="665888" y="97780"/>
                  </a:moveTo>
                  <a:lnTo>
                    <a:pt x="652494" y="97780"/>
                  </a:lnTo>
                  <a:lnTo>
                    <a:pt x="652494" y="23812"/>
                  </a:lnTo>
                  <a:lnTo>
                    <a:pt x="665888" y="23812"/>
                  </a:lnTo>
                  <a:lnTo>
                    <a:pt x="665888" y="55215"/>
                  </a:lnTo>
                  <a:lnTo>
                    <a:pt x="721550" y="55215"/>
                  </a:lnTo>
                  <a:lnTo>
                    <a:pt x="721550" y="66823"/>
                  </a:lnTo>
                  <a:lnTo>
                    <a:pt x="665888" y="66823"/>
                  </a:lnTo>
                  <a:lnTo>
                    <a:pt x="665888" y="97780"/>
                  </a:lnTo>
                  <a:close/>
                </a:path>
                <a:path w="817879" h="114935">
                  <a:moveTo>
                    <a:pt x="721550" y="55215"/>
                  </a:moveTo>
                  <a:lnTo>
                    <a:pt x="708155" y="55215"/>
                  </a:lnTo>
                  <a:lnTo>
                    <a:pt x="708155" y="23812"/>
                  </a:lnTo>
                  <a:lnTo>
                    <a:pt x="721550" y="23812"/>
                  </a:lnTo>
                  <a:lnTo>
                    <a:pt x="721550" y="55215"/>
                  </a:lnTo>
                  <a:close/>
                </a:path>
                <a:path w="817879" h="114935">
                  <a:moveTo>
                    <a:pt x="721550" y="97780"/>
                  </a:moveTo>
                  <a:lnTo>
                    <a:pt x="708155" y="97780"/>
                  </a:lnTo>
                  <a:lnTo>
                    <a:pt x="708155" y="66823"/>
                  </a:lnTo>
                  <a:lnTo>
                    <a:pt x="721550" y="66823"/>
                  </a:lnTo>
                  <a:lnTo>
                    <a:pt x="721550" y="97780"/>
                  </a:lnTo>
                  <a:close/>
                </a:path>
                <a:path w="817879" h="114935">
                  <a:moveTo>
                    <a:pt x="786605" y="98673"/>
                  </a:moveTo>
                  <a:lnTo>
                    <a:pt x="771920" y="98673"/>
                  </a:lnTo>
                  <a:lnTo>
                    <a:pt x="765322" y="97035"/>
                  </a:lnTo>
                  <a:lnTo>
                    <a:pt x="740716" y="68064"/>
                  </a:lnTo>
                  <a:lnTo>
                    <a:pt x="740716" y="53478"/>
                  </a:lnTo>
                  <a:lnTo>
                    <a:pt x="759468" y="27979"/>
                  </a:lnTo>
                  <a:lnTo>
                    <a:pt x="765322" y="24705"/>
                  </a:lnTo>
                  <a:lnTo>
                    <a:pt x="771920" y="23068"/>
                  </a:lnTo>
                  <a:lnTo>
                    <a:pt x="786605" y="23068"/>
                  </a:lnTo>
                  <a:lnTo>
                    <a:pt x="793203" y="24705"/>
                  </a:lnTo>
                  <a:lnTo>
                    <a:pt x="799057" y="27979"/>
                  </a:lnTo>
                  <a:lnTo>
                    <a:pt x="804910" y="31154"/>
                  </a:lnTo>
                  <a:lnTo>
                    <a:pt x="808663" y="34825"/>
                  </a:lnTo>
                  <a:lnTo>
                    <a:pt x="774500" y="34825"/>
                  </a:lnTo>
                  <a:lnTo>
                    <a:pt x="770234" y="35917"/>
                  </a:lnTo>
                  <a:lnTo>
                    <a:pt x="766463" y="38100"/>
                  </a:lnTo>
                  <a:lnTo>
                    <a:pt x="762693" y="40183"/>
                  </a:lnTo>
                  <a:lnTo>
                    <a:pt x="759716" y="43209"/>
                  </a:lnTo>
                  <a:lnTo>
                    <a:pt x="755351" y="51147"/>
                  </a:lnTo>
                  <a:lnTo>
                    <a:pt x="754259" y="55661"/>
                  </a:lnTo>
                  <a:lnTo>
                    <a:pt x="754259" y="65881"/>
                  </a:lnTo>
                  <a:lnTo>
                    <a:pt x="774500" y="86915"/>
                  </a:lnTo>
                  <a:lnTo>
                    <a:pt x="808562" y="86915"/>
                  </a:lnTo>
                  <a:lnTo>
                    <a:pt x="804910" y="90487"/>
                  </a:lnTo>
                  <a:lnTo>
                    <a:pt x="793203" y="97035"/>
                  </a:lnTo>
                  <a:lnTo>
                    <a:pt x="786605" y="98673"/>
                  </a:lnTo>
                  <a:close/>
                </a:path>
                <a:path w="817879" h="114935">
                  <a:moveTo>
                    <a:pt x="808562" y="86915"/>
                  </a:moveTo>
                  <a:lnTo>
                    <a:pt x="784025" y="86915"/>
                  </a:lnTo>
                  <a:lnTo>
                    <a:pt x="788291" y="85824"/>
                  </a:lnTo>
                  <a:lnTo>
                    <a:pt x="795832" y="81458"/>
                  </a:lnTo>
                  <a:lnTo>
                    <a:pt x="798759" y="78382"/>
                  </a:lnTo>
                  <a:lnTo>
                    <a:pt x="800842" y="74414"/>
                  </a:lnTo>
                  <a:lnTo>
                    <a:pt x="803025" y="70445"/>
                  </a:lnTo>
                  <a:lnTo>
                    <a:pt x="804117" y="65881"/>
                  </a:lnTo>
                  <a:lnTo>
                    <a:pt x="804117" y="55661"/>
                  </a:lnTo>
                  <a:lnTo>
                    <a:pt x="803025" y="51147"/>
                  </a:lnTo>
                  <a:lnTo>
                    <a:pt x="800764" y="47029"/>
                  </a:lnTo>
                  <a:lnTo>
                    <a:pt x="798759" y="43209"/>
                  </a:lnTo>
                  <a:lnTo>
                    <a:pt x="795832" y="40183"/>
                  </a:lnTo>
                  <a:lnTo>
                    <a:pt x="792062" y="38100"/>
                  </a:lnTo>
                  <a:lnTo>
                    <a:pt x="788291" y="35917"/>
                  </a:lnTo>
                  <a:lnTo>
                    <a:pt x="784025" y="34825"/>
                  </a:lnTo>
                  <a:lnTo>
                    <a:pt x="808663" y="34825"/>
                  </a:lnTo>
                  <a:lnTo>
                    <a:pt x="809474" y="35619"/>
                  </a:lnTo>
                  <a:lnTo>
                    <a:pt x="812749" y="41374"/>
                  </a:lnTo>
                  <a:lnTo>
                    <a:pt x="816023" y="47029"/>
                  </a:lnTo>
                  <a:lnTo>
                    <a:pt x="817660" y="53478"/>
                  </a:lnTo>
                  <a:lnTo>
                    <a:pt x="817660" y="68064"/>
                  </a:lnTo>
                  <a:lnTo>
                    <a:pt x="816023" y="74612"/>
                  </a:lnTo>
                  <a:lnTo>
                    <a:pt x="812117" y="81458"/>
                  </a:lnTo>
                  <a:lnTo>
                    <a:pt x="809474" y="86022"/>
                  </a:lnTo>
                  <a:lnTo>
                    <a:pt x="808562" y="86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50550" y="1290475"/>
              <a:ext cx="1418590" cy="906144"/>
            </a:xfrm>
            <a:custGeom>
              <a:avLst/>
              <a:gdLst/>
              <a:ahLst/>
              <a:cxnLst/>
              <a:rect l="l" t="t" r="r" b="b"/>
              <a:pathLst>
                <a:path w="1418590" h="906144">
                  <a:moveTo>
                    <a:pt x="0" y="0"/>
                  </a:moveTo>
                  <a:lnTo>
                    <a:pt x="1418099" y="0"/>
                  </a:lnTo>
                  <a:lnTo>
                    <a:pt x="14180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36635" y="1468011"/>
            <a:ext cx="124714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85" dirty="0">
                <a:latin typeface="Arial"/>
                <a:cs typeface="Arial"/>
              </a:rPr>
              <a:t>Координация </a:t>
            </a:r>
            <a:r>
              <a:rPr sz="1100" spc="65" dirty="0">
                <a:latin typeface="Arial"/>
                <a:cs typeface="Arial"/>
              </a:rPr>
              <a:t>работы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команды </a:t>
            </a:r>
            <a:r>
              <a:rPr sz="1100" spc="70" dirty="0">
                <a:latin typeface="Arial"/>
                <a:cs typeface="Arial"/>
              </a:rPr>
              <a:t>над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проектом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63987" y="1285712"/>
            <a:ext cx="6791325" cy="1821814"/>
            <a:chOff x="1363987" y="1285712"/>
            <a:chExt cx="6791325" cy="1821814"/>
          </a:xfrm>
        </p:grpSpPr>
        <p:sp>
          <p:nvSpPr>
            <p:cNvPr id="17" name="object 17"/>
            <p:cNvSpPr/>
            <p:nvPr/>
          </p:nvSpPr>
          <p:spPr>
            <a:xfrm>
              <a:off x="6977549" y="1290475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4">
                  <a:moveTo>
                    <a:pt x="11729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172999" y="0"/>
                  </a:lnTo>
                  <a:lnTo>
                    <a:pt x="11729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77549" y="1290475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4">
                  <a:moveTo>
                    <a:pt x="0" y="0"/>
                  </a:moveTo>
                  <a:lnTo>
                    <a:pt x="1172999" y="0"/>
                  </a:lnTo>
                  <a:lnTo>
                    <a:pt x="11729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9591" y="1694082"/>
              <a:ext cx="817880" cy="114935"/>
            </a:xfrm>
            <a:custGeom>
              <a:avLst/>
              <a:gdLst/>
              <a:ahLst/>
              <a:cxnLst/>
              <a:rect l="l" t="t" r="r" b="b"/>
              <a:pathLst>
                <a:path w="817879" h="114935">
                  <a:moveTo>
                    <a:pt x="70991" y="97780"/>
                  </a:moveTo>
                  <a:lnTo>
                    <a:pt x="0" y="97780"/>
                  </a:lnTo>
                  <a:lnTo>
                    <a:pt x="0" y="0"/>
                  </a:lnTo>
                  <a:lnTo>
                    <a:pt x="69056" y="0"/>
                  </a:lnTo>
                  <a:lnTo>
                    <a:pt x="69056" y="12203"/>
                  </a:lnTo>
                  <a:lnTo>
                    <a:pt x="13989" y="12203"/>
                  </a:lnTo>
                  <a:lnTo>
                    <a:pt x="13989" y="42267"/>
                  </a:lnTo>
                  <a:lnTo>
                    <a:pt x="63103" y="42267"/>
                  </a:lnTo>
                  <a:lnTo>
                    <a:pt x="63103" y="54024"/>
                  </a:lnTo>
                  <a:lnTo>
                    <a:pt x="13989" y="54024"/>
                  </a:lnTo>
                  <a:lnTo>
                    <a:pt x="13989" y="85576"/>
                  </a:lnTo>
                  <a:lnTo>
                    <a:pt x="70991" y="85576"/>
                  </a:lnTo>
                  <a:lnTo>
                    <a:pt x="70991" y="97780"/>
                  </a:lnTo>
                  <a:close/>
                </a:path>
                <a:path w="817879" h="114935">
                  <a:moveTo>
                    <a:pt x="93688" y="97780"/>
                  </a:moveTo>
                  <a:lnTo>
                    <a:pt x="77764" y="97780"/>
                  </a:lnTo>
                  <a:lnTo>
                    <a:pt x="103213" y="59531"/>
                  </a:lnTo>
                  <a:lnTo>
                    <a:pt x="79698" y="23812"/>
                  </a:lnTo>
                  <a:lnTo>
                    <a:pt x="93986" y="23812"/>
                  </a:lnTo>
                  <a:lnTo>
                    <a:pt x="113929" y="55066"/>
                  </a:lnTo>
                  <a:lnTo>
                    <a:pt x="170234" y="55066"/>
                  </a:lnTo>
                  <a:lnTo>
                    <a:pt x="167209" y="59680"/>
                  </a:lnTo>
                  <a:lnTo>
                    <a:pt x="171782" y="66526"/>
                  </a:lnTo>
                  <a:lnTo>
                    <a:pt x="114078" y="66526"/>
                  </a:lnTo>
                  <a:lnTo>
                    <a:pt x="93688" y="97780"/>
                  </a:lnTo>
                  <a:close/>
                </a:path>
                <a:path w="817879" h="114935">
                  <a:moveTo>
                    <a:pt x="141908" y="55066"/>
                  </a:moveTo>
                  <a:lnTo>
                    <a:pt x="128514" y="55066"/>
                  </a:lnTo>
                  <a:lnTo>
                    <a:pt x="128514" y="23812"/>
                  </a:lnTo>
                  <a:lnTo>
                    <a:pt x="141908" y="23812"/>
                  </a:lnTo>
                  <a:lnTo>
                    <a:pt x="141908" y="55066"/>
                  </a:lnTo>
                  <a:close/>
                </a:path>
                <a:path w="817879" h="114935">
                  <a:moveTo>
                    <a:pt x="170234" y="55066"/>
                  </a:moveTo>
                  <a:lnTo>
                    <a:pt x="156345" y="55066"/>
                  </a:lnTo>
                  <a:lnTo>
                    <a:pt x="176288" y="23812"/>
                  </a:lnTo>
                  <a:lnTo>
                    <a:pt x="190724" y="23812"/>
                  </a:lnTo>
                  <a:lnTo>
                    <a:pt x="170234" y="55066"/>
                  </a:lnTo>
                  <a:close/>
                </a:path>
                <a:path w="817879" h="114935">
                  <a:moveTo>
                    <a:pt x="141908" y="97780"/>
                  </a:moveTo>
                  <a:lnTo>
                    <a:pt x="128514" y="97780"/>
                  </a:lnTo>
                  <a:lnTo>
                    <a:pt x="128514" y="66526"/>
                  </a:lnTo>
                  <a:lnTo>
                    <a:pt x="141908" y="66526"/>
                  </a:lnTo>
                  <a:lnTo>
                    <a:pt x="141908" y="97780"/>
                  </a:lnTo>
                  <a:close/>
                </a:path>
                <a:path w="817879" h="114935">
                  <a:moveTo>
                    <a:pt x="192659" y="97780"/>
                  </a:moveTo>
                  <a:lnTo>
                    <a:pt x="176734" y="97780"/>
                  </a:lnTo>
                  <a:lnTo>
                    <a:pt x="156196" y="66526"/>
                  </a:lnTo>
                  <a:lnTo>
                    <a:pt x="171782" y="66526"/>
                  </a:lnTo>
                  <a:lnTo>
                    <a:pt x="192659" y="97780"/>
                  </a:lnTo>
                  <a:close/>
                </a:path>
                <a:path w="817879" h="114935">
                  <a:moveTo>
                    <a:pt x="244124" y="98673"/>
                  </a:moveTo>
                  <a:lnTo>
                    <a:pt x="230134" y="98673"/>
                  </a:lnTo>
                  <a:lnTo>
                    <a:pt x="223189" y="97085"/>
                  </a:lnTo>
                  <a:lnTo>
                    <a:pt x="198087" y="68064"/>
                  </a:lnTo>
                  <a:lnTo>
                    <a:pt x="198087" y="53578"/>
                  </a:lnTo>
                  <a:lnTo>
                    <a:pt x="216244" y="27979"/>
                  </a:lnTo>
                  <a:lnTo>
                    <a:pt x="221899" y="24705"/>
                  </a:lnTo>
                  <a:lnTo>
                    <a:pt x="228249" y="23068"/>
                  </a:lnTo>
                  <a:lnTo>
                    <a:pt x="242338" y="23068"/>
                  </a:lnTo>
                  <a:lnTo>
                    <a:pt x="248638" y="24705"/>
                  </a:lnTo>
                  <a:lnTo>
                    <a:pt x="254195" y="27979"/>
                  </a:lnTo>
                  <a:lnTo>
                    <a:pt x="259751" y="31154"/>
                  </a:lnTo>
                  <a:lnTo>
                    <a:pt x="262868" y="34379"/>
                  </a:lnTo>
                  <a:lnTo>
                    <a:pt x="228844" y="34379"/>
                  </a:lnTo>
                  <a:lnTo>
                    <a:pt x="223437" y="36363"/>
                  </a:lnTo>
                  <a:lnTo>
                    <a:pt x="214805" y="44201"/>
                  </a:lnTo>
                  <a:lnTo>
                    <a:pt x="212275" y="49311"/>
                  </a:lnTo>
                  <a:lnTo>
                    <a:pt x="211481" y="55661"/>
                  </a:lnTo>
                  <a:lnTo>
                    <a:pt x="271905" y="55661"/>
                  </a:lnTo>
                  <a:lnTo>
                    <a:pt x="271806" y="63599"/>
                  </a:lnTo>
                  <a:lnTo>
                    <a:pt x="271608" y="65186"/>
                  </a:lnTo>
                  <a:lnTo>
                    <a:pt x="211481" y="65186"/>
                  </a:lnTo>
                  <a:lnTo>
                    <a:pt x="212374" y="71735"/>
                  </a:lnTo>
                  <a:lnTo>
                    <a:pt x="215251" y="76993"/>
                  </a:lnTo>
                  <a:lnTo>
                    <a:pt x="224975" y="84931"/>
                  </a:lnTo>
                  <a:lnTo>
                    <a:pt x="231077" y="86915"/>
                  </a:lnTo>
                  <a:lnTo>
                    <a:pt x="266883" y="86915"/>
                  </a:lnTo>
                  <a:lnTo>
                    <a:pt x="263769" y="90487"/>
                  </a:lnTo>
                  <a:lnTo>
                    <a:pt x="259602" y="93464"/>
                  </a:lnTo>
                  <a:lnTo>
                    <a:pt x="249680" y="97631"/>
                  </a:lnTo>
                  <a:lnTo>
                    <a:pt x="244124" y="98673"/>
                  </a:lnTo>
                  <a:close/>
                </a:path>
                <a:path w="817879" h="114935">
                  <a:moveTo>
                    <a:pt x="271905" y="55661"/>
                  </a:moveTo>
                  <a:lnTo>
                    <a:pt x="258957" y="55661"/>
                  </a:lnTo>
                  <a:lnTo>
                    <a:pt x="258263" y="49410"/>
                  </a:lnTo>
                  <a:lnTo>
                    <a:pt x="255733" y="44301"/>
                  </a:lnTo>
                  <a:lnTo>
                    <a:pt x="251367" y="40332"/>
                  </a:lnTo>
                  <a:lnTo>
                    <a:pt x="247101" y="36363"/>
                  </a:lnTo>
                  <a:lnTo>
                    <a:pt x="241743" y="34379"/>
                  </a:lnTo>
                  <a:lnTo>
                    <a:pt x="262868" y="34379"/>
                  </a:lnTo>
                  <a:lnTo>
                    <a:pt x="264067" y="35619"/>
                  </a:lnTo>
                  <a:lnTo>
                    <a:pt x="267143" y="41374"/>
                  </a:lnTo>
                  <a:lnTo>
                    <a:pt x="270318" y="47128"/>
                  </a:lnTo>
                  <a:lnTo>
                    <a:pt x="271870" y="53578"/>
                  </a:lnTo>
                  <a:lnTo>
                    <a:pt x="271905" y="55661"/>
                  </a:lnTo>
                  <a:close/>
                </a:path>
                <a:path w="817879" h="114935">
                  <a:moveTo>
                    <a:pt x="266883" y="86915"/>
                  </a:moveTo>
                  <a:lnTo>
                    <a:pt x="247249" y="86915"/>
                  </a:lnTo>
                  <a:lnTo>
                    <a:pt x="254344" y="83939"/>
                  </a:lnTo>
                  <a:lnTo>
                    <a:pt x="259701" y="77985"/>
                  </a:lnTo>
                  <a:lnTo>
                    <a:pt x="267143" y="86617"/>
                  </a:lnTo>
                  <a:lnTo>
                    <a:pt x="266883" y="86915"/>
                  </a:lnTo>
                  <a:close/>
                </a:path>
                <a:path w="817879" h="114935">
                  <a:moveTo>
                    <a:pt x="300423" y="86022"/>
                  </a:moveTo>
                  <a:lnTo>
                    <a:pt x="283457" y="86022"/>
                  </a:lnTo>
                  <a:lnTo>
                    <a:pt x="288220" y="85725"/>
                  </a:lnTo>
                  <a:lnTo>
                    <a:pt x="291444" y="82401"/>
                  </a:lnTo>
                  <a:lnTo>
                    <a:pt x="297893" y="23812"/>
                  </a:lnTo>
                  <a:lnTo>
                    <a:pt x="355341" y="23812"/>
                  </a:lnTo>
                  <a:lnTo>
                    <a:pt x="355341" y="35569"/>
                  </a:lnTo>
                  <a:lnTo>
                    <a:pt x="309800" y="35569"/>
                  </a:lnTo>
                  <a:lnTo>
                    <a:pt x="309055" y="49708"/>
                  </a:lnTo>
                  <a:lnTo>
                    <a:pt x="308758" y="59035"/>
                  </a:lnTo>
                  <a:lnTo>
                    <a:pt x="308014" y="66774"/>
                  </a:lnTo>
                  <a:lnTo>
                    <a:pt x="305632" y="78978"/>
                  </a:lnTo>
                  <a:lnTo>
                    <a:pt x="303499" y="83343"/>
                  </a:lnTo>
                  <a:lnTo>
                    <a:pt x="300423" y="86022"/>
                  </a:lnTo>
                  <a:close/>
                </a:path>
                <a:path w="817879" h="114935">
                  <a:moveTo>
                    <a:pt x="355341" y="86022"/>
                  </a:moveTo>
                  <a:lnTo>
                    <a:pt x="341947" y="86022"/>
                  </a:lnTo>
                  <a:lnTo>
                    <a:pt x="341947" y="35569"/>
                  </a:lnTo>
                  <a:lnTo>
                    <a:pt x="355341" y="35569"/>
                  </a:lnTo>
                  <a:lnTo>
                    <a:pt x="355341" y="86022"/>
                  </a:lnTo>
                  <a:close/>
                </a:path>
                <a:path w="817879" h="114935">
                  <a:moveTo>
                    <a:pt x="292238" y="114895"/>
                  </a:moveTo>
                  <a:lnTo>
                    <a:pt x="279588" y="114895"/>
                  </a:lnTo>
                  <a:lnTo>
                    <a:pt x="279588" y="86022"/>
                  </a:lnTo>
                  <a:lnTo>
                    <a:pt x="366652" y="86022"/>
                  </a:lnTo>
                  <a:lnTo>
                    <a:pt x="366652" y="97780"/>
                  </a:lnTo>
                  <a:lnTo>
                    <a:pt x="292238" y="97780"/>
                  </a:lnTo>
                  <a:lnTo>
                    <a:pt x="292238" y="114895"/>
                  </a:lnTo>
                  <a:close/>
                </a:path>
                <a:path w="817879" h="114935">
                  <a:moveTo>
                    <a:pt x="366652" y="114895"/>
                  </a:moveTo>
                  <a:lnTo>
                    <a:pt x="354002" y="114895"/>
                  </a:lnTo>
                  <a:lnTo>
                    <a:pt x="354002" y="97780"/>
                  </a:lnTo>
                  <a:lnTo>
                    <a:pt x="366652" y="97780"/>
                  </a:lnTo>
                  <a:lnTo>
                    <a:pt x="366652" y="114895"/>
                  </a:lnTo>
                  <a:close/>
                </a:path>
                <a:path w="817879" h="114935">
                  <a:moveTo>
                    <a:pt x="397435" y="97780"/>
                  </a:moveTo>
                  <a:lnTo>
                    <a:pt x="384040" y="97780"/>
                  </a:lnTo>
                  <a:lnTo>
                    <a:pt x="384040" y="23812"/>
                  </a:lnTo>
                  <a:lnTo>
                    <a:pt x="397435" y="23812"/>
                  </a:lnTo>
                  <a:lnTo>
                    <a:pt x="397435" y="55215"/>
                  </a:lnTo>
                  <a:lnTo>
                    <a:pt x="453096" y="55215"/>
                  </a:lnTo>
                  <a:lnTo>
                    <a:pt x="453096" y="66823"/>
                  </a:lnTo>
                  <a:lnTo>
                    <a:pt x="397435" y="66823"/>
                  </a:lnTo>
                  <a:lnTo>
                    <a:pt x="397435" y="97780"/>
                  </a:lnTo>
                  <a:close/>
                </a:path>
                <a:path w="817879" h="114935">
                  <a:moveTo>
                    <a:pt x="453096" y="55215"/>
                  </a:moveTo>
                  <a:lnTo>
                    <a:pt x="439702" y="55215"/>
                  </a:lnTo>
                  <a:lnTo>
                    <a:pt x="439702" y="23812"/>
                  </a:lnTo>
                  <a:lnTo>
                    <a:pt x="453096" y="23812"/>
                  </a:lnTo>
                  <a:lnTo>
                    <a:pt x="453096" y="55215"/>
                  </a:lnTo>
                  <a:close/>
                </a:path>
                <a:path w="817879" h="114935">
                  <a:moveTo>
                    <a:pt x="453096" y="97780"/>
                  </a:moveTo>
                  <a:lnTo>
                    <a:pt x="439702" y="97780"/>
                  </a:lnTo>
                  <a:lnTo>
                    <a:pt x="439702" y="66823"/>
                  </a:lnTo>
                  <a:lnTo>
                    <a:pt x="453096" y="66823"/>
                  </a:lnTo>
                  <a:lnTo>
                    <a:pt x="453096" y="97780"/>
                  </a:lnTo>
                  <a:close/>
                </a:path>
                <a:path w="817879" h="114935">
                  <a:moveTo>
                    <a:pt x="518300" y="98673"/>
                  </a:moveTo>
                  <a:lnTo>
                    <a:pt x="504310" y="98673"/>
                  </a:lnTo>
                  <a:lnTo>
                    <a:pt x="497365" y="97085"/>
                  </a:lnTo>
                  <a:lnTo>
                    <a:pt x="472263" y="68064"/>
                  </a:lnTo>
                  <a:lnTo>
                    <a:pt x="472263" y="53578"/>
                  </a:lnTo>
                  <a:lnTo>
                    <a:pt x="490420" y="27979"/>
                  </a:lnTo>
                  <a:lnTo>
                    <a:pt x="496075" y="24705"/>
                  </a:lnTo>
                  <a:lnTo>
                    <a:pt x="502425" y="23068"/>
                  </a:lnTo>
                  <a:lnTo>
                    <a:pt x="516514" y="23068"/>
                  </a:lnTo>
                  <a:lnTo>
                    <a:pt x="522815" y="24705"/>
                  </a:lnTo>
                  <a:lnTo>
                    <a:pt x="528371" y="27979"/>
                  </a:lnTo>
                  <a:lnTo>
                    <a:pt x="533927" y="31154"/>
                  </a:lnTo>
                  <a:lnTo>
                    <a:pt x="537044" y="34379"/>
                  </a:lnTo>
                  <a:lnTo>
                    <a:pt x="503020" y="34379"/>
                  </a:lnTo>
                  <a:lnTo>
                    <a:pt x="497613" y="36363"/>
                  </a:lnTo>
                  <a:lnTo>
                    <a:pt x="488981" y="44201"/>
                  </a:lnTo>
                  <a:lnTo>
                    <a:pt x="486451" y="49311"/>
                  </a:lnTo>
                  <a:lnTo>
                    <a:pt x="485657" y="55661"/>
                  </a:lnTo>
                  <a:lnTo>
                    <a:pt x="546081" y="55661"/>
                  </a:lnTo>
                  <a:lnTo>
                    <a:pt x="545982" y="63599"/>
                  </a:lnTo>
                  <a:lnTo>
                    <a:pt x="545784" y="65186"/>
                  </a:lnTo>
                  <a:lnTo>
                    <a:pt x="485657" y="65186"/>
                  </a:lnTo>
                  <a:lnTo>
                    <a:pt x="486550" y="71735"/>
                  </a:lnTo>
                  <a:lnTo>
                    <a:pt x="489427" y="76993"/>
                  </a:lnTo>
                  <a:lnTo>
                    <a:pt x="499151" y="84931"/>
                  </a:lnTo>
                  <a:lnTo>
                    <a:pt x="505253" y="86915"/>
                  </a:lnTo>
                  <a:lnTo>
                    <a:pt x="541059" y="86915"/>
                  </a:lnTo>
                  <a:lnTo>
                    <a:pt x="537945" y="90487"/>
                  </a:lnTo>
                  <a:lnTo>
                    <a:pt x="533778" y="93464"/>
                  </a:lnTo>
                  <a:lnTo>
                    <a:pt x="523856" y="97631"/>
                  </a:lnTo>
                  <a:lnTo>
                    <a:pt x="518300" y="98673"/>
                  </a:lnTo>
                  <a:close/>
                </a:path>
                <a:path w="817879" h="114935">
                  <a:moveTo>
                    <a:pt x="546081" y="55661"/>
                  </a:moveTo>
                  <a:lnTo>
                    <a:pt x="533133" y="55661"/>
                  </a:lnTo>
                  <a:lnTo>
                    <a:pt x="532439" y="49410"/>
                  </a:lnTo>
                  <a:lnTo>
                    <a:pt x="529909" y="44301"/>
                  </a:lnTo>
                  <a:lnTo>
                    <a:pt x="525543" y="40332"/>
                  </a:lnTo>
                  <a:lnTo>
                    <a:pt x="521277" y="36363"/>
                  </a:lnTo>
                  <a:lnTo>
                    <a:pt x="515919" y="34379"/>
                  </a:lnTo>
                  <a:lnTo>
                    <a:pt x="537044" y="34379"/>
                  </a:lnTo>
                  <a:lnTo>
                    <a:pt x="538243" y="35619"/>
                  </a:lnTo>
                  <a:lnTo>
                    <a:pt x="541319" y="41374"/>
                  </a:lnTo>
                  <a:lnTo>
                    <a:pt x="544494" y="47128"/>
                  </a:lnTo>
                  <a:lnTo>
                    <a:pt x="546045" y="53578"/>
                  </a:lnTo>
                  <a:lnTo>
                    <a:pt x="546081" y="55661"/>
                  </a:lnTo>
                  <a:close/>
                </a:path>
                <a:path w="817879" h="114935">
                  <a:moveTo>
                    <a:pt x="541059" y="86915"/>
                  </a:moveTo>
                  <a:lnTo>
                    <a:pt x="521425" y="86915"/>
                  </a:lnTo>
                  <a:lnTo>
                    <a:pt x="528520" y="83939"/>
                  </a:lnTo>
                  <a:lnTo>
                    <a:pt x="533877" y="77985"/>
                  </a:lnTo>
                  <a:lnTo>
                    <a:pt x="541319" y="86617"/>
                  </a:lnTo>
                  <a:lnTo>
                    <a:pt x="541059" y="86915"/>
                  </a:lnTo>
                  <a:close/>
                </a:path>
                <a:path w="817879" h="114935">
                  <a:moveTo>
                    <a:pt x="612072" y="97780"/>
                  </a:moveTo>
                  <a:lnTo>
                    <a:pt x="566778" y="97780"/>
                  </a:lnTo>
                  <a:lnTo>
                    <a:pt x="566778" y="23812"/>
                  </a:lnTo>
                  <a:lnTo>
                    <a:pt x="609889" y="23812"/>
                  </a:lnTo>
                  <a:lnTo>
                    <a:pt x="616735" y="25449"/>
                  </a:lnTo>
                  <a:lnTo>
                    <a:pt x="626657" y="31998"/>
                  </a:lnTo>
                  <a:lnTo>
                    <a:pt x="627765" y="34081"/>
                  </a:lnTo>
                  <a:lnTo>
                    <a:pt x="579875" y="34081"/>
                  </a:lnTo>
                  <a:lnTo>
                    <a:pt x="579875" y="55661"/>
                  </a:lnTo>
                  <a:lnTo>
                    <a:pt x="623854" y="55661"/>
                  </a:lnTo>
                  <a:lnTo>
                    <a:pt x="620902" y="57894"/>
                  </a:lnTo>
                  <a:lnTo>
                    <a:pt x="617231" y="59382"/>
                  </a:lnTo>
                  <a:lnTo>
                    <a:pt x="626756" y="61763"/>
                  </a:lnTo>
                  <a:lnTo>
                    <a:pt x="629472" y="65186"/>
                  </a:lnTo>
                  <a:lnTo>
                    <a:pt x="579875" y="65186"/>
                  </a:lnTo>
                  <a:lnTo>
                    <a:pt x="579875" y="87510"/>
                  </a:lnTo>
                  <a:lnTo>
                    <a:pt x="629803" y="87510"/>
                  </a:lnTo>
                  <a:lnTo>
                    <a:pt x="629088" y="88999"/>
                  </a:lnTo>
                  <a:lnTo>
                    <a:pt x="624226" y="92571"/>
                  </a:lnTo>
                  <a:lnTo>
                    <a:pt x="619364" y="96043"/>
                  </a:lnTo>
                  <a:lnTo>
                    <a:pt x="612072" y="97780"/>
                  </a:lnTo>
                  <a:close/>
                </a:path>
                <a:path w="817879" h="114935">
                  <a:moveTo>
                    <a:pt x="623854" y="55661"/>
                  </a:moveTo>
                  <a:lnTo>
                    <a:pt x="605126" y="55661"/>
                  </a:lnTo>
                  <a:lnTo>
                    <a:pt x="609046" y="54719"/>
                  </a:lnTo>
                  <a:lnTo>
                    <a:pt x="614403" y="50948"/>
                  </a:lnTo>
                  <a:lnTo>
                    <a:pt x="615743" y="48269"/>
                  </a:lnTo>
                  <a:lnTo>
                    <a:pt x="615743" y="37653"/>
                  </a:lnTo>
                  <a:lnTo>
                    <a:pt x="610484" y="34081"/>
                  </a:lnTo>
                  <a:lnTo>
                    <a:pt x="627765" y="34081"/>
                  </a:lnTo>
                  <a:lnTo>
                    <a:pt x="629137" y="36661"/>
                  </a:lnTo>
                  <a:lnTo>
                    <a:pt x="629137" y="46682"/>
                  </a:lnTo>
                  <a:lnTo>
                    <a:pt x="628046" y="50105"/>
                  </a:lnTo>
                  <a:lnTo>
                    <a:pt x="623854" y="55661"/>
                  </a:lnTo>
                  <a:close/>
                </a:path>
                <a:path w="817879" h="114935">
                  <a:moveTo>
                    <a:pt x="629803" y="87510"/>
                  </a:moveTo>
                  <a:lnTo>
                    <a:pt x="607012" y="87510"/>
                  </a:lnTo>
                  <a:lnTo>
                    <a:pt x="611179" y="86617"/>
                  </a:lnTo>
                  <a:lnTo>
                    <a:pt x="616735" y="83046"/>
                  </a:lnTo>
                  <a:lnTo>
                    <a:pt x="618124" y="80267"/>
                  </a:lnTo>
                  <a:lnTo>
                    <a:pt x="618124" y="72727"/>
                  </a:lnTo>
                  <a:lnTo>
                    <a:pt x="616834" y="69899"/>
                  </a:lnTo>
                  <a:lnTo>
                    <a:pt x="614254" y="68014"/>
                  </a:lnTo>
                  <a:lnTo>
                    <a:pt x="611774" y="66129"/>
                  </a:lnTo>
                  <a:lnTo>
                    <a:pt x="607756" y="65186"/>
                  </a:lnTo>
                  <a:lnTo>
                    <a:pt x="629472" y="65186"/>
                  </a:lnTo>
                  <a:lnTo>
                    <a:pt x="631519" y="67766"/>
                  </a:lnTo>
                  <a:lnTo>
                    <a:pt x="631519" y="83939"/>
                  </a:lnTo>
                  <a:lnTo>
                    <a:pt x="629803" y="87510"/>
                  </a:lnTo>
                  <a:close/>
                </a:path>
                <a:path w="817879" h="114935">
                  <a:moveTo>
                    <a:pt x="665888" y="97780"/>
                  </a:moveTo>
                  <a:lnTo>
                    <a:pt x="652494" y="97780"/>
                  </a:lnTo>
                  <a:lnTo>
                    <a:pt x="652494" y="23812"/>
                  </a:lnTo>
                  <a:lnTo>
                    <a:pt x="665888" y="23812"/>
                  </a:lnTo>
                  <a:lnTo>
                    <a:pt x="665888" y="55215"/>
                  </a:lnTo>
                  <a:lnTo>
                    <a:pt x="721550" y="55215"/>
                  </a:lnTo>
                  <a:lnTo>
                    <a:pt x="721550" y="66823"/>
                  </a:lnTo>
                  <a:lnTo>
                    <a:pt x="665888" y="66823"/>
                  </a:lnTo>
                  <a:lnTo>
                    <a:pt x="665888" y="97780"/>
                  </a:lnTo>
                  <a:close/>
                </a:path>
                <a:path w="817879" h="114935">
                  <a:moveTo>
                    <a:pt x="721550" y="55215"/>
                  </a:moveTo>
                  <a:lnTo>
                    <a:pt x="708155" y="55215"/>
                  </a:lnTo>
                  <a:lnTo>
                    <a:pt x="708155" y="23812"/>
                  </a:lnTo>
                  <a:lnTo>
                    <a:pt x="721550" y="23812"/>
                  </a:lnTo>
                  <a:lnTo>
                    <a:pt x="721550" y="55215"/>
                  </a:lnTo>
                  <a:close/>
                </a:path>
                <a:path w="817879" h="114935">
                  <a:moveTo>
                    <a:pt x="721550" y="97780"/>
                  </a:moveTo>
                  <a:lnTo>
                    <a:pt x="708155" y="97780"/>
                  </a:lnTo>
                  <a:lnTo>
                    <a:pt x="708155" y="66823"/>
                  </a:lnTo>
                  <a:lnTo>
                    <a:pt x="721550" y="66823"/>
                  </a:lnTo>
                  <a:lnTo>
                    <a:pt x="721550" y="97780"/>
                  </a:lnTo>
                  <a:close/>
                </a:path>
                <a:path w="817879" h="114935">
                  <a:moveTo>
                    <a:pt x="786605" y="98673"/>
                  </a:moveTo>
                  <a:lnTo>
                    <a:pt x="771920" y="98673"/>
                  </a:lnTo>
                  <a:lnTo>
                    <a:pt x="765322" y="97035"/>
                  </a:lnTo>
                  <a:lnTo>
                    <a:pt x="740716" y="68064"/>
                  </a:lnTo>
                  <a:lnTo>
                    <a:pt x="740716" y="53478"/>
                  </a:lnTo>
                  <a:lnTo>
                    <a:pt x="759468" y="27979"/>
                  </a:lnTo>
                  <a:lnTo>
                    <a:pt x="765322" y="24705"/>
                  </a:lnTo>
                  <a:lnTo>
                    <a:pt x="771920" y="23068"/>
                  </a:lnTo>
                  <a:lnTo>
                    <a:pt x="786605" y="23068"/>
                  </a:lnTo>
                  <a:lnTo>
                    <a:pt x="793203" y="24705"/>
                  </a:lnTo>
                  <a:lnTo>
                    <a:pt x="799057" y="27979"/>
                  </a:lnTo>
                  <a:lnTo>
                    <a:pt x="804911" y="31154"/>
                  </a:lnTo>
                  <a:lnTo>
                    <a:pt x="808663" y="34825"/>
                  </a:lnTo>
                  <a:lnTo>
                    <a:pt x="774500" y="34825"/>
                  </a:lnTo>
                  <a:lnTo>
                    <a:pt x="770234" y="35917"/>
                  </a:lnTo>
                  <a:lnTo>
                    <a:pt x="766463" y="38100"/>
                  </a:lnTo>
                  <a:lnTo>
                    <a:pt x="762693" y="40183"/>
                  </a:lnTo>
                  <a:lnTo>
                    <a:pt x="759716" y="43209"/>
                  </a:lnTo>
                  <a:lnTo>
                    <a:pt x="755351" y="51147"/>
                  </a:lnTo>
                  <a:lnTo>
                    <a:pt x="754259" y="55661"/>
                  </a:lnTo>
                  <a:lnTo>
                    <a:pt x="754259" y="65881"/>
                  </a:lnTo>
                  <a:lnTo>
                    <a:pt x="774500" y="86915"/>
                  </a:lnTo>
                  <a:lnTo>
                    <a:pt x="808562" y="86915"/>
                  </a:lnTo>
                  <a:lnTo>
                    <a:pt x="804911" y="90487"/>
                  </a:lnTo>
                  <a:lnTo>
                    <a:pt x="793203" y="97035"/>
                  </a:lnTo>
                  <a:lnTo>
                    <a:pt x="786605" y="98673"/>
                  </a:lnTo>
                  <a:close/>
                </a:path>
                <a:path w="817879" h="114935">
                  <a:moveTo>
                    <a:pt x="808562" y="86915"/>
                  </a:moveTo>
                  <a:lnTo>
                    <a:pt x="784025" y="86915"/>
                  </a:lnTo>
                  <a:lnTo>
                    <a:pt x="788291" y="85824"/>
                  </a:lnTo>
                  <a:lnTo>
                    <a:pt x="795832" y="81458"/>
                  </a:lnTo>
                  <a:lnTo>
                    <a:pt x="798759" y="78382"/>
                  </a:lnTo>
                  <a:lnTo>
                    <a:pt x="800843" y="74414"/>
                  </a:lnTo>
                  <a:lnTo>
                    <a:pt x="803025" y="70445"/>
                  </a:lnTo>
                  <a:lnTo>
                    <a:pt x="804117" y="65881"/>
                  </a:lnTo>
                  <a:lnTo>
                    <a:pt x="804117" y="55661"/>
                  </a:lnTo>
                  <a:lnTo>
                    <a:pt x="803025" y="51147"/>
                  </a:lnTo>
                  <a:lnTo>
                    <a:pt x="800764" y="47029"/>
                  </a:lnTo>
                  <a:lnTo>
                    <a:pt x="798759" y="43209"/>
                  </a:lnTo>
                  <a:lnTo>
                    <a:pt x="795832" y="40183"/>
                  </a:lnTo>
                  <a:lnTo>
                    <a:pt x="792062" y="38100"/>
                  </a:lnTo>
                  <a:lnTo>
                    <a:pt x="788291" y="35917"/>
                  </a:lnTo>
                  <a:lnTo>
                    <a:pt x="784025" y="34825"/>
                  </a:lnTo>
                  <a:lnTo>
                    <a:pt x="808663" y="34825"/>
                  </a:lnTo>
                  <a:lnTo>
                    <a:pt x="809475" y="35619"/>
                  </a:lnTo>
                  <a:lnTo>
                    <a:pt x="812749" y="41374"/>
                  </a:lnTo>
                  <a:lnTo>
                    <a:pt x="816023" y="47029"/>
                  </a:lnTo>
                  <a:lnTo>
                    <a:pt x="817660" y="53478"/>
                  </a:lnTo>
                  <a:lnTo>
                    <a:pt x="817660" y="68064"/>
                  </a:lnTo>
                  <a:lnTo>
                    <a:pt x="816023" y="74612"/>
                  </a:lnTo>
                  <a:lnTo>
                    <a:pt x="812117" y="81458"/>
                  </a:lnTo>
                  <a:lnTo>
                    <a:pt x="809475" y="86022"/>
                  </a:lnTo>
                  <a:lnTo>
                    <a:pt x="808562" y="86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8749" y="2196475"/>
              <a:ext cx="1106170" cy="906144"/>
            </a:xfrm>
            <a:custGeom>
              <a:avLst/>
              <a:gdLst/>
              <a:ahLst/>
              <a:cxnLst/>
              <a:rect l="l" t="t" r="r" b="b"/>
              <a:pathLst>
                <a:path w="1106170" h="906144">
                  <a:moveTo>
                    <a:pt x="0" y="0"/>
                  </a:moveTo>
                  <a:lnTo>
                    <a:pt x="1105799" y="0"/>
                  </a:lnTo>
                  <a:lnTo>
                    <a:pt x="11057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92312" y="2374012"/>
            <a:ext cx="85979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70"/>
              </a:spcBef>
            </a:pPr>
            <a:r>
              <a:rPr sz="1100" spc="50" dirty="0">
                <a:latin typeface="Arial"/>
                <a:cs typeface="Arial"/>
              </a:rPr>
              <a:t>Разработка </a:t>
            </a:r>
            <a:r>
              <a:rPr sz="1100" spc="80" dirty="0">
                <a:latin typeface="Arial"/>
                <a:cs typeface="Arial"/>
              </a:rPr>
              <a:t>бизнес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100" spc="85" dirty="0">
                <a:latin typeface="Arial"/>
                <a:cs typeface="Arial"/>
              </a:rPr>
              <a:t>-</a:t>
            </a:r>
            <a:r>
              <a:rPr sz="1100" spc="75" dirty="0">
                <a:latin typeface="Arial"/>
                <a:cs typeface="Arial"/>
              </a:rPr>
              <a:t>кейсов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74549" y="2196475"/>
            <a:ext cx="1518285" cy="906144"/>
          </a:xfrm>
          <a:custGeom>
            <a:avLst/>
            <a:gdLst/>
            <a:ahLst/>
            <a:cxnLst/>
            <a:rect l="l" t="t" r="r" b="b"/>
            <a:pathLst>
              <a:path w="1518285" h="906144">
                <a:moveTo>
                  <a:pt x="0" y="0"/>
                </a:moveTo>
                <a:lnTo>
                  <a:pt x="1517999" y="0"/>
                </a:lnTo>
                <a:lnTo>
                  <a:pt x="15179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756400" y="2459737"/>
            <a:ext cx="95504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95580">
              <a:lnSpc>
                <a:spcPct val="102299"/>
              </a:lnSpc>
              <a:spcBef>
                <a:spcPts val="70"/>
              </a:spcBef>
            </a:pPr>
            <a:r>
              <a:rPr sz="1100" spc="70" dirty="0">
                <a:latin typeface="Arial"/>
                <a:cs typeface="Arial"/>
              </a:rPr>
              <a:t>Анализ </a:t>
            </a:r>
            <a:r>
              <a:rPr sz="1100" spc="80" dirty="0">
                <a:latin typeface="Arial"/>
                <a:cs typeface="Arial"/>
              </a:rPr>
              <a:t>конкурентов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92550" y="2196475"/>
            <a:ext cx="1682114" cy="906144"/>
          </a:xfrm>
          <a:custGeom>
            <a:avLst/>
            <a:gdLst/>
            <a:ahLst/>
            <a:cxnLst/>
            <a:rect l="l" t="t" r="r" b="b"/>
            <a:pathLst>
              <a:path w="1682114" h="906144">
                <a:moveTo>
                  <a:pt x="0" y="0"/>
                </a:moveTo>
                <a:lnTo>
                  <a:pt x="1681799" y="0"/>
                </a:lnTo>
                <a:lnTo>
                  <a:pt x="16817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03737" y="2545462"/>
            <a:ext cx="10604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80" dirty="0">
                <a:latin typeface="Arial"/>
                <a:cs typeface="Arial"/>
              </a:rPr>
              <a:t>Анализ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рынка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669587" y="2191712"/>
            <a:ext cx="3903979" cy="915669"/>
            <a:chOff x="5669587" y="2191712"/>
            <a:chExt cx="3903979" cy="915669"/>
          </a:xfrm>
        </p:grpSpPr>
        <p:sp>
          <p:nvSpPr>
            <p:cNvPr id="27" name="object 27"/>
            <p:cNvSpPr/>
            <p:nvPr/>
          </p:nvSpPr>
          <p:spPr>
            <a:xfrm>
              <a:off x="5674350" y="2196475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4">
                  <a:moveTo>
                    <a:pt x="13031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303199" y="0"/>
                  </a:lnTo>
                  <a:lnTo>
                    <a:pt x="13031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74350" y="2196475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4">
                  <a:moveTo>
                    <a:pt x="0" y="0"/>
                  </a:moveTo>
                  <a:lnTo>
                    <a:pt x="1303199" y="0"/>
                  </a:lnTo>
                  <a:lnTo>
                    <a:pt x="13031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59107" y="2513317"/>
              <a:ext cx="728345" cy="298450"/>
            </a:xfrm>
            <a:custGeom>
              <a:avLst/>
              <a:gdLst/>
              <a:ahLst/>
              <a:cxnLst/>
              <a:rect l="l" t="t" r="r" b="b"/>
              <a:pathLst>
                <a:path w="728345" h="298450">
                  <a:moveTo>
                    <a:pt x="89001" y="15189"/>
                  </a:moveTo>
                  <a:lnTo>
                    <a:pt x="86499" y="12357"/>
                  </a:lnTo>
                  <a:lnTo>
                    <a:pt x="84531" y="10121"/>
                  </a:lnTo>
                  <a:lnTo>
                    <a:pt x="79133" y="6350"/>
                  </a:lnTo>
                  <a:lnTo>
                    <a:pt x="72783" y="3873"/>
                  </a:lnTo>
                  <a:lnTo>
                    <a:pt x="66421" y="1295"/>
                  </a:lnTo>
                  <a:lnTo>
                    <a:pt x="59436" y="0"/>
                  </a:lnTo>
                  <a:lnTo>
                    <a:pt x="51790" y="0"/>
                  </a:lnTo>
                  <a:lnTo>
                    <a:pt x="44665" y="419"/>
                  </a:lnTo>
                  <a:lnTo>
                    <a:pt x="10375" y="18999"/>
                  </a:lnTo>
                  <a:lnTo>
                    <a:pt x="0" y="50012"/>
                  </a:lnTo>
                  <a:lnTo>
                    <a:pt x="419" y="56908"/>
                  </a:lnTo>
                  <a:lnTo>
                    <a:pt x="19596" y="89890"/>
                  </a:lnTo>
                  <a:lnTo>
                    <a:pt x="51638" y="100012"/>
                  </a:lnTo>
                  <a:lnTo>
                    <a:pt x="59283" y="100012"/>
                  </a:lnTo>
                  <a:lnTo>
                    <a:pt x="66281" y="98729"/>
                  </a:lnTo>
                  <a:lnTo>
                    <a:pt x="79082" y="93472"/>
                  </a:lnTo>
                  <a:lnTo>
                    <a:pt x="84531" y="89598"/>
                  </a:lnTo>
                  <a:lnTo>
                    <a:pt x="86372" y="87515"/>
                  </a:lnTo>
                  <a:lnTo>
                    <a:pt x="89001" y="84543"/>
                  </a:lnTo>
                  <a:lnTo>
                    <a:pt x="79921" y="75755"/>
                  </a:lnTo>
                  <a:lnTo>
                    <a:pt x="74015" y="80899"/>
                  </a:lnTo>
                  <a:lnTo>
                    <a:pt x="67462" y="84582"/>
                  </a:lnTo>
                  <a:lnTo>
                    <a:pt x="60248" y="86779"/>
                  </a:lnTo>
                  <a:lnTo>
                    <a:pt x="52387" y="87515"/>
                  </a:lnTo>
                  <a:lnTo>
                    <a:pt x="45148" y="87515"/>
                  </a:lnTo>
                  <a:lnTo>
                    <a:pt x="13995" y="57061"/>
                  </a:lnTo>
                  <a:lnTo>
                    <a:pt x="13995" y="42862"/>
                  </a:lnTo>
                  <a:lnTo>
                    <a:pt x="15633" y="36461"/>
                  </a:lnTo>
                  <a:lnTo>
                    <a:pt x="18897" y="30810"/>
                  </a:lnTo>
                  <a:lnTo>
                    <a:pt x="22174" y="25057"/>
                  </a:lnTo>
                  <a:lnTo>
                    <a:pt x="26746" y="20548"/>
                  </a:lnTo>
                  <a:lnTo>
                    <a:pt x="38544" y="13995"/>
                  </a:lnTo>
                  <a:lnTo>
                    <a:pt x="45148" y="12357"/>
                  </a:lnTo>
                  <a:lnTo>
                    <a:pt x="52387" y="12357"/>
                  </a:lnTo>
                  <a:lnTo>
                    <a:pt x="60248" y="13081"/>
                  </a:lnTo>
                  <a:lnTo>
                    <a:pt x="67462" y="15252"/>
                  </a:lnTo>
                  <a:lnTo>
                    <a:pt x="74015" y="18884"/>
                  </a:lnTo>
                  <a:lnTo>
                    <a:pt x="79921" y="23964"/>
                  </a:lnTo>
                  <a:lnTo>
                    <a:pt x="89001" y="15189"/>
                  </a:lnTo>
                  <a:close/>
                </a:path>
                <a:path w="728345" h="298450">
                  <a:moveTo>
                    <a:pt x="105816" y="196303"/>
                  </a:moveTo>
                  <a:lnTo>
                    <a:pt x="37198" y="196303"/>
                  </a:lnTo>
                  <a:lnTo>
                    <a:pt x="37198" y="270281"/>
                  </a:lnTo>
                  <a:lnTo>
                    <a:pt x="50596" y="270281"/>
                  </a:lnTo>
                  <a:lnTo>
                    <a:pt x="50596" y="208064"/>
                  </a:lnTo>
                  <a:lnTo>
                    <a:pt x="92417" y="208064"/>
                  </a:lnTo>
                  <a:lnTo>
                    <a:pt x="92417" y="270281"/>
                  </a:lnTo>
                  <a:lnTo>
                    <a:pt x="105816" y="270281"/>
                  </a:lnTo>
                  <a:lnTo>
                    <a:pt x="105816" y="208064"/>
                  </a:lnTo>
                  <a:lnTo>
                    <a:pt x="105816" y="196303"/>
                  </a:lnTo>
                  <a:close/>
                </a:path>
                <a:path w="728345" h="298450">
                  <a:moveTo>
                    <a:pt x="159004" y="24853"/>
                  </a:moveTo>
                  <a:lnTo>
                    <a:pt x="91440" y="24853"/>
                  </a:lnTo>
                  <a:lnTo>
                    <a:pt x="91440" y="36614"/>
                  </a:lnTo>
                  <a:lnTo>
                    <a:pt x="118529" y="36614"/>
                  </a:lnTo>
                  <a:lnTo>
                    <a:pt x="118529" y="98831"/>
                  </a:lnTo>
                  <a:lnTo>
                    <a:pt x="131927" y="98831"/>
                  </a:lnTo>
                  <a:lnTo>
                    <a:pt x="131927" y="36614"/>
                  </a:lnTo>
                  <a:lnTo>
                    <a:pt x="159004" y="36614"/>
                  </a:lnTo>
                  <a:lnTo>
                    <a:pt x="159004" y="24853"/>
                  </a:lnTo>
                  <a:close/>
                </a:path>
                <a:path w="728345" h="298450">
                  <a:moveTo>
                    <a:pt x="208356" y="225780"/>
                  </a:moveTo>
                  <a:lnTo>
                    <a:pt x="206768" y="219227"/>
                  </a:lnTo>
                  <a:lnTo>
                    <a:pt x="200418" y="207911"/>
                  </a:lnTo>
                  <a:lnTo>
                    <a:pt x="199821" y="207327"/>
                  </a:lnTo>
                  <a:lnTo>
                    <a:pt x="195961" y="203504"/>
                  </a:lnTo>
                  <a:lnTo>
                    <a:pt x="194818" y="202869"/>
                  </a:lnTo>
                  <a:lnTo>
                    <a:pt x="194818" y="228155"/>
                  </a:lnTo>
                  <a:lnTo>
                    <a:pt x="194818" y="238379"/>
                  </a:lnTo>
                  <a:lnTo>
                    <a:pt x="174574" y="259410"/>
                  </a:lnTo>
                  <a:lnTo>
                    <a:pt x="165252" y="259410"/>
                  </a:lnTo>
                  <a:lnTo>
                    <a:pt x="144957" y="238379"/>
                  </a:lnTo>
                  <a:lnTo>
                    <a:pt x="144957" y="228155"/>
                  </a:lnTo>
                  <a:lnTo>
                    <a:pt x="165252" y="207327"/>
                  </a:lnTo>
                  <a:lnTo>
                    <a:pt x="174574" y="207327"/>
                  </a:lnTo>
                  <a:lnTo>
                    <a:pt x="178841" y="208407"/>
                  </a:lnTo>
                  <a:lnTo>
                    <a:pt x="182613" y="210591"/>
                  </a:lnTo>
                  <a:lnTo>
                    <a:pt x="186385" y="212674"/>
                  </a:lnTo>
                  <a:lnTo>
                    <a:pt x="189357" y="215709"/>
                  </a:lnTo>
                  <a:lnTo>
                    <a:pt x="193725" y="223647"/>
                  </a:lnTo>
                  <a:lnTo>
                    <a:pt x="194818" y="228155"/>
                  </a:lnTo>
                  <a:lnTo>
                    <a:pt x="194818" y="202869"/>
                  </a:lnTo>
                  <a:lnTo>
                    <a:pt x="184543" y="197154"/>
                  </a:lnTo>
                  <a:lnTo>
                    <a:pt x="178142" y="195567"/>
                  </a:lnTo>
                  <a:lnTo>
                    <a:pt x="165544" y="195567"/>
                  </a:lnTo>
                  <a:lnTo>
                    <a:pt x="160540" y="196608"/>
                  </a:lnTo>
                  <a:lnTo>
                    <a:pt x="151409" y="200774"/>
                  </a:lnTo>
                  <a:lnTo>
                    <a:pt x="147637" y="203898"/>
                  </a:lnTo>
                  <a:lnTo>
                    <a:pt x="144665" y="208064"/>
                  </a:lnTo>
                  <a:lnTo>
                    <a:pt x="144665" y="196303"/>
                  </a:lnTo>
                  <a:lnTo>
                    <a:pt x="131711" y="196303"/>
                  </a:lnTo>
                  <a:lnTo>
                    <a:pt x="131711" y="297357"/>
                  </a:lnTo>
                  <a:lnTo>
                    <a:pt x="145110" y="297357"/>
                  </a:lnTo>
                  <a:lnTo>
                    <a:pt x="145110" y="259118"/>
                  </a:lnTo>
                  <a:lnTo>
                    <a:pt x="148183" y="262978"/>
                  </a:lnTo>
                  <a:lnTo>
                    <a:pt x="151904" y="265963"/>
                  </a:lnTo>
                  <a:lnTo>
                    <a:pt x="156273" y="268046"/>
                  </a:lnTo>
                  <a:lnTo>
                    <a:pt x="160731" y="270129"/>
                  </a:lnTo>
                  <a:lnTo>
                    <a:pt x="165646" y="271170"/>
                  </a:lnTo>
                  <a:lnTo>
                    <a:pt x="178142" y="271170"/>
                  </a:lnTo>
                  <a:lnTo>
                    <a:pt x="208356" y="240665"/>
                  </a:lnTo>
                  <a:lnTo>
                    <a:pt x="208356" y="225780"/>
                  </a:lnTo>
                  <a:close/>
                </a:path>
                <a:path w="728345" h="298450">
                  <a:moveTo>
                    <a:pt x="249262" y="54330"/>
                  </a:moveTo>
                  <a:lnTo>
                    <a:pt x="247675" y="47777"/>
                  </a:lnTo>
                  <a:lnTo>
                    <a:pt x="241325" y="36461"/>
                  </a:lnTo>
                  <a:lnTo>
                    <a:pt x="240728" y="35877"/>
                  </a:lnTo>
                  <a:lnTo>
                    <a:pt x="236867" y="32054"/>
                  </a:lnTo>
                  <a:lnTo>
                    <a:pt x="235724" y="31419"/>
                  </a:lnTo>
                  <a:lnTo>
                    <a:pt x="235724" y="56705"/>
                  </a:lnTo>
                  <a:lnTo>
                    <a:pt x="235724" y="66929"/>
                  </a:lnTo>
                  <a:lnTo>
                    <a:pt x="215480" y="87960"/>
                  </a:lnTo>
                  <a:lnTo>
                    <a:pt x="206159" y="87960"/>
                  </a:lnTo>
                  <a:lnTo>
                    <a:pt x="185864" y="66929"/>
                  </a:lnTo>
                  <a:lnTo>
                    <a:pt x="185864" y="56705"/>
                  </a:lnTo>
                  <a:lnTo>
                    <a:pt x="203314" y="36614"/>
                  </a:lnTo>
                  <a:lnTo>
                    <a:pt x="206159" y="35877"/>
                  </a:lnTo>
                  <a:lnTo>
                    <a:pt x="215480" y="35877"/>
                  </a:lnTo>
                  <a:lnTo>
                    <a:pt x="219748" y="36957"/>
                  </a:lnTo>
                  <a:lnTo>
                    <a:pt x="223520" y="39141"/>
                  </a:lnTo>
                  <a:lnTo>
                    <a:pt x="227291" y="41224"/>
                  </a:lnTo>
                  <a:lnTo>
                    <a:pt x="230263" y="44259"/>
                  </a:lnTo>
                  <a:lnTo>
                    <a:pt x="234632" y="52197"/>
                  </a:lnTo>
                  <a:lnTo>
                    <a:pt x="235724" y="56705"/>
                  </a:lnTo>
                  <a:lnTo>
                    <a:pt x="235724" y="31419"/>
                  </a:lnTo>
                  <a:lnTo>
                    <a:pt x="225450" y="25704"/>
                  </a:lnTo>
                  <a:lnTo>
                    <a:pt x="219049" y="24117"/>
                  </a:lnTo>
                  <a:lnTo>
                    <a:pt x="206451" y="24117"/>
                  </a:lnTo>
                  <a:lnTo>
                    <a:pt x="201434" y="25158"/>
                  </a:lnTo>
                  <a:lnTo>
                    <a:pt x="192316" y="29324"/>
                  </a:lnTo>
                  <a:lnTo>
                    <a:pt x="188544" y="32448"/>
                  </a:lnTo>
                  <a:lnTo>
                    <a:pt x="185559" y="36614"/>
                  </a:lnTo>
                  <a:lnTo>
                    <a:pt x="185559" y="24853"/>
                  </a:lnTo>
                  <a:lnTo>
                    <a:pt x="172618" y="24853"/>
                  </a:lnTo>
                  <a:lnTo>
                    <a:pt x="172618" y="125907"/>
                  </a:lnTo>
                  <a:lnTo>
                    <a:pt x="186016" y="125907"/>
                  </a:lnTo>
                  <a:lnTo>
                    <a:pt x="186016" y="87668"/>
                  </a:lnTo>
                  <a:lnTo>
                    <a:pt x="189090" y="91528"/>
                  </a:lnTo>
                  <a:lnTo>
                    <a:pt x="192811" y="94513"/>
                  </a:lnTo>
                  <a:lnTo>
                    <a:pt x="197180" y="96596"/>
                  </a:lnTo>
                  <a:lnTo>
                    <a:pt x="201637" y="98679"/>
                  </a:lnTo>
                  <a:lnTo>
                    <a:pt x="206552" y="99720"/>
                  </a:lnTo>
                  <a:lnTo>
                    <a:pt x="219049" y="99720"/>
                  </a:lnTo>
                  <a:lnTo>
                    <a:pt x="225450" y="98132"/>
                  </a:lnTo>
                  <a:lnTo>
                    <a:pt x="236867" y="91782"/>
                  </a:lnTo>
                  <a:lnTo>
                    <a:pt x="240677" y="87960"/>
                  </a:lnTo>
                  <a:lnTo>
                    <a:pt x="241325" y="87312"/>
                  </a:lnTo>
                  <a:lnTo>
                    <a:pt x="247675" y="75806"/>
                  </a:lnTo>
                  <a:lnTo>
                    <a:pt x="249262" y="69215"/>
                  </a:lnTo>
                  <a:lnTo>
                    <a:pt x="249262" y="54330"/>
                  </a:lnTo>
                  <a:close/>
                </a:path>
                <a:path w="728345" h="298450">
                  <a:moveTo>
                    <a:pt x="297853" y="225971"/>
                  </a:moveTo>
                  <a:lnTo>
                    <a:pt x="296227" y="219519"/>
                  </a:lnTo>
                  <a:lnTo>
                    <a:pt x="292950" y="213868"/>
                  </a:lnTo>
                  <a:lnTo>
                    <a:pt x="289674" y="208114"/>
                  </a:lnTo>
                  <a:lnTo>
                    <a:pt x="288861" y="207327"/>
                  </a:lnTo>
                  <a:lnTo>
                    <a:pt x="285115" y="203644"/>
                  </a:lnTo>
                  <a:lnTo>
                    <a:pt x="284314" y="203212"/>
                  </a:lnTo>
                  <a:lnTo>
                    <a:pt x="284314" y="228155"/>
                  </a:lnTo>
                  <a:lnTo>
                    <a:pt x="284314" y="238379"/>
                  </a:lnTo>
                  <a:lnTo>
                    <a:pt x="283222" y="242938"/>
                  </a:lnTo>
                  <a:lnTo>
                    <a:pt x="281038" y="246913"/>
                  </a:lnTo>
                  <a:lnTo>
                    <a:pt x="278955" y="250875"/>
                  </a:lnTo>
                  <a:lnTo>
                    <a:pt x="276034" y="253949"/>
                  </a:lnTo>
                  <a:lnTo>
                    <a:pt x="268490" y="258318"/>
                  </a:lnTo>
                  <a:lnTo>
                    <a:pt x="264223" y="259410"/>
                  </a:lnTo>
                  <a:lnTo>
                    <a:pt x="254698" y="259410"/>
                  </a:lnTo>
                  <a:lnTo>
                    <a:pt x="234454" y="238379"/>
                  </a:lnTo>
                  <a:lnTo>
                    <a:pt x="234454" y="228155"/>
                  </a:lnTo>
                  <a:lnTo>
                    <a:pt x="235546" y="223647"/>
                  </a:lnTo>
                  <a:lnTo>
                    <a:pt x="239915" y="215709"/>
                  </a:lnTo>
                  <a:lnTo>
                    <a:pt x="242887" y="212674"/>
                  </a:lnTo>
                  <a:lnTo>
                    <a:pt x="246659" y="210591"/>
                  </a:lnTo>
                  <a:lnTo>
                    <a:pt x="250431" y="208407"/>
                  </a:lnTo>
                  <a:lnTo>
                    <a:pt x="254698" y="207327"/>
                  </a:lnTo>
                  <a:lnTo>
                    <a:pt x="264223" y="207327"/>
                  </a:lnTo>
                  <a:lnTo>
                    <a:pt x="268490" y="208407"/>
                  </a:lnTo>
                  <a:lnTo>
                    <a:pt x="272262" y="210591"/>
                  </a:lnTo>
                  <a:lnTo>
                    <a:pt x="276034" y="212674"/>
                  </a:lnTo>
                  <a:lnTo>
                    <a:pt x="278955" y="215709"/>
                  </a:lnTo>
                  <a:lnTo>
                    <a:pt x="280962" y="219519"/>
                  </a:lnTo>
                  <a:lnTo>
                    <a:pt x="283222" y="223647"/>
                  </a:lnTo>
                  <a:lnTo>
                    <a:pt x="284314" y="228155"/>
                  </a:lnTo>
                  <a:lnTo>
                    <a:pt x="284314" y="203212"/>
                  </a:lnTo>
                  <a:lnTo>
                    <a:pt x="279260" y="200469"/>
                  </a:lnTo>
                  <a:lnTo>
                    <a:pt x="273405" y="197205"/>
                  </a:lnTo>
                  <a:lnTo>
                    <a:pt x="266801" y="195567"/>
                  </a:lnTo>
                  <a:lnTo>
                    <a:pt x="252120" y="195567"/>
                  </a:lnTo>
                  <a:lnTo>
                    <a:pt x="245516" y="197205"/>
                  </a:lnTo>
                  <a:lnTo>
                    <a:pt x="239661" y="200469"/>
                  </a:lnTo>
                  <a:lnTo>
                    <a:pt x="233807" y="203644"/>
                  </a:lnTo>
                  <a:lnTo>
                    <a:pt x="229196" y="208114"/>
                  </a:lnTo>
                  <a:lnTo>
                    <a:pt x="225831" y="213868"/>
                  </a:lnTo>
                  <a:lnTo>
                    <a:pt x="222554" y="219519"/>
                  </a:lnTo>
                  <a:lnTo>
                    <a:pt x="220916" y="225971"/>
                  </a:lnTo>
                  <a:lnTo>
                    <a:pt x="220916" y="240563"/>
                  </a:lnTo>
                  <a:lnTo>
                    <a:pt x="252120" y="271170"/>
                  </a:lnTo>
                  <a:lnTo>
                    <a:pt x="266801" y="271170"/>
                  </a:lnTo>
                  <a:lnTo>
                    <a:pt x="273405" y="269532"/>
                  </a:lnTo>
                  <a:lnTo>
                    <a:pt x="285115" y="262978"/>
                  </a:lnTo>
                  <a:lnTo>
                    <a:pt x="288759" y="259410"/>
                  </a:lnTo>
                  <a:lnTo>
                    <a:pt x="289674" y="258521"/>
                  </a:lnTo>
                  <a:lnTo>
                    <a:pt x="292315" y="253949"/>
                  </a:lnTo>
                  <a:lnTo>
                    <a:pt x="296227" y="247103"/>
                  </a:lnTo>
                  <a:lnTo>
                    <a:pt x="297853" y="240563"/>
                  </a:lnTo>
                  <a:lnTo>
                    <a:pt x="297853" y="225971"/>
                  </a:lnTo>
                  <a:close/>
                </a:path>
                <a:path w="728345" h="298450">
                  <a:moveTo>
                    <a:pt x="326009" y="44157"/>
                  </a:moveTo>
                  <a:lnTo>
                    <a:pt x="323278" y="36664"/>
                  </a:lnTo>
                  <a:lnTo>
                    <a:pt x="322237" y="35725"/>
                  </a:lnTo>
                  <a:lnTo>
                    <a:pt x="317817" y="31699"/>
                  </a:lnTo>
                  <a:lnTo>
                    <a:pt x="312458" y="26644"/>
                  </a:lnTo>
                  <a:lnTo>
                    <a:pt x="304622" y="24117"/>
                  </a:lnTo>
                  <a:lnTo>
                    <a:pt x="288353" y="24117"/>
                  </a:lnTo>
                  <a:lnTo>
                    <a:pt x="282702" y="24955"/>
                  </a:lnTo>
                  <a:lnTo>
                    <a:pt x="277342" y="26644"/>
                  </a:lnTo>
                  <a:lnTo>
                    <a:pt x="272084" y="28232"/>
                  </a:lnTo>
                  <a:lnTo>
                    <a:pt x="267563" y="30568"/>
                  </a:lnTo>
                  <a:lnTo>
                    <a:pt x="263791" y="33642"/>
                  </a:lnTo>
                  <a:lnTo>
                    <a:pt x="269303" y="43611"/>
                  </a:lnTo>
                  <a:lnTo>
                    <a:pt x="272275" y="41224"/>
                  </a:lnTo>
                  <a:lnTo>
                    <a:pt x="275856" y="39344"/>
                  </a:lnTo>
                  <a:lnTo>
                    <a:pt x="280022" y="37960"/>
                  </a:lnTo>
                  <a:lnTo>
                    <a:pt x="284187" y="36461"/>
                  </a:lnTo>
                  <a:lnTo>
                    <a:pt x="288455" y="35725"/>
                  </a:lnTo>
                  <a:lnTo>
                    <a:pt x="299364" y="35725"/>
                  </a:lnTo>
                  <a:lnTo>
                    <a:pt x="304279" y="37261"/>
                  </a:lnTo>
                  <a:lnTo>
                    <a:pt x="307555" y="40335"/>
                  </a:lnTo>
                  <a:lnTo>
                    <a:pt x="310921" y="43408"/>
                  </a:lnTo>
                  <a:lnTo>
                    <a:pt x="312610" y="47828"/>
                  </a:lnTo>
                  <a:lnTo>
                    <a:pt x="312610" y="56261"/>
                  </a:lnTo>
                  <a:lnTo>
                    <a:pt x="312610" y="65938"/>
                  </a:lnTo>
                  <a:lnTo>
                    <a:pt x="312610" y="76200"/>
                  </a:lnTo>
                  <a:lnTo>
                    <a:pt x="310921" y="80365"/>
                  </a:lnTo>
                  <a:lnTo>
                    <a:pt x="308203" y="83591"/>
                  </a:lnTo>
                  <a:lnTo>
                    <a:pt x="304431" y="85877"/>
                  </a:lnTo>
                  <a:lnTo>
                    <a:pt x="300761" y="88163"/>
                  </a:lnTo>
                  <a:lnTo>
                    <a:pt x="296392" y="89306"/>
                  </a:lnTo>
                  <a:lnTo>
                    <a:pt x="286169" y="89306"/>
                  </a:lnTo>
                  <a:lnTo>
                    <a:pt x="282155" y="88265"/>
                  </a:lnTo>
                  <a:lnTo>
                    <a:pt x="279273" y="86169"/>
                  </a:lnTo>
                  <a:lnTo>
                    <a:pt x="276402" y="83997"/>
                  </a:lnTo>
                  <a:lnTo>
                    <a:pt x="274955" y="81064"/>
                  </a:lnTo>
                  <a:lnTo>
                    <a:pt x="274955" y="69761"/>
                  </a:lnTo>
                  <a:lnTo>
                    <a:pt x="280619" y="65938"/>
                  </a:lnTo>
                  <a:lnTo>
                    <a:pt x="312610" y="65938"/>
                  </a:lnTo>
                  <a:lnTo>
                    <a:pt x="312610" y="56261"/>
                  </a:lnTo>
                  <a:lnTo>
                    <a:pt x="281165" y="56261"/>
                  </a:lnTo>
                  <a:lnTo>
                    <a:pt x="273621" y="58242"/>
                  </a:lnTo>
                  <a:lnTo>
                    <a:pt x="264096" y="66179"/>
                  </a:lnTo>
                  <a:lnTo>
                    <a:pt x="261708" y="71386"/>
                  </a:lnTo>
                  <a:lnTo>
                    <a:pt x="261708" y="84391"/>
                  </a:lnTo>
                  <a:lnTo>
                    <a:pt x="264198" y="89700"/>
                  </a:lnTo>
                  <a:lnTo>
                    <a:pt x="269151" y="93764"/>
                  </a:lnTo>
                  <a:lnTo>
                    <a:pt x="274116" y="97739"/>
                  </a:lnTo>
                  <a:lnTo>
                    <a:pt x="280758" y="99720"/>
                  </a:lnTo>
                  <a:lnTo>
                    <a:pt x="294754" y="99720"/>
                  </a:lnTo>
                  <a:lnTo>
                    <a:pt x="313156" y="89306"/>
                  </a:lnTo>
                  <a:lnTo>
                    <a:pt x="313359" y="89001"/>
                  </a:lnTo>
                  <a:lnTo>
                    <a:pt x="313359" y="98831"/>
                  </a:lnTo>
                  <a:lnTo>
                    <a:pt x="326009" y="98831"/>
                  </a:lnTo>
                  <a:lnTo>
                    <a:pt x="326009" y="89001"/>
                  </a:lnTo>
                  <a:lnTo>
                    <a:pt x="326009" y="65938"/>
                  </a:lnTo>
                  <a:lnTo>
                    <a:pt x="326009" y="44157"/>
                  </a:lnTo>
                  <a:close/>
                </a:path>
                <a:path w="728345" h="298450">
                  <a:moveTo>
                    <a:pt x="391998" y="258521"/>
                  </a:moveTo>
                  <a:lnTo>
                    <a:pt x="380682" y="258521"/>
                  </a:lnTo>
                  <a:lnTo>
                    <a:pt x="380682" y="208064"/>
                  </a:lnTo>
                  <a:lnTo>
                    <a:pt x="380682" y="196303"/>
                  </a:lnTo>
                  <a:lnTo>
                    <a:pt x="367284" y="196303"/>
                  </a:lnTo>
                  <a:lnTo>
                    <a:pt x="367284" y="208064"/>
                  </a:lnTo>
                  <a:lnTo>
                    <a:pt x="367284" y="258521"/>
                  </a:lnTo>
                  <a:lnTo>
                    <a:pt x="325767" y="258521"/>
                  </a:lnTo>
                  <a:lnTo>
                    <a:pt x="328841" y="255841"/>
                  </a:lnTo>
                  <a:lnTo>
                    <a:pt x="330974" y="251472"/>
                  </a:lnTo>
                  <a:lnTo>
                    <a:pt x="333349" y="239268"/>
                  </a:lnTo>
                  <a:lnTo>
                    <a:pt x="334098" y="231533"/>
                  </a:lnTo>
                  <a:lnTo>
                    <a:pt x="334391" y="222199"/>
                  </a:lnTo>
                  <a:lnTo>
                    <a:pt x="335140" y="208064"/>
                  </a:lnTo>
                  <a:lnTo>
                    <a:pt x="367284" y="208064"/>
                  </a:lnTo>
                  <a:lnTo>
                    <a:pt x="367284" y="196303"/>
                  </a:lnTo>
                  <a:lnTo>
                    <a:pt x="323240" y="196303"/>
                  </a:lnTo>
                  <a:lnTo>
                    <a:pt x="322186" y="221310"/>
                  </a:lnTo>
                  <a:lnTo>
                    <a:pt x="321564" y="229603"/>
                  </a:lnTo>
                  <a:lnTo>
                    <a:pt x="308800" y="258521"/>
                  </a:lnTo>
                  <a:lnTo>
                    <a:pt x="304927" y="258521"/>
                  </a:lnTo>
                  <a:lnTo>
                    <a:pt x="304927" y="287388"/>
                  </a:lnTo>
                  <a:lnTo>
                    <a:pt x="317576" y="287388"/>
                  </a:lnTo>
                  <a:lnTo>
                    <a:pt x="317576" y="270281"/>
                  </a:lnTo>
                  <a:lnTo>
                    <a:pt x="379336" y="270281"/>
                  </a:lnTo>
                  <a:lnTo>
                    <a:pt x="379336" y="287388"/>
                  </a:lnTo>
                  <a:lnTo>
                    <a:pt x="391998" y="287388"/>
                  </a:lnTo>
                  <a:lnTo>
                    <a:pt x="391998" y="270281"/>
                  </a:lnTo>
                  <a:lnTo>
                    <a:pt x="391998" y="258521"/>
                  </a:lnTo>
                  <a:close/>
                </a:path>
                <a:path w="728345" h="298450">
                  <a:moveTo>
                    <a:pt x="405409" y="24853"/>
                  </a:moveTo>
                  <a:lnTo>
                    <a:pt x="337832" y="24853"/>
                  </a:lnTo>
                  <a:lnTo>
                    <a:pt x="337832" y="36614"/>
                  </a:lnTo>
                  <a:lnTo>
                    <a:pt x="364921" y="36614"/>
                  </a:lnTo>
                  <a:lnTo>
                    <a:pt x="364921" y="98831"/>
                  </a:lnTo>
                  <a:lnTo>
                    <a:pt x="378320" y="98831"/>
                  </a:lnTo>
                  <a:lnTo>
                    <a:pt x="378320" y="36614"/>
                  </a:lnTo>
                  <a:lnTo>
                    <a:pt x="405409" y="36614"/>
                  </a:lnTo>
                  <a:lnTo>
                    <a:pt x="405409" y="24853"/>
                  </a:lnTo>
                  <a:close/>
                </a:path>
                <a:path w="728345" h="298450">
                  <a:moveTo>
                    <a:pt x="475462" y="196303"/>
                  </a:moveTo>
                  <a:lnTo>
                    <a:pt x="462368" y="196303"/>
                  </a:lnTo>
                  <a:lnTo>
                    <a:pt x="436765" y="255536"/>
                  </a:lnTo>
                  <a:lnTo>
                    <a:pt x="411022" y="196303"/>
                  </a:lnTo>
                  <a:lnTo>
                    <a:pt x="397027" y="196303"/>
                  </a:lnTo>
                  <a:lnTo>
                    <a:pt x="429768" y="270129"/>
                  </a:lnTo>
                  <a:lnTo>
                    <a:pt x="427393" y="275336"/>
                  </a:lnTo>
                  <a:lnTo>
                    <a:pt x="425602" y="279501"/>
                  </a:lnTo>
                  <a:lnTo>
                    <a:pt x="423621" y="282435"/>
                  </a:lnTo>
                  <a:lnTo>
                    <a:pt x="421436" y="284111"/>
                  </a:lnTo>
                  <a:lnTo>
                    <a:pt x="419252" y="285902"/>
                  </a:lnTo>
                  <a:lnTo>
                    <a:pt x="416521" y="286791"/>
                  </a:lnTo>
                  <a:lnTo>
                    <a:pt x="408190" y="286791"/>
                  </a:lnTo>
                  <a:lnTo>
                    <a:pt x="403771" y="284962"/>
                  </a:lnTo>
                  <a:lnTo>
                    <a:pt x="399999" y="281292"/>
                  </a:lnTo>
                  <a:lnTo>
                    <a:pt x="394195" y="291414"/>
                  </a:lnTo>
                  <a:lnTo>
                    <a:pt x="396481" y="293598"/>
                  </a:lnTo>
                  <a:lnTo>
                    <a:pt x="399313" y="295275"/>
                  </a:lnTo>
                  <a:lnTo>
                    <a:pt x="406057" y="297662"/>
                  </a:lnTo>
                  <a:lnTo>
                    <a:pt x="409575" y="298259"/>
                  </a:lnTo>
                  <a:lnTo>
                    <a:pt x="419201" y="298259"/>
                  </a:lnTo>
                  <a:lnTo>
                    <a:pt x="424268" y="296722"/>
                  </a:lnTo>
                  <a:lnTo>
                    <a:pt x="428434" y="293636"/>
                  </a:lnTo>
                  <a:lnTo>
                    <a:pt x="432701" y="290563"/>
                  </a:lnTo>
                  <a:lnTo>
                    <a:pt x="435343" y="286791"/>
                  </a:lnTo>
                  <a:lnTo>
                    <a:pt x="436422" y="285254"/>
                  </a:lnTo>
                  <a:lnTo>
                    <a:pt x="439597" y="277723"/>
                  </a:lnTo>
                  <a:lnTo>
                    <a:pt x="449364" y="255536"/>
                  </a:lnTo>
                  <a:lnTo>
                    <a:pt x="475462" y="196303"/>
                  </a:lnTo>
                  <a:close/>
                </a:path>
                <a:path w="728345" h="298450">
                  <a:moveTo>
                    <a:pt x="482777" y="56705"/>
                  </a:moveTo>
                  <a:lnTo>
                    <a:pt x="482739" y="54622"/>
                  </a:lnTo>
                  <a:lnTo>
                    <a:pt x="481190" y="48171"/>
                  </a:lnTo>
                  <a:lnTo>
                    <a:pt x="478015" y="42418"/>
                  </a:lnTo>
                  <a:lnTo>
                    <a:pt x="474929" y="36664"/>
                  </a:lnTo>
                  <a:lnTo>
                    <a:pt x="473735" y="35420"/>
                  </a:lnTo>
                  <a:lnTo>
                    <a:pt x="470623" y="32194"/>
                  </a:lnTo>
                  <a:lnTo>
                    <a:pt x="469823" y="31750"/>
                  </a:lnTo>
                  <a:lnTo>
                    <a:pt x="469823" y="56705"/>
                  </a:lnTo>
                  <a:lnTo>
                    <a:pt x="422351" y="56705"/>
                  </a:lnTo>
                  <a:lnTo>
                    <a:pt x="423138" y="50355"/>
                  </a:lnTo>
                  <a:lnTo>
                    <a:pt x="425678" y="45250"/>
                  </a:lnTo>
                  <a:lnTo>
                    <a:pt x="434301" y="37414"/>
                  </a:lnTo>
                  <a:lnTo>
                    <a:pt x="439712" y="35420"/>
                  </a:lnTo>
                  <a:lnTo>
                    <a:pt x="452615" y="35420"/>
                  </a:lnTo>
                  <a:lnTo>
                    <a:pt x="457962" y="37414"/>
                  </a:lnTo>
                  <a:lnTo>
                    <a:pt x="462229" y="41376"/>
                  </a:lnTo>
                  <a:lnTo>
                    <a:pt x="466598" y="45351"/>
                  </a:lnTo>
                  <a:lnTo>
                    <a:pt x="469125" y="50457"/>
                  </a:lnTo>
                  <a:lnTo>
                    <a:pt x="469823" y="56705"/>
                  </a:lnTo>
                  <a:lnTo>
                    <a:pt x="469823" y="31750"/>
                  </a:lnTo>
                  <a:lnTo>
                    <a:pt x="465061" y="29019"/>
                  </a:lnTo>
                  <a:lnTo>
                    <a:pt x="459511" y="25755"/>
                  </a:lnTo>
                  <a:lnTo>
                    <a:pt x="453199" y="24117"/>
                  </a:lnTo>
                  <a:lnTo>
                    <a:pt x="439115" y="24117"/>
                  </a:lnTo>
                  <a:lnTo>
                    <a:pt x="432765" y="25755"/>
                  </a:lnTo>
                  <a:lnTo>
                    <a:pt x="427113" y="29019"/>
                  </a:lnTo>
                  <a:lnTo>
                    <a:pt x="421462" y="32194"/>
                  </a:lnTo>
                  <a:lnTo>
                    <a:pt x="416991" y="36664"/>
                  </a:lnTo>
                  <a:lnTo>
                    <a:pt x="413715" y="42418"/>
                  </a:lnTo>
                  <a:lnTo>
                    <a:pt x="410540" y="48171"/>
                  </a:lnTo>
                  <a:lnTo>
                    <a:pt x="408952" y="54622"/>
                  </a:lnTo>
                  <a:lnTo>
                    <a:pt x="408952" y="69113"/>
                  </a:lnTo>
                  <a:lnTo>
                    <a:pt x="434060" y="98132"/>
                  </a:lnTo>
                  <a:lnTo>
                    <a:pt x="441007" y="99720"/>
                  </a:lnTo>
                  <a:lnTo>
                    <a:pt x="454990" y="99720"/>
                  </a:lnTo>
                  <a:lnTo>
                    <a:pt x="460552" y="98679"/>
                  </a:lnTo>
                  <a:lnTo>
                    <a:pt x="470471" y="94513"/>
                  </a:lnTo>
                  <a:lnTo>
                    <a:pt x="474637" y="91528"/>
                  </a:lnTo>
                  <a:lnTo>
                    <a:pt x="477748" y="87960"/>
                  </a:lnTo>
                  <a:lnTo>
                    <a:pt x="478015" y="87668"/>
                  </a:lnTo>
                  <a:lnTo>
                    <a:pt x="470573" y="79032"/>
                  </a:lnTo>
                  <a:lnTo>
                    <a:pt x="465213" y="84988"/>
                  </a:lnTo>
                  <a:lnTo>
                    <a:pt x="458114" y="87960"/>
                  </a:lnTo>
                  <a:lnTo>
                    <a:pt x="441947" y="87960"/>
                  </a:lnTo>
                  <a:lnTo>
                    <a:pt x="435838" y="85979"/>
                  </a:lnTo>
                  <a:lnTo>
                    <a:pt x="426123" y="78041"/>
                  </a:lnTo>
                  <a:lnTo>
                    <a:pt x="423240" y="72783"/>
                  </a:lnTo>
                  <a:lnTo>
                    <a:pt x="422351" y="66230"/>
                  </a:lnTo>
                  <a:lnTo>
                    <a:pt x="482473" y="66230"/>
                  </a:lnTo>
                  <a:lnTo>
                    <a:pt x="482676" y="64643"/>
                  </a:lnTo>
                  <a:lnTo>
                    <a:pt x="482777" y="56705"/>
                  </a:lnTo>
                  <a:close/>
                </a:path>
                <a:path w="728345" h="298450">
                  <a:moveTo>
                    <a:pt x="557936" y="24853"/>
                  </a:moveTo>
                  <a:lnTo>
                    <a:pt x="503466" y="24853"/>
                  </a:lnTo>
                  <a:lnTo>
                    <a:pt x="503466" y="98831"/>
                  </a:lnTo>
                  <a:lnTo>
                    <a:pt x="516864" y="98831"/>
                  </a:lnTo>
                  <a:lnTo>
                    <a:pt x="516864" y="36614"/>
                  </a:lnTo>
                  <a:lnTo>
                    <a:pt x="557936" y="36614"/>
                  </a:lnTo>
                  <a:lnTo>
                    <a:pt x="557936" y="24853"/>
                  </a:lnTo>
                  <a:close/>
                </a:path>
                <a:path w="728345" h="298450">
                  <a:moveTo>
                    <a:pt x="558444" y="270281"/>
                  </a:moveTo>
                  <a:lnTo>
                    <a:pt x="534098" y="239026"/>
                  </a:lnTo>
                  <a:lnTo>
                    <a:pt x="528535" y="231876"/>
                  </a:lnTo>
                  <a:lnTo>
                    <a:pt x="531926" y="227558"/>
                  </a:lnTo>
                  <a:lnTo>
                    <a:pt x="556514" y="196303"/>
                  </a:lnTo>
                  <a:lnTo>
                    <a:pt x="542226" y="196303"/>
                  </a:lnTo>
                  <a:lnTo>
                    <a:pt x="518109" y="227558"/>
                  </a:lnTo>
                  <a:lnTo>
                    <a:pt x="502488" y="227558"/>
                  </a:lnTo>
                  <a:lnTo>
                    <a:pt x="502488" y="196303"/>
                  </a:lnTo>
                  <a:lnTo>
                    <a:pt x="489089" y="196303"/>
                  </a:lnTo>
                  <a:lnTo>
                    <a:pt x="489089" y="270281"/>
                  </a:lnTo>
                  <a:lnTo>
                    <a:pt x="502488" y="270281"/>
                  </a:lnTo>
                  <a:lnTo>
                    <a:pt x="502488" y="239026"/>
                  </a:lnTo>
                  <a:lnTo>
                    <a:pt x="517817" y="239026"/>
                  </a:lnTo>
                  <a:lnTo>
                    <a:pt x="542671" y="270281"/>
                  </a:lnTo>
                  <a:lnTo>
                    <a:pt x="558444" y="270281"/>
                  </a:lnTo>
                  <a:close/>
                </a:path>
                <a:path w="728345" h="298450">
                  <a:moveTo>
                    <a:pt x="626529" y="196303"/>
                  </a:moveTo>
                  <a:lnTo>
                    <a:pt x="558965" y="196303"/>
                  </a:lnTo>
                  <a:lnTo>
                    <a:pt x="558965" y="208064"/>
                  </a:lnTo>
                  <a:lnTo>
                    <a:pt x="586054" y="208064"/>
                  </a:lnTo>
                  <a:lnTo>
                    <a:pt x="586054" y="270281"/>
                  </a:lnTo>
                  <a:lnTo>
                    <a:pt x="599440" y="270281"/>
                  </a:lnTo>
                  <a:lnTo>
                    <a:pt x="599440" y="208064"/>
                  </a:lnTo>
                  <a:lnTo>
                    <a:pt x="626529" y="208064"/>
                  </a:lnTo>
                  <a:lnTo>
                    <a:pt x="626529" y="196303"/>
                  </a:lnTo>
                  <a:close/>
                </a:path>
                <a:path w="728345" h="298450">
                  <a:moveTo>
                    <a:pt x="642581" y="24853"/>
                  </a:moveTo>
                  <a:lnTo>
                    <a:pt x="630377" y="24853"/>
                  </a:lnTo>
                  <a:lnTo>
                    <a:pt x="584987" y="78740"/>
                  </a:lnTo>
                  <a:lnTo>
                    <a:pt x="584987" y="24853"/>
                  </a:lnTo>
                  <a:lnTo>
                    <a:pt x="571601" y="24853"/>
                  </a:lnTo>
                  <a:lnTo>
                    <a:pt x="571601" y="98831"/>
                  </a:lnTo>
                  <a:lnTo>
                    <a:pt x="583946" y="98831"/>
                  </a:lnTo>
                  <a:lnTo>
                    <a:pt x="600824" y="78740"/>
                  </a:lnTo>
                  <a:lnTo>
                    <a:pt x="629196" y="44945"/>
                  </a:lnTo>
                  <a:lnTo>
                    <a:pt x="629196" y="98831"/>
                  </a:lnTo>
                  <a:lnTo>
                    <a:pt x="642581" y="98831"/>
                  </a:lnTo>
                  <a:lnTo>
                    <a:pt x="642581" y="44945"/>
                  </a:lnTo>
                  <a:lnTo>
                    <a:pt x="642581" y="24853"/>
                  </a:lnTo>
                  <a:close/>
                </a:path>
                <a:path w="728345" h="298450">
                  <a:moveTo>
                    <a:pt x="698182" y="215607"/>
                  </a:moveTo>
                  <a:lnTo>
                    <a:pt x="695452" y="208114"/>
                  </a:lnTo>
                  <a:lnTo>
                    <a:pt x="694423" y="207175"/>
                  </a:lnTo>
                  <a:lnTo>
                    <a:pt x="690003" y="203149"/>
                  </a:lnTo>
                  <a:lnTo>
                    <a:pt x="684644" y="198094"/>
                  </a:lnTo>
                  <a:lnTo>
                    <a:pt x="676808" y="195567"/>
                  </a:lnTo>
                  <a:lnTo>
                    <a:pt x="660527" y="195567"/>
                  </a:lnTo>
                  <a:lnTo>
                    <a:pt x="654875" y="196405"/>
                  </a:lnTo>
                  <a:lnTo>
                    <a:pt x="649516" y="198094"/>
                  </a:lnTo>
                  <a:lnTo>
                    <a:pt x="644258" y="199682"/>
                  </a:lnTo>
                  <a:lnTo>
                    <a:pt x="639749" y="202018"/>
                  </a:lnTo>
                  <a:lnTo>
                    <a:pt x="635977" y="205092"/>
                  </a:lnTo>
                  <a:lnTo>
                    <a:pt x="641477" y="215061"/>
                  </a:lnTo>
                  <a:lnTo>
                    <a:pt x="644461" y="212674"/>
                  </a:lnTo>
                  <a:lnTo>
                    <a:pt x="648030" y="210794"/>
                  </a:lnTo>
                  <a:lnTo>
                    <a:pt x="652195" y="209410"/>
                  </a:lnTo>
                  <a:lnTo>
                    <a:pt x="656361" y="207911"/>
                  </a:lnTo>
                  <a:lnTo>
                    <a:pt x="660628" y="207175"/>
                  </a:lnTo>
                  <a:lnTo>
                    <a:pt x="671537" y="207175"/>
                  </a:lnTo>
                  <a:lnTo>
                    <a:pt x="676452" y="208711"/>
                  </a:lnTo>
                  <a:lnTo>
                    <a:pt x="679729" y="211785"/>
                  </a:lnTo>
                  <a:lnTo>
                    <a:pt x="683107" y="214858"/>
                  </a:lnTo>
                  <a:lnTo>
                    <a:pt x="684784" y="219278"/>
                  </a:lnTo>
                  <a:lnTo>
                    <a:pt x="684784" y="227711"/>
                  </a:lnTo>
                  <a:lnTo>
                    <a:pt x="684784" y="237388"/>
                  </a:lnTo>
                  <a:lnTo>
                    <a:pt x="684784" y="247650"/>
                  </a:lnTo>
                  <a:lnTo>
                    <a:pt x="683107" y="251815"/>
                  </a:lnTo>
                  <a:lnTo>
                    <a:pt x="680377" y="255041"/>
                  </a:lnTo>
                  <a:lnTo>
                    <a:pt x="676605" y="257327"/>
                  </a:lnTo>
                  <a:lnTo>
                    <a:pt x="672934" y="259613"/>
                  </a:lnTo>
                  <a:lnTo>
                    <a:pt x="668566" y="260756"/>
                  </a:lnTo>
                  <a:lnTo>
                    <a:pt x="658342" y="260756"/>
                  </a:lnTo>
                  <a:lnTo>
                    <a:pt x="654329" y="259715"/>
                  </a:lnTo>
                  <a:lnTo>
                    <a:pt x="651446" y="257619"/>
                  </a:lnTo>
                  <a:lnTo>
                    <a:pt x="648576" y="255447"/>
                  </a:lnTo>
                  <a:lnTo>
                    <a:pt x="647141" y="252514"/>
                  </a:lnTo>
                  <a:lnTo>
                    <a:pt x="647141" y="241211"/>
                  </a:lnTo>
                  <a:lnTo>
                    <a:pt x="652792" y="237388"/>
                  </a:lnTo>
                  <a:lnTo>
                    <a:pt x="684784" y="237388"/>
                  </a:lnTo>
                  <a:lnTo>
                    <a:pt x="684784" y="227711"/>
                  </a:lnTo>
                  <a:lnTo>
                    <a:pt x="653338" y="227711"/>
                  </a:lnTo>
                  <a:lnTo>
                    <a:pt x="645795" y="229692"/>
                  </a:lnTo>
                  <a:lnTo>
                    <a:pt x="636270" y="237629"/>
                  </a:lnTo>
                  <a:lnTo>
                    <a:pt x="633895" y="242836"/>
                  </a:lnTo>
                  <a:lnTo>
                    <a:pt x="633895" y="255841"/>
                  </a:lnTo>
                  <a:lnTo>
                    <a:pt x="636371" y="261150"/>
                  </a:lnTo>
                  <a:lnTo>
                    <a:pt x="641337" y="265214"/>
                  </a:lnTo>
                  <a:lnTo>
                    <a:pt x="646290" y="269189"/>
                  </a:lnTo>
                  <a:lnTo>
                    <a:pt x="652945" y="271170"/>
                  </a:lnTo>
                  <a:lnTo>
                    <a:pt x="666927" y="271170"/>
                  </a:lnTo>
                  <a:lnTo>
                    <a:pt x="685533" y="260451"/>
                  </a:lnTo>
                  <a:lnTo>
                    <a:pt x="685533" y="270281"/>
                  </a:lnTo>
                  <a:lnTo>
                    <a:pt x="698182" y="270281"/>
                  </a:lnTo>
                  <a:lnTo>
                    <a:pt x="698182" y="260451"/>
                  </a:lnTo>
                  <a:lnTo>
                    <a:pt x="698182" y="237388"/>
                  </a:lnTo>
                  <a:lnTo>
                    <a:pt x="698182" y="215607"/>
                  </a:lnTo>
                  <a:close/>
                </a:path>
                <a:path w="728345" h="298450">
                  <a:moveTo>
                    <a:pt x="727862" y="24853"/>
                  </a:moveTo>
                  <a:lnTo>
                    <a:pt x="715810" y="24853"/>
                  </a:lnTo>
                  <a:lnTo>
                    <a:pt x="715810" y="36614"/>
                  </a:lnTo>
                  <a:lnTo>
                    <a:pt x="715810" y="65786"/>
                  </a:lnTo>
                  <a:lnTo>
                    <a:pt x="689013" y="65786"/>
                  </a:lnTo>
                  <a:lnTo>
                    <a:pt x="684352" y="64592"/>
                  </a:lnTo>
                  <a:lnTo>
                    <a:pt x="678205" y="59829"/>
                  </a:lnTo>
                  <a:lnTo>
                    <a:pt x="676668" y="56159"/>
                  </a:lnTo>
                  <a:lnTo>
                    <a:pt x="676668" y="41478"/>
                  </a:lnTo>
                  <a:lnTo>
                    <a:pt x="683069" y="36614"/>
                  </a:lnTo>
                  <a:lnTo>
                    <a:pt x="715810" y="36614"/>
                  </a:lnTo>
                  <a:lnTo>
                    <a:pt x="715810" y="24853"/>
                  </a:lnTo>
                  <a:lnTo>
                    <a:pt x="685292" y="24853"/>
                  </a:lnTo>
                  <a:lnTo>
                    <a:pt x="677354" y="27089"/>
                  </a:lnTo>
                  <a:lnTo>
                    <a:pt x="671601" y="31559"/>
                  </a:lnTo>
                  <a:lnTo>
                    <a:pt x="665848" y="35915"/>
                  </a:lnTo>
                  <a:lnTo>
                    <a:pt x="662978" y="42316"/>
                  </a:lnTo>
                  <a:lnTo>
                    <a:pt x="662978" y="56515"/>
                  </a:lnTo>
                  <a:lnTo>
                    <a:pt x="664464" y="61315"/>
                  </a:lnTo>
                  <a:lnTo>
                    <a:pt x="670407" y="69062"/>
                  </a:lnTo>
                  <a:lnTo>
                    <a:pt x="674674" y="71843"/>
                  </a:lnTo>
                  <a:lnTo>
                    <a:pt x="680237" y="73520"/>
                  </a:lnTo>
                  <a:lnTo>
                    <a:pt x="662228" y="98831"/>
                  </a:lnTo>
                  <a:lnTo>
                    <a:pt x="676668" y="98831"/>
                  </a:lnTo>
                  <a:lnTo>
                    <a:pt x="692734" y="75311"/>
                  </a:lnTo>
                  <a:lnTo>
                    <a:pt x="715810" y="75311"/>
                  </a:lnTo>
                  <a:lnTo>
                    <a:pt x="715810" y="98831"/>
                  </a:lnTo>
                  <a:lnTo>
                    <a:pt x="727862" y="98831"/>
                  </a:lnTo>
                  <a:lnTo>
                    <a:pt x="727862" y="75311"/>
                  </a:lnTo>
                  <a:lnTo>
                    <a:pt x="727862" y="65786"/>
                  </a:lnTo>
                  <a:lnTo>
                    <a:pt x="727862" y="36614"/>
                  </a:lnTo>
                  <a:lnTo>
                    <a:pt x="727862" y="248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77550" y="2196475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4">
                  <a:moveTo>
                    <a:pt x="11729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172999" y="0"/>
                  </a:lnTo>
                  <a:lnTo>
                    <a:pt x="11729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77550" y="2196475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4">
                  <a:moveTo>
                    <a:pt x="0" y="0"/>
                  </a:moveTo>
                  <a:lnTo>
                    <a:pt x="1172999" y="0"/>
                  </a:lnTo>
                  <a:lnTo>
                    <a:pt x="11729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09800" y="2600081"/>
              <a:ext cx="523240" cy="125095"/>
            </a:xfrm>
            <a:custGeom>
              <a:avLst/>
              <a:gdLst/>
              <a:ahLst/>
              <a:cxnLst/>
              <a:rect l="l" t="t" r="r" b="b"/>
              <a:pathLst>
                <a:path w="523240" h="125094">
                  <a:moveTo>
                    <a:pt x="13841" y="97780"/>
                  </a:moveTo>
                  <a:lnTo>
                    <a:pt x="0" y="97780"/>
                  </a:lnTo>
                  <a:lnTo>
                    <a:pt x="0" y="0"/>
                  </a:lnTo>
                  <a:lnTo>
                    <a:pt x="84236" y="0"/>
                  </a:lnTo>
                  <a:lnTo>
                    <a:pt x="84236" y="12203"/>
                  </a:lnTo>
                  <a:lnTo>
                    <a:pt x="13841" y="12203"/>
                  </a:lnTo>
                  <a:lnTo>
                    <a:pt x="13841" y="97780"/>
                  </a:lnTo>
                  <a:close/>
                </a:path>
                <a:path w="523240" h="125094">
                  <a:moveTo>
                    <a:pt x="84236" y="97780"/>
                  </a:moveTo>
                  <a:lnTo>
                    <a:pt x="70544" y="97780"/>
                  </a:lnTo>
                  <a:lnTo>
                    <a:pt x="70544" y="12203"/>
                  </a:lnTo>
                  <a:lnTo>
                    <a:pt x="84236" y="12203"/>
                  </a:lnTo>
                  <a:lnTo>
                    <a:pt x="84236" y="97780"/>
                  </a:lnTo>
                  <a:close/>
                </a:path>
                <a:path w="523240" h="125094">
                  <a:moveTo>
                    <a:pt x="143074" y="35569"/>
                  </a:moveTo>
                  <a:lnTo>
                    <a:pt x="125328" y="35569"/>
                  </a:lnTo>
                  <a:lnTo>
                    <a:pt x="128304" y="31402"/>
                  </a:lnTo>
                  <a:lnTo>
                    <a:pt x="132075" y="28277"/>
                  </a:lnTo>
                  <a:lnTo>
                    <a:pt x="141203" y="24110"/>
                  </a:lnTo>
                  <a:lnTo>
                    <a:pt x="146213" y="23068"/>
                  </a:lnTo>
                  <a:lnTo>
                    <a:pt x="158814" y="23068"/>
                  </a:lnTo>
                  <a:lnTo>
                    <a:pt x="165214" y="24655"/>
                  </a:lnTo>
                  <a:lnTo>
                    <a:pt x="176624" y="31005"/>
                  </a:lnTo>
                  <a:lnTo>
                    <a:pt x="180487" y="34825"/>
                  </a:lnTo>
                  <a:lnTo>
                    <a:pt x="145916" y="34825"/>
                  </a:lnTo>
                  <a:lnTo>
                    <a:pt x="143074" y="35569"/>
                  </a:lnTo>
                  <a:close/>
                </a:path>
                <a:path w="523240" h="125094">
                  <a:moveTo>
                    <a:pt x="125774" y="124866"/>
                  </a:moveTo>
                  <a:lnTo>
                    <a:pt x="112380" y="124866"/>
                  </a:lnTo>
                  <a:lnTo>
                    <a:pt x="112380" y="23812"/>
                  </a:lnTo>
                  <a:lnTo>
                    <a:pt x="125328" y="23812"/>
                  </a:lnTo>
                  <a:lnTo>
                    <a:pt x="125328" y="35569"/>
                  </a:lnTo>
                  <a:lnTo>
                    <a:pt x="143074" y="35569"/>
                  </a:lnTo>
                  <a:lnTo>
                    <a:pt x="125625" y="55661"/>
                  </a:lnTo>
                  <a:lnTo>
                    <a:pt x="125625" y="65881"/>
                  </a:lnTo>
                  <a:lnTo>
                    <a:pt x="144766" y="86617"/>
                  </a:lnTo>
                  <a:lnTo>
                    <a:pt x="125774" y="86617"/>
                  </a:lnTo>
                  <a:lnTo>
                    <a:pt x="125774" y="124866"/>
                  </a:lnTo>
                  <a:close/>
                </a:path>
                <a:path w="523240" h="125094">
                  <a:moveTo>
                    <a:pt x="180444" y="86915"/>
                  </a:moveTo>
                  <a:lnTo>
                    <a:pt x="155242" y="86915"/>
                  </a:lnTo>
                  <a:lnTo>
                    <a:pt x="159509" y="85824"/>
                  </a:lnTo>
                  <a:lnTo>
                    <a:pt x="167049" y="81458"/>
                  </a:lnTo>
                  <a:lnTo>
                    <a:pt x="170026" y="78382"/>
                  </a:lnTo>
                  <a:lnTo>
                    <a:pt x="174391" y="70445"/>
                  </a:lnTo>
                  <a:lnTo>
                    <a:pt x="175483" y="65881"/>
                  </a:lnTo>
                  <a:lnTo>
                    <a:pt x="175483" y="55661"/>
                  </a:lnTo>
                  <a:lnTo>
                    <a:pt x="174391" y="51147"/>
                  </a:lnTo>
                  <a:lnTo>
                    <a:pt x="170026" y="43209"/>
                  </a:lnTo>
                  <a:lnTo>
                    <a:pt x="167049" y="40183"/>
                  </a:lnTo>
                  <a:lnTo>
                    <a:pt x="163279" y="38100"/>
                  </a:lnTo>
                  <a:lnTo>
                    <a:pt x="159509" y="35917"/>
                  </a:lnTo>
                  <a:lnTo>
                    <a:pt x="155242" y="34825"/>
                  </a:lnTo>
                  <a:lnTo>
                    <a:pt x="180487" y="34825"/>
                  </a:lnTo>
                  <a:lnTo>
                    <a:pt x="181089" y="35421"/>
                  </a:lnTo>
                  <a:lnTo>
                    <a:pt x="187439" y="46732"/>
                  </a:lnTo>
                  <a:lnTo>
                    <a:pt x="189026" y="53280"/>
                  </a:lnTo>
                  <a:lnTo>
                    <a:pt x="189026" y="68163"/>
                  </a:lnTo>
                  <a:lnTo>
                    <a:pt x="187439" y="74761"/>
                  </a:lnTo>
                  <a:lnTo>
                    <a:pt x="181089" y="86270"/>
                  </a:lnTo>
                  <a:lnTo>
                    <a:pt x="180444" y="86915"/>
                  </a:lnTo>
                  <a:close/>
                </a:path>
                <a:path w="523240" h="125094">
                  <a:moveTo>
                    <a:pt x="158814" y="98673"/>
                  </a:moveTo>
                  <a:lnTo>
                    <a:pt x="146313" y="98673"/>
                  </a:lnTo>
                  <a:lnTo>
                    <a:pt x="141401" y="97631"/>
                  </a:lnTo>
                  <a:lnTo>
                    <a:pt x="136936" y="95547"/>
                  </a:lnTo>
                  <a:lnTo>
                    <a:pt x="132571" y="93464"/>
                  </a:lnTo>
                  <a:lnTo>
                    <a:pt x="128850" y="90487"/>
                  </a:lnTo>
                  <a:lnTo>
                    <a:pt x="125774" y="86617"/>
                  </a:lnTo>
                  <a:lnTo>
                    <a:pt x="144766" y="86617"/>
                  </a:lnTo>
                  <a:lnTo>
                    <a:pt x="145916" y="86915"/>
                  </a:lnTo>
                  <a:lnTo>
                    <a:pt x="180444" y="86915"/>
                  </a:lnTo>
                  <a:lnTo>
                    <a:pt x="176624" y="90735"/>
                  </a:lnTo>
                  <a:lnTo>
                    <a:pt x="165214" y="97085"/>
                  </a:lnTo>
                  <a:lnTo>
                    <a:pt x="158814" y="98673"/>
                  </a:lnTo>
                  <a:close/>
                </a:path>
                <a:path w="523240" h="125094">
                  <a:moveTo>
                    <a:pt x="247468" y="98673"/>
                  </a:moveTo>
                  <a:lnTo>
                    <a:pt x="232784" y="98673"/>
                  </a:lnTo>
                  <a:lnTo>
                    <a:pt x="226186" y="97035"/>
                  </a:lnTo>
                  <a:lnTo>
                    <a:pt x="201579" y="68064"/>
                  </a:lnTo>
                  <a:lnTo>
                    <a:pt x="201579" y="53478"/>
                  </a:lnTo>
                  <a:lnTo>
                    <a:pt x="220332" y="27979"/>
                  </a:lnTo>
                  <a:lnTo>
                    <a:pt x="226186" y="24705"/>
                  </a:lnTo>
                  <a:lnTo>
                    <a:pt x="232784" y="23068"/>
                  </a:lnTo>
                  <a:lnTo>
                    <a:pt x="247468" y="23068"/>
                  </a:lnTo>
                  <a:lnTo>
                    <a:pt x="254066" y="24705"/>
                  </a:lnTo>
                  <a:lnTo>
                    <a:pt x="259920" y="27979"/>
                  </a:lnTo>
                  <a:lnTo>
                    <a:pt x="265774" y="31154"/>
                  </a:lnTo>
                  <a:lnTo>
                    <a:pt x="269527" y="34825"/>
                  </a:lnTo>
                  <a:lnTo>
                    <a:pt x="235363" y="34825"/>
                  </a:lnTo>
                  <a:lnTo>
                    <a:pt x="231097" y="35917"/>
                  </a:lnTo>
                  <a:lnTo>
                    <a:pt x="227327" y="38100"/>
                  </a:lnTo>
                  <a:lnTo>
                    <a:pt x="223556" y="40183"/>
                  </a:lnTo>
                  <a:lnTo>
                    <a:pt x="220580" y="43209"/>
                  </a:lnTo>
                  <a:lnTo>
                    <a:pt x="216214" y="51147"/>
                  </a:lnTo>
                  <a:lnTo>
                    <a:pt x="215123" y="55661"/>
                  </a:lnTo>
                  <a:lnTo>
                    <a:pt x="215123" y="65881"/>
                  </a:lnTo>
                  <a:lnTo>
                    <a:pt x="235363" y="86915"/>
                  </a:lnTo>
                  <a:lnTo>
                    <a:pt x="269425" y="86915"/>
                  </a:lnTo>
                  <a:lnTo>
                    <a:pt x="265774" y="90487"/>
                  </a:lnTo>
                  <a:lnTo>
                    <a:pt x="254066" y="97035"/>
                  </a:lnTo>
                  <a:lnTo>
                    <a:pt x="247468" y="98673"/>
                  </a:lnTo>
                  <a:close/>
                </a:path>
                <a:path w="523240" h="125094">
                  <a:moveTo>
                    <a:pt x="269425" y="86915"/>
                  </a:moveTo>
                  <a:lnTo>
                    <a:pt x="244888" y="86915"/>
                  </a:lnTo>
                  <a:lnTo>
                    <a:pt x="249155" y="85824"/>
                  </a:lnTo>
                  <a:lnTo>
                    <a:pt x="256695" y="81458"/>
                  </a:lnTo>
                  <a:lnTo>
                    <a:pt x="259622" y="78382"/>
                  </a:lnTo>
                  <a:lnTo>
                    <a:pt x="261706" y="74414"/>
                  </a:lnTo>
                  <a:lnTo>
                    <a:pt x="263889" y="70445"/>
                  </a:lnTo>
                  <a:lnTo>
                    <a:pt x="264980" y="65881"/>
                  </a:lnTo>
                  <a:lnTo>
                    <a:pt x="264980" y="55661"/>
                  </a:lnTo>
                  <a:lnTo>
                    <a:pt x="263889" y="51147"/>
                  </a:lnTo>
                  <a:lnTo>
                    <a:pt x="261628" y="47029"/>
                  </a:lnTo>
                  <a:lnTo>
                    <a:pt x="259622" y="43209"/>
                  </a:lnTo>
                  <a:lnTo>
                    <a:pt x="256695" y="40183"/>
                  </a:lnTo>
                  <a:lnTo>
                    <a:pt x="252925" y="38100"/>
                  </a:lnTo>
                  <a:lnTo>
                    <a:pt x="249155" y="35917"/>
                  </a:lnTo>
                  <a:lnTo>
                    <a:pt x="244888" y="34825"/>
                  </a:lnTo>
                  <a:lnTo>
                    <a:pt x="269527" y="34825"/>
                  </a:lnTo>
                  <a:lnTo>
                    <a:pt x="270338" y="35619"/>
                  </a:lnTo>
                  <a:lnTo>
                    <a:pt x="273612" y="41374"/>
                  </a:lnTo>
                  <a:lnTo>
                    <a:pt x="276886" y="47029"/>
                  </a:lnTo>
                  <a:lnTo>
                    <a:pt x="278523" y="53478"/>
                  </a:lnTo>
                  <a:lnTo>
                    <a:pt x="278523" y="68064"/>
                  </a:lnTo>
                  <a:lnTo>
                    <a:pt x="276886" y="74612"/>
                  </a:lnTo>
                  <a:lnTo>
                    <a:pt x="272980" y="81458"/>
                  </a:lnTo>
                  <a:lnTo>
                    <a:pt x="270338" y="86022"/>
                  </a:lnTo>
                  <a:lnTo>
                    <a:pt x="269425" y="86915"/>
                  </a:lnTo>
                  <a:close/>
                </a:path>
                <a:path w="523240" h="125094">
                  <a:moveTo>
                    <a:pt x="337101" y="98673"/>
                  </a:moveTo>
                  <a:lnTo>
                    <a:pt x="323112" y="98673"/>
                  </a:lnTo>
                  <a:lnTo>
                    <a:pt x="316166" y="97085"/>
                  </a:lnTo>
                  <a:lnTo>
                    <a:pt x="291064" y="68064"/>
                  </a:lnTo>
                  <a:lnTo>
                    <a:pt x="291064" y="53578"/>
                  </a:lnTo>
                  <a:lnTo>
                    <a:pt x="309221" y="27979"/>
                  </a:lnTo>
                  <a:lnTo>
                    <a:pt x="314876" y="24705"/>
                  </a:lnTo>
                  <a:lnTo>
                    <a:pt x="321226" y="23068"/>
                  </a:lnTo>
                  <a:lnTo>
                    <a:pt x="335315" y="23068"/>
                  </a:lnTo>
                  <a:lnTo>
                    <a:pt x="341616" y="24705"/>
                  </a:lnTo>
                  <a:lnTo>
                    <a:pt x="347172" y="27979"/>
                  </a:lnTo>
                  <a:lnTo>
                    <a:pt x="352728" y="31154"/>
                  </a:lnTo>
                  <a:lnTo>
                    <a:pt x="355845" y="34379"/>
                  </a:lnTo>
                  <a:lnTo>
                    <a:pt x="321822" y="34379"/>
                  </a:lnTo>
                  <a:lnTo>
                    <a:pt x="316414" y="36363"/>
                  </a:lnTo>
                  <a:lnTo>
                    <a:pt x="307782" y="44201"/>
                  </a:lnTo>
                  <a:lnTo>
                    <a:pt x="305252" y="49311"/>
                  </a:lnTo>
                  <a:lnTo>
                    <a:pt x="304458" y="55661"/>
                  </a:lnTo>
                  <a:lnTo>
                    <a:pt x="364883" y="55661"/>
                  </a:lnTo>
                  <a:lnTo>
                    <a:pt x="364783" y="63599"/>
                  </a:lnTo>
                  <a:lnTo>
                    <a:pt x="364585" y="65186"/>
                  </a:lnTo>
                  <a:lnTo>
                    <a:pt x="304458" y="65186"/>
                  </a:lnTo>
                  <a:lnTo>
                    <a:pt x="305351" y="71735"/>
                  </a:lnTo>
                  <a:lnTo>
                    <a:pt x="308229" y="76993"/>
                  </a:lnTo>
                  <a:lnTo>
                    <a:pt x="317952" y="84931"/>
                  </a:lnTo>
                  <a:lnTo>
                    <a:pt x="324054" y="86915"/>
                  </a:lnTo>
                  <a:lnTo>
                    <a:pt x="359861" y="86915"/>
                  </a:lnTo>
                  <a:lnTo>
                    <a:pt x="356747" y="90487"/>
                  </a:lnTo>
                  <a:lnTo>
                    <a:pt x="352579" y="93464"/>
                  </a:lnTo>
                  <a:lnTo>
                    <a:pt x="342658" y="97631"/>
                  </a:lnTo>
                  <a:lnTo>
                    <a:pt x="337101" y="98673"/>
                  </a:lnTo>
                  <a:close/>
                </a:path>
                <a:path w="523240" h="125094">
                  <a:moveTo>
                    <a:pt x="364883" y="55661"/>
                  </a:moveTo>
                  <a:lnTo>
                    <a:pt x="351935" y="55661"/>
                  </a:lnTo>
                  <a:lnTo>
                    <a:pt x="351240" y="49410"/>
                  </a:lnTo>
                  <a:lnTo>
                    <a:pt x="348710" y="44301"/>
                  </a:lnTo>
                  <a:lnTo>
                    <a:pt x="344344" y="40332"/>
                  </a:lnTo>
                  <a:lnTo>
                    <a:pt x="340078" y="36363"/>
                  </a:lnTo>
                  <a:lnTo>
                    <a:pt x="334720" y="34379"/>
                  </a:lnTo>
                  <a:lnTo>
                    <a:pt x="355845" y="34379"/>
                  </a:lnTo>
                  <a:lnTo>
                    <a:pt x="357044" y="35619"/>
                  </a:lnTo>
                  <a:lnTo>
                    <a:pt x="360120" y="41374"/>
                  </a:lnTo>
                  <a:lnTo>
                    <a:pt x="363295" y="47128"/>
                  </a:lnTo>
                  <a:lnTo>
                    <a:pt x="364847" y="53578"/>
                  </a:lnTo>
                  <a:lnTo>
                    <a:pt x="364883" y="55661"/>
                  </a:lnTo>
                  <a:close/>
                </a:path>
                <a:path w="523240" h="125094">
                  <a:moveTo>
                    <a:pt x="359861" y="86915"/>
                  </a:moveTo>
                  <a:lnTo>
                    <a:pt x="340227" y="86915"/>
                  </a:lnTo>
                  <a:lnTo>
                    <a:pt x="347321" y="83939"/>
                  </a:lnTo>
                  <a:lnTo>
                    <a:pt x="352679" y="77985"/>
                  </a:lnTo>
                  <a:lnTo>
                    <a:pt x="360120" y="86617"/>
                  </a:lnTo>
                  <a:lnTo>
                    <a:pt x="359861" y="86915"/>
                  </a:lnTo>
                  <a:close/>
                </a:path>
                <a:path w="523240" h="125094">
                  <a:moveTo>
                    <a:pt x="398974" y="97780"/>
                  </a:moveTo>
                  <a:lnTo>
                    <a:pt x="385580" y="97780"/>
                  </a:lnTo>
                  <a:lnTo>
                    <a:pt x="385580" y="23812"/>
                  </a:lnTo>
                  <a:lnTo>
                    <a:pt x="398974" y="23812"/>
                  </a:lnTo>
                  <a:lnTo>
                    <a:pt x="398974" y="55066"/>
                  </a:lnTo>
                  <a:lnTo>
                    <a:pt x="428414" y="55066"/>
                  </a:lnTo>
                  <a:lnTo>
                    <a:pt x="425019" y="59382"/>
                  </a:lnTo>
                  <a:lnTo>
                    <a:pt x="430585" y="66526"/>
                  </a:lnTo>
                  <a:lnTo>
                    <a:pt x="398974" y="66526"/>
                  </a:lnTo>
                  <a:lnTo>
                    <a:pt x="398974" y="97780"/>
                  </a:lnTo>
                  <a:close/>
                </a:path>
                <a:path w="523240" h="125094">
                  <a:moveTo>
                    <a:pt x="428414" y="55066"/>
                  </a:moveTo>
                  <a:lnTo>
                    <a:pt x="414601" y="55066"/>
                  </a:lnTo>
                  <a:lnTo>
                    <a:pt x="438711" y="23812"/>
                  </a:lnTo>
                  <a:lnTo>
                    <a:pt x="452999" y="23812"/>
                  </a:lnTo>
                  <a:lnTo>
                    <a:pt x="428414" y="55066"/>
                  </a:lnTo>
                  <a:close/>
                </a:path>
                <a:path w="523240" h="125094">
                  <a:moveTo>
                    <a:pt x="454934" y="97780"/>
                  </a:moveTo>
                  <a:lnTo>
                    <a:pt x="439158" y="97780"/>
                  </a:lnTo>
                  <a:lnTo>
                    <a:pt x="414303" y="66526"/>
                  </a:lnTo>
                  <a:lnTo>
                    <a:pt x="430585" y="66526"/>
                  </a:lnTo>
                  <a:lnTo>
                    <a:pt x="454934" y="97780"/>
                  </a:lnTo>
                  <a:close/>
                </a:path>
                <a:path w="523240" h="125094">
                  <a:moveTo>
                    <a:pt x="523019" y="35569"/>
                  </a:moveTo>
                  <a:lnTo>
                    <a:pt x="455451" y="35569"/>
                  </a:lnTo>
                  <a:lnTo>
                    <a:pt x="455451" y="23812"/>
                  </a:lnTo>
                  <a:lnTo>
                    <a:pt x="523019" y="23812"/>
                  </a:lnTo>
                  <a:lnTo>
                    <a:pt x="523019" y="35569"/>
                  </a:lnTo>
                  <a:close/>
                </a:path>
                <a:path w="523240" h="125094">
                  <a:moveTo>
                    <a:pt x="495932" y="97780"/>
                  </a:moveTo>
                  <a:lnTo>
                    <a:pt x="482538" y="97780"/>
                  </a:lnTo>
                  <a:lnTo>
                    <a:pt x="482538" y="35569"/>
                  </a:lnTo>
                  <a:lnTo>
                    <a:pt x="495932" y="35569"/>
                  </a:lnTo>
                  <a:lnTo>
                    <a:pt x="495932" y="9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50550" y="2196475"/>
              <a:ext cx="1418590" cy="906144"/>
            </a:xfrm>
            <a:custGeom>
              <a:avLst/>
              <a:gdLst/>
              <a:ahLst/>
              <a:cxnLst/>
              <a:rect l="l" t="t" r="r" b="b"/>
              <a:pathLst>
                <a:path w="1418590" h="906144">
                  <a:moveTo>
                    <a:pt x="0" y="0"/>
                  </a:moveTo>
                  <a:lnTo>
                    <a:pt x="1418099" y="0"/>
                  </a:lnTo>
                  <a:lnTo>
                    <a:pt x="14180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316976" y="2459737"/>
            <a:ext cx="108648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22885" marR="5080" indent="-210820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Содержание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95" dirty="0">
                <a:latin typeface="Arial"/>
                <a:cs typeface="Arial"/>
              </a:rPr>
              <a:t>границы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568650" y="2196475"/>
            <a:ext cx="1347470" cy="906144"/>
          </a:xfrm>
          <a:custGeom>
            <a:avLst/>
            <a:gdLst/>
            <a:ahLst/>
            <a:cxnLst/>
            <a:rect l="l" t="t" r="r" b="b"/>
            <a:pathLst>
              <a:path w="1347470" h="906144">
                <a:moveTo>
                  <a:pt x="0" y="0"/>
                </a:moveTo>
                <a:lnTo>
                  <a:pt x="1347299" y="0"/>
                </a:lnTo>
                <a:lnTo>
                  <a:pt x="13472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942372" y="2545462"/>
            <a:ext cx="6007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65" dirty="0">
                <a:latin typeface="Arial"/>
                <a:cs typeface="Arial"/>
              </a:rPr>
              <a:t>Бюджет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74549" y="3102474"/>
            <a:ext cx="1518285" cy="906144"/>
          </a:xfrm>
          <a:custGeom>
            <a:avLst/>
            <a:gdLst/>
            <a:ahLst/>
            <a:cxnLst/>
            <a:rect l="l" t="t" r="r" b="b"/>
            <a:pathLst>
              <a:path w="1518285" h="906145">
                <a:moveTo>
                  <a:pt x="0" y="0"/>
                </a:moveTo>
                <a:lnTo>
                  <a:pt x="1517999" y="0"/>
                </a:lnTo>
                <a:lnTo>
                  <a:pt x="15179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60049" y="3194287"/>
            <a:ext cx="1348105" cy="707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55" dirty="0">
                <a:latin typeface="Arial"/>
                <a:cs typeface="Arial"/>
              </a:rPr>
              <a:t>Создание </a:t>
            </a:r>
            <a:r>
              <a:rPr sz="1100" spc="95" dirty="0">
                <a:latin typeface="Arial"/>
                <a:cs typeface="Arial"/>
              </a:rPr>
              <a:t>персонажей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55" dirty="0">
                <a:latin typeface="Arial"/>
                <a:cs typeface="Arial"/>
              </a:rPr>
              <a:t>пользовательских </a:t>
            </a:r>
            <a:r>
              <a:rPr sz="1100" spc="85" dirty="0">
                <a:latin typeface="Arial"/>
                <a:cs typeface="Arial"/>
              </a:rPr>
              <a:t>историй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92550" y="3102474"/>
            <a:ext cx="1682114" cy="906144"/>
          </a:xfrm>
          <a:custGeom>
            <a:avLst/>
            <a:gdLst/>
            <a:ahLst/>
            <a:cxnLst/>
            <a:rect l="l" t="t" r="r" b="b"/>
            <a:pathLst>
              <a:path w="1682114" h="906145">
                <a:moveTo>
                  <a:pt x="0" y="0"/>
                </a:moveTo>
                <a:lnTo>
                  <a:pt x="1681799" y="0"/>
                </a:lnTo>
                <a:lnTo>
                  <a:pt x="16817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04457" y="3365736"/>
            <a:ext cx="14592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370" marR="5080" indent="-27305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Документирование </a:t>
            </a:r>
            <a:r>
              <a:rPr sz="1100" spc="90" dirty="0">
                <a:latin typeface="Arial"/>
                <a:cs typeface="Arial"/>
              </a:rPr>
              <a:t>требований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80" dirty="0">
                <a:latin typeface="Arial"/>
                <a:cs typeface="Arial"/>
              </a:rPr>
              <a:t>рынка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69587" y="3097712"/>
            <a:ext cx="3903979" cy="915669"/>
            <a:chOff x="5669587" y="3097712"/>
            <a:chExt cx="3903979" cy="915669"/>
          </a:xfrm>
        </p:grpSpPr>
        <p:sp>
          <p:nvSpPr>
            <p:cNvPr id="42" name="object 42"/>
            <p:cNvSpPr/>
            <p:nvPr/>
          </p:nvSpPr>
          <p:spPr>
            <a:xfrm>
              <a:off x="5674350" y="3102474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13031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303199" y="0"/>
                  </a:lnTo>
                  <a:lnTo>
                    <a:pt x="13031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74350" y="3102474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0" y="0"/>
                  </a:moveTo>
                  <a:lnTo>
                    <a:pt x="1303199" y="0"/>
                  </a:lnTo>
                  <a:lnTo>
                    <a:pt x="13031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85447" y="3420363"/>
              <a:ext cx="1089025" cy="297815"/>
            </a:xfrm>
            <a:custGeom>
              <a:avLst/>
              <a:gdLst/>
              <a:ahLst/>
              <a:cxnLst/>
              <a:rect l="l" t="t" r="r" b="b"/>
              <a:pathLst>
                <a:path w="1089025" h="297814">
                  <a:moveTo>
                    <a:pt x="84226" y="0"/>
                  </a:moveTo>
                  <a:lnTo>
                    <a:pt x="0" y="0"/>
                  </a:lnTo>
                  <a:lnTo>
                    <a:pt x="0" y="97777"/>
                  </a:lnTo>
                  <a:lnTo>
                    <a:pt x="13830" y="97777"/>
                  </a:lnTo>
                  <a:lnTo>
                    <a:pt x="13830" y="12204"/>
                  </a:lnTo>
                  <a:lnTo>
                    <a:pt x="70535" y="12204"/>
                  </a:lnTo>
                  <a:lnTo>
                    <a:pt x="70535" y="97777"/>
                  </a:lnTo>
                  <a:lnTo>
                    <a:pt x="84226" y="97777"/>
                  </a:lnTo>
                  <a:lnTo>
                    <a:pt x="84226" y="12204"/>
                  </a:lnTo>
                  <a:lnTo>
                    <a:pt x="84226" y="0"/>
                  </a:lnTo>
                  <a:close/>
                </a:path>
                <a:path w="1089025" h="297814">
                  <a:moveTo>
                    <a:pt x="175920" y="23812"/>
                  </a:moveTo>
                  <a:lnTo>
                    <a:pt x="119075" y="23812"/>
                  </a:lnTo>
                  <a:lnTo>
                    <a:pt x="117881" y="51193"/>
                  </a:lnTo>
                  <a:lnTo>
                    <a:pt x="117386" y="59436"/>
                  </a:lnTo>
                  <a:lnTo>
                    <a:pt x="116840" y="65786"/>
                  </a:lnTo>
                  <a:lnTo>
                    <a:pt x="116243" y="70243"/>
                  </a:lnTo>
                  <a:lnTo>
                    <a:pt x="115747" y="74714"/>
                  </a:lnTo>
                  <a:lnTo>
                    <a:pt x="114554" y="78574"/>
                  </a:lnTo>
                  <a:lnTo>
                    <a:pt x="110782" y="85128"/>
                  </a:lnTo>
                  <a:lnTo>
                    <a:pt x="108013" y="86766"/>
                  </a:lnTo>
                  <a:lnTo>
                    <a:pt x="103339" y="86766"/>
                  </a:lnTo>
                  <a:lnTo>
                    <a:pt x="102209" y="86614"/>
                  </a:lnTo>
                  <a:lnTo>
                    <a:pt x="100914" y="86321"/>
                  </a:lnTo>
                  <a:lnTo>
                    <a:pt x="100164" y="97624"/>
                  </a:lnTo>
                  <a:lnTo>
                    <a:pt x="103251" y="98526"/>
                  </a:lnTo>
                  <a:lnTo>
                    <a:pt x="105968" y="98971"/>
                  </a:lnTo>
                  <a:lnTo>
                    <a:pt x="113614" y="98971"/>
                  </a:lnTo>
                  <a:lnTo>
                    <a:pt x="117729" y="96989"/>
                  </a:lnTo>
                  <a:lnTo>
                    <a:pt x="123786" y="88950"/>
                  </a:lnTo>
                  <a:lnTo>
                    <a:pt x="124675" y="86766"/>
                  </a:lnTo>
                  <a:lnTo>
                    <a:pt x="125971" y="83591"/>
                  </a:lnTo>
                  <a:lnTo>
                    <a:pt x="128549" y="70294"/>
                  </a:lnTo>
                  <a:lnTo>
                    <a:pt x="129387" y="61963"/>
                  </a:lnTo>
                  <a:lnTo>
                    <a:pt x="129781" y="51943"/>
                  </a:lnTo>
                  <a:lnTo>
                    <a:pt x="130683" y="35572"/>
                  </a:lnTo>
                  <a:lnTo>
                    <a:pt x="162534" y="35572"/>
                  </a:lnTo>
                  <a:lnTo>
                    <a:pt x="162534" y="97777"/>
                  </a:lnTo>
                  <a:lnTo>
                    <a:pt x="175920" y="97777"/>
                  </a:lnTo>
                  <a:lnTo>
                    <a:pt x="175920" y="35572"/>
                  </a:lnTo>
                  <a:lnTo>
                    <a:pt x="175920" y="23812"/>
                  </a:lnTo>
                  <a:close/>
                </a:path>
                <a:path w="1089025" h="297814">
                  <a:moveTo>
                    <a:pt x="259905" y="43103"/>
                  </a:moveTo>
                  <a:lnTo>
                    <a:pt x="257175" y="35623"/>
                  </a:lnTo>
                  <a:lnTo>
                    <a:pt x="256133" y="34671"/>
                  </a:lnTo>
                  <a:lnTo>
                    <a:pt x="251714" y="30657"/>
                  </a:lnTo>
                  <a:lnTo>
                    <a:pt x="246354" y="25603"/>
                  </a:lnTo>
                  <a:lnTo>
                    <a:pt x="238518" y="23063"/>
                  </a:lnTo>
                  <a:lnTo>
                    <a:pt x="222250" y="23063"/>
                  </a:lnTo>
                  <a:lnTo>
                    <a:pt x="216598" y="23914"/>
                  </a:lnTo>
                  <a:lnTo>
                    <a:pt x="211239" y="25603"/>
                  </a:lnTo>
                  <a:lnTo>
                    <a:pt x="205981" y="27190"/>
                  </a:lnTo>
                  <a:lnTo>
                    <a:pt x="201460" y="29514"/>
                  </a:lnTo>
                  <a:lnTo>
                    <a:pt x="197688" y="32588"/>
                  </a:lnTo>
                  <a:lnTo>
                    <a:pt x="203200" y="42570"/>
                  </a:lnTo>
                  <a:lnTo>
                    <a:pt x="206171" y="40182"/>
                  </a:lnTo>
                  <a:lnTo>
                    <a:pt x="209753" y="38303"/>
                  </a:lnTo>
                  <a:lnTo>
                    <a:pt x="213918" y="36906"/>
                  </a:lnTo>
                  <a:lnTo>
                    <a:pt x="218084" y="35420"/>
                  </a:lnTo>
                  <a:lnTo>
                    <a:pt x="222351" y="34671"/>
                  </a:lnTo>
                  <a:lnTo>
                    <a:pt x="233260" y="34671"/>
                  </a:lnTo>
                  <a:lnTo>
                    <a:pt x="238175" y="36220"/>
                  </a:lnTo>
                  <a:lnTo>
                    <a:pt x="241452" y="39293"/>
                  </a:lnTo>
                  <a:lnTo>
                    <a:pt x="244817" y="42367"/>
                  </a:lnTo>
                  <a:lnTo>
                    <a:pt x="246507" y="46786"/>
                  </a:lnTo>
                  <a:lnTo>
                    <a:pt x="246507" y="55219"/>
                  </a:lnTo>
                  <a:lnTo>
                    <a:pt x="246507" y="64884"/>
                  </a:lnTo>
                  <a:lnTo>
                    <a:pt x="246507" y="75158"/>
                  </a:lnTo>
                  <a:lnTo>
                    <a:pt x="244817" y="79324"/>
                  </a:lnTo>
                  <a:lnTo>
                    <a:pt x="242087" y="82550"/>
                  </a:lnTo>
                  <a:lnTo>
                    <a:pt x="238328" y="84836"/>
                  </a:lnTo>
                  <a:lnTo>
                    <a:pt x="234645" y="87109"/>
                  </a:lnTo>
                  <a:lnTo>
                    <a:pt x="230289" y="88252"/>
                  </a:lnTo>
                  <a:lnTo>
                    <a:pt x="220065" y="88252"/>
                  </a:lnTo>
                  <a:lnTo>
                    <a:pt x="216052" y="87210"/>
                  </a:lnTo>
                  <a:lnTo>
                    <a:pt x="213169" y="85128"/>
                  </a:lnTo>
                  <a:lnTo>
                    <a:pt x="210286" y="82943"/>
                  </a:lnTo>
                  <a:lnTo>
                    <a:pt x="208851" y="80022"/>
                  </a:lnTo>
                  <a:lnTo>
                    <a:pt x="208851" y="68707"/>
                  </a:lnTo>
                  <a:lnTo>
                    <a:pt x="214515" y="64884"/>
                  </a:lnTo>
                  <a:lnTo>
                    <a:pt x="246507" y="64884"/>
                  </a:lnTo>
                  <a:lnTo>
                    <a:pt x="246507" y="55219"/>
                  </a:lnTo>
                  <a:lnTo>
                    <a:pt x="215049" y="55219"/>
                  </a:lnTo>
                  <a:lnTo>
                    <a:pt x="207518" y="57200"/>
                  </a:lnTo>
                  <a:lnTo>
                    <a:pt x="197993" y="65138"/>
                  </a:lnTo>
                  <a:lnTo>
                    <a:pt x="195605" y="70345"/>
                  </a:lnTo>
                  <a:lnTo>
                    <a:pt x="195605" y="83337"/>
                  </a:lnTo>
                  <a:lnTo>
                    <a:pt x="198094" y="88646"/>
                  </a:lnTo>
                  <a:lnTo>
                    <a:pt x="203047" y="92722"/>
                  </a:lnTo>
                  <a:lnTo>
                    <a:pt x="208013" y="96685"/>
                  </a:lnTo>
                  <a:lnTo>
                    <a:pt x="214655" y="98666"/>
                  </a:lnTo>
                  <a:lnTo>
                    <a:pt x="228650" y="98666"/>
                  </a:lnTo>
                  <a:lnTo>
                    <a:pt x="247053" y="88252"/>
                  </a:lnTo>
                  <a:lnTo>
                    <a:pt x="247256" y="87960"/>
                  </a:lnTo>
                  <a:lnTo>
                    <a:pt x="247256" y="97777"/>
                  </a:lnTo>
                  <a:lnTo>
                    <a:pt x="259905" y="97777"/>
                  </a:lnTo>
                  <a:lnTo>
                    <a:pt x="259905" y="87960"/>
                  </a:lnTo>
                  <a:lnTo>
                    <a:pt x="259905" y="64884"/>
                  </a:lnTo>
                  <a:lnTo>
                    <a:pt x="259905" y="43103"/>
                  </a:lnTo>
                  <a:close/>
                </a:path>
                <a:path w="1089025" h="297814">
                  <a:moveTo>
                    <a:pt x="279476" y="195262"/>
                  </a:moveTo>
                  <a:lnTo>
                    <a:pt x="210858" y="195262"/>
                  </a:lnTo>
                  <a:lnTo>
                    <a:pt x="210858" y="269227"/>
                  </a:lnTo>
                  <a:lnTo>
                    <a:pt x="224256" y="269227"/>
                  </a:lnTo>
                  <a:lnTo>
                    <a:pt x="224256" y="207022"/>
                  </a:lnTo>
                  <a:lnTo>
                    <a:pt x="266077" y="207022"/>
                  </a:lnTo>
                  <a:lnTo>
                    <a:pt x="266077" y="269227"/>
                  </a:lnTo>
                  <a:lnTo>
                    <a:pt x="279476" y="269227"/>
                  </a:lnTo>
                  <a:lnTo>
                    <a:pt x="279476" y="207022"/>
                  </a:lnTo>
                  <a:lnTo>
                    <a:pt x="279476" y="195262"/>
                  </a:lnTo>
                  <a:close/>
                </a:path>
                <a:path w="1089025" h="297814">
                  <a:moveTo>
                    <a:pt x="353136" y="23812"/>
                  </a:moveTo>
                  <a:lnTo>
                    <a:pt x="339750" y="23812"/>
                  </a:lnTo>
                  <a:lnTo>
                    <a:pt x="339750" y="55219"/>
                  </a:lnTo>
                  <a:lnTo>
                    <a:pt x="297484" y="55219"/>
                  </a:lnTo>
                  <a:lnTo>
                    <a:pt x="297484" y="23812"/>
                  </a:lnTo>
                  <a:lnTo>
                    <a:pt x="284086" y="23812"/>
                  </a:lnTo>
                  <a:lnTo>
                    <a:pt x="284086" y="97777"/>
                  </a:lnTo>
                  <a:lnTo>
                    <a:pt x="297484" y="97777"/>
                  </a:lnTo>
                  <a:lnTo>
                    <a:pt x="297484" y="66827"/>
                  </a:lnTo>
                  <a:lnTo>
                    <a:pt x="339750" y="66827"/>
                  </a:lnTo>
                  <a:lnTo>
                    <a:pt x="339750" y="97777"/>
                  </a:lnTo>
                  <a:lnTo>
                    <a:pt x="353136" y="97777"/>
                  </a:lnTo>
                  <a:lnTo>
                    <a:pt x="353136" y="66827"/>
                  </a:lnTo>
                  <a:lnTo>
                    <a:pt x="353136" y="55219"/>
                  </a:lnTo>
                  <a:lnTo>
                    <a:pt x="353136" y="23812"/>
                  </a:lnTo>
                  <a:close/>
                </a:path>
                <a:path w="1089025" h="297814">
                  <a:moveTo>
                    <a:pt x="382016" y="224726"/>
                  </a:moveTo>
                  <a:lnTo>
                    <a:pt x="368477" y="201815"/>
                  </a:lnTo>
                  <a:lnTo>
                    <a:pt x="368477" y="227114"/>
                  </a:lnTo>
                  <a:lnTo>
                    <a:pt x="368477" y="237324"/>
                  </a:lnTo>
                  <a:lnTo>
                    <a:pt x="348234" y="258368"/>
                  </a:lnTo>
                  <a:lnTo>
                    <a:pt x="338912" y="258368"/>
                  </a:lnTo>
                  <a:lnTo>
                    <a:pt x="337756" y="258064"/>
                  </a:lnTo>
                  <a:lnTo>
                    <a:pt x="334695" y="257276"/>
                  </a:lnTo>
                  <a:lnTo>
                    <a:pt x="318617" y="237324"/>
                  </a:lnTo>
                  <a:lnTo>
                    <a:pt x="318617" y="227114"/>
                  </a:lnTo>
                  <a:lnTo>
                    <a:pt x="336067" y="207022"/>
                  </a:lnTo>
                  <a:lnTo>
                    <a:pt x="338912" y="206273"/>
                  </a:lnTo>
                  <a:lnTo>
                    <a:pt x="348234" y="206273"/>
                  </a:lnTo>
                  <a:lnTo>
                    <a:pt x="352501" y="207365"/>
                  </a:lnTo>
                  <a:lnTo>
                    <a:pt x="356273" y="209550"/>
                  </a:lnTo>
                  <a:lnTo>
                    <a:pt x="360045" y="211632"/>
                  </a:lnTo>
                  <a:lnTo>
                    <a:pt x="363016" y="214655"/>
                  </a:lnTo>
                  <a:lnTo>
                    <a:pt x="367385" y="222592"/>
                  </a:lnTo>
                  <a:lnTo>
                    <a:pt x="368477" y="227114"/>
                  </a:lnTo>
                  <a:lnTo>
                    <a:pt x="368477" y="201815"/>
                  </a:lnTo>
                  <a:lnTo>
                    <a:pt x="358203" y="196100"/>
                  </a:lnTo>
                  <a:lnTo>
                    <a:pt x="351802" y="194513"/>
                  </a:lnTo>
                  <a:lnTo>
                    <a:pt x="339204" y="194513"/>
                  </a:lnTo>
                  <a:lnTo>
                    <a:pt x="334200" y="195554"/>
                  </a:lnTo>
                  <a:lnTo>
                    <a:pt x="325069" y="199732"/>
                  </a:lnTo>
                  <a:lnTo>
                    <a:pt x="321297" y="202857"/>
                  </a:lnTo>
                  <a:lnTo>
                    <a:pt x="318325" y="207022"/>
                  </a:lnTo>
                  <a:lnTo>
                    <a:pt x="318325" y="195262"/>
                  </a:lnTo>
                  <a:lnTo>
                    <a:pt x="305371" y="195262"/>
                  </a:lnTo>
                  <a:lnTo>
                    <a:pt x="305371" y="296316"/>
                  </a:lnTo>
                  <a:lnTo>
                    <a:pt x="318770" y="296316"/>
                  </a:lnTo>
                  <a:lnTo>
                    <a:pt x="318770" y="258064"/>
                  </a:lnTo>
                  <a:lnTo>
                    <a:pt x="321843" y="261937"/>
                  </a:lnTo>
                  <a:lnTo>
                    <a:pt x="325564" y="264909"/>
                  </a:lnTo>
                  <a:lnTo>
                    <a:pt x="329933" y="266992"/>
                  </a:lnTo>
                  <a:lnTo>
                    <a:pt x="334391" y="269074"/>
                  </a:lnTo>
                  <a:lnTo>
                    <a:pt x="339305" y="270116"/>
                  </a:lnTo>
                  <a:lnTo>
                    <a:pt x="351802" y="270116"/>
                  </a:lnTo>
                  <a:lnTo>
                    <a:pt x="382016" y="239610"/>
                  </a:lnTo>
                  <a:lnTo>
                    <a:pt x="382016" y="224726"/>
                  </a:lnTo>
                  <a:close/>
                </a:path>
                <a:path w="1089025" h="297814">
                  <a:moveTo>
                    <a:pt x="450138" y="23812"/>
                  </a:moveTo>
                  <a:lnTo>
                    <a:pt x="437934" y="23812"/>
                  </a:lnTo>
                  <a:lnTo>
                    <a:pt x="392544" y="77685"/>
                  </a:lnTo>
                  <a:lnTo>
                    <a:pt x="392544" y="23812"/>
                  </a:lnTo>
                  <a:lnTo>
                    <a:pt x="379158" y="23812"/>
                  </a:lnTo>
                  <a:lnTo>
                    <a:pt x="379158" y="97777"/>
                  </a:lnTo>
                  <a:lnTo>
                    <a:pt x="391502" y="97777"/>
                  </a:lnTo>
                  <a:lnTo>
                    <a:pt x="408381" y="77685"/>
                  </a:lnTo>
                  <a:lnTo>
                    <a:pt x="436753" y="43903"/>
                  </a:lnTo>
                  <a:lnTo>
                    <a:pt x="436753" y="97777"/>
                  </a:lnTo>
                  <a:lnTo>
                    <a:pt x="450138" y="97777"/>
                  </a:lnTo>
                  <a:lnTo>
                    <a:pt x="450138" y="43903"/>
                  </a:lnTo>
                  <a:lnTo>
                    <a:pt x="450138" y="23812"/>
                  </a:lnTo>
                  <a:close/>
                </a:path>
                <a:path w="1089025" h="297814">
                  <a:moveTo>
                    <a:pt x="471512" y="224929"/>
                  </a:moveTo>
                  <a:lnTo>
                    <a:pt x="469887" y="218478"/>
                  </a:lnTo>
                  <a:lnTo>
                    <a:pt x="466610" y="212826"/>
                  </a:lnTo>
                  <a:lnTo>
                    <a:pt x="463334" y="207073"/>
                  </a:lnTo>
                  <a:lnTo>
                    <a:pt x="462521" y="206273"/>
                  </a:lnTo>
                  <a:lnTo>
                    <a:pt x="458774" y="202603"/>
                  </a:lnTo>
                  <a:lnTo>
                    <a:pt x="457974" y="202171"/>
                  </a:lnTo>
                  <a:lnTo>
                    <a:pt x="457974" y="227114"/>
                  </a:lnTo>
                  <a:lnTo>
                    <a:pt x="457974" y="237324"/>
                  </a:lnTo>
                  <a:lnTo>
                    <a:pt x="456882" y="241896"/>
                  </a:lnTo>
                  <a:lnTo>
                    <a:pt x="454698" y="245859"/>
                  </a:lnTo>
                  <a:lnTo>
                    <a:pt x="452615" y="249834"/>
                  </a:lnTo>
                  <a:lnTo>
                    <a:pt x="449694" y="252907"/>
                  </a:lnTo>
                  <a:lnTo>
                    <a:pt x="442150" y="257276"/>
                  </a:lnTo>
                  <a:lnTo>
                    <a:pt x="437883" y="258368"/>
                  </a:lnTo>
                  <a:lnTo>
                    <a:pt x="428358" y="258368"/>
                  </a:lnTo>
                  <a:lnTo>
                    <a:pt x="408114" y="237324"/>
                  </a:lnTo>
                  <a:lnTo>
                    <a:pt x="408114" y="227114"/>
                  </a:lnTo>
                  <a:lnTo>
                    <a:pt x="409206" y="222592"/>
                  </a:lnTo>
                  <a:lnTo>
                    <a:pt x="413575" y="214655"/>
                  </a:lnTo>
                  <a:lnTo>
                    <a:pt x="416547" y="211632"/>
                  </a:lnTo>
                  <a:lnTo>
                    <a:pt x="420319" y="209550"/>
                  </a:lnTo>
                  <a:lnTo>
                    <a:pt x="424091" y="207365"/>
                  </a:lnTo>
                  <a:lnTo>
                    <a:pt x="428358" y="206273"/>
                  </a:lnTo>
                  <a:lnTo>
                    <a:pt x="437883" y="206273"/>
                  </a:lnTo>
                  <a:lnTo>
                    <a:pt x="442150" y="207365"/>
                  </a:lnTo>
                  <a:lnTo>
                    <a:pt x="445922" y="209550"/>
                  </a:lnTo>
                  <a:lnTo>
                    <a:pt x="449694" y="211632"/>
                  </a:lnTo>
                  <a:lnTo>
                    <a:pt x="452615" y="214655"/>
                  </a:lnTo>
                  <a:lnTo>
                    <a:pt x="454621" y="218478"/>
                  </a:lnTo>
                  <a:lnTo>
                    <a:pt x="456882" y="222592"/>
                  </a:lnTo>
                  <a:lnTo>
                    <a:pt x="457974" y="227114"/>
                  </a:lnTo>
                  <a:lnTo>
                    <a:pt x="457974" y="202171"/>
                  </a:lnTo>
                  <a:lnTo>
                    <a:pt x="452920" y="199428"/>
                  </a:lnTo>
                  <a:lnTo>
                    <a:pt x="447065" y="196151"/>
                  </a:lnTo>
                  <a:lnTo>
                    <a:pt x="440461" y="194513"/>
                  </a:lnTo>
                  <a:lnTo>
                    <a:pt x="425780" y="194513"/>
                  </a:lnTo>
                  <a:lnTo>
                    <a:pt x="419176" y="196151"/>
                  </a:lnTo>
                  <a:lnTo>
                    <a:pt x="413321" y="199428"/>
                  </a:lnTo>
                  <a:lnTo>
                    <a:pt x="407466" y="202603"/>
                  </a:lnTo>
                  <a:lnTo>
                    <a:pt x="402856" y="207073"/>
                  </a:lnTo>
                  <a:lnTo>
                    <a:pt x="399491" y="212826"/>
                  </a:lnTo>
                  <a:lnTo>
                    <a:pt x="396214" y="218478"/>
                  </a:lnTo>
                  <a:lnTo>
                    <a:pt x="394576" y="224929"/>
                  </a:lnTo>
                  <a:lnTo>
                    <a:pt x="394576" y="239509"/>
                  </a:lnTo>
                  <a:lnTo>
                    <a:pt x="425780" y="270116"/>
                  </a:lnTo>
                  <a:lnTo>
                    <a:pt x="440461" y="270116"/>
                  </a:lnTo>
                  <a:lnTo>
                    <a:pt x="471512" y="239509"/>
                  </a:lnTo>
                  <a:lnTo>
                    <a:pt x="471512" y="224929"/>
                  </a:lnTo>
                  <a:close/>
                </a:path>
                <a:path w="1089025" h="297814">
                  <a:moveTo>
                    <a:pt x="552678" y="53276"/>
                  </a:moveTo>
                  <a:lnTo>
                    <a:pt x="539140" y="30365"/>
                  </a:lnTo>
                  <a:lnTo>
                    <a:pt x="539140" y="55664"/>
                  </a:lnTo>
                  <a:lnTo>
                    <a:pt x="539140" y="65874"/>
                  </a:lnTo>
                  <a:lnTo>
                    <a:pt x="518896" y="86918"/>
                  </a:lnTo>
                  <a:lnTo>
                    <a:pt x="509574" y="86918"/>
                  </a:lnTo>
                  <a:lnTo>
                    <a:pt x="508419" y="86614"/>
                  </a:lnTo>
                  <a:lnTo>
                    <a:pt x="505358" y="85826"/>
                  </a:lnTo>
                  <a:lnTo>
                    <a:pt x="489280" y="65874"/>
                  </a:lnTo>
                  <a:lnTo>
                    <a:pt x="489280" y="55664"/>
                  </a:lnTo>
                  <a:lnTo>
                    <a:pt x="506730" y="35572"/>
                  </a:lnTo>
                  <a:lnTo>
                    <a:pt x="509574" y="34823"/>
                  </a:lnTo>
                  <a:lnTo>
                    <a:pt x="518896" y="34823"/>
                  </a:lnTo>
                  <a:lnTo>
                    <a:pt x="523163" y="35915"/>
                  </a:lnTo>
                  <a:lnTo>
                    <a:pt x="526935" y="38100"/>
                  </a:lnTo>
                  <a:lnTo>
                    <a:pt x="530707" y="40182"/>
                  </a:lnTo>
                  <a:lnTo>
                    <a:pt x="533679" y="43205"/>
                  </a:lnTo>
                  <a:lnTo>
                    <a:pt x="538048" y="51142"/>
                  </a:lnTo>
                  <a:lnTo>
                    <a:pt x="539140" y="55664"/>
                  </a:lnTo>
                  <a:lnTo>
                    <a:pt x="539140" y="30365"/>
                  </a:lnTo>
                  <a:lnTo>
                    <a:pt x="528866" y="24650"/>
                  </a:lnTo>
                  <a:lnTo>
                    <a:pt x="522465" y="23063"/>
                  </a:lnTo>
                  <a:lnTo>
                    <a:pt x="509866" y="23063"/>
                  </a:lnTo>
                  <a:lnTo>
                    <a:pt x="504863" y="24104"/>
                  </a:lnTo>
                  <a:lnTo>
                    <a:pt x="495731" y="28282"/>
                  </a:lnTo>
                  <a:lnTo>
                    <a:pt x="491959" y="31407"/>
                  </a:lnTo>
                  <a:lnTo>
                    <a:pt x="488988" y="35572"/>
                  </a:lnTo>
                  <a:lnTo>
                    <a:pt x="488988" y="23812"/>
                  </a:lnTo>
                  <a:lnTo>
                    <a:pt x="476034" y="23812"/>
                  </a:lnTo>
                  <a:lnTo>
                    <a:pt x="476034" y="124866"/>
                  </a:lnTo>
                  <a:lnTo>
                    <a:pt x="489432" y="124866"/>
                  </a:lnTo>
                  <a:lnTo>
                    <a:pt x="489432" y="86614"/>
                  </a:lnTo>
                  <a:lnTo>
                    <a:pt x="492506" y="90487"/>
                  </a:lnTo>
                  <a:lnTo>
                    <a:pt x="496227" y="93459"/>
                  </a:lnTo>
                  <a:lnTo>
                    <a:pt x="500595" y="95542"/>
                  </a:lnTo>
                  <a:lnTo>
                    <a:pt x="505053" y="97624"/>
                  </a:lnTo>
                  <a:lnTo>
                    <a:pt x="509968" y="98666"/>
                  </a:lnTo>
                  <a:lnTo>
                    <a:pt x="522465" y="98666"/>
                  </a:lnTo>
                  <a:lnTo>
                    <a:pt x="552678" y="68160"/>
                  </a:lnTo>
                  <a:lnTo>
                    <a:pt x="552678" y="53276"/>
                  </a:lnTo>
                  <a:close/>
                </a:path>
                <a:path w="1089025" h="297814">
                  <a:moveTo>
                    <a:pt x="565658" y="257467"/>
                  </a:moveTo>
                  <a:lnTo>
                    <a:pt x="554342" y="257467"/>
                  </a:lnTo>
                  <a:lnTo>
                    <a:pt x="554342" y="207022"/>
                  </a:lnTo>
                  <a:lnTo>
                    <a:pt x="554342" y="195262"/>
                  </a:lnTo>
                  <a:lnTo>
                    <a:pt x="540943" y="195262"/>
                  </a:lnTo>
                  <a:lnTo>
                    <a:pt x="540943" y="207022"/>
                  </a:lnTo>
                  <a:lnTo>
                    <a:pt x="540943" y="257467"/>
                  </a:lnTo>
                  <a:lnTo>
                    <a:pt x="499427" y="257467"/>
                  </a:lnTo>
                  <a:lnTo>
                    <a:pt x="502500" y="254787"/>
                  </a:lnTo>
                  <a:lnTo>
                    <a:pt x="504634" y="250431"/>
                  </a:lnTo>
                  <a:lnTo>
                    <a:pt x="507009" y="238226"/>
                  </a:lnTo>
                  <a:lnTo>
                    <a:pt x="507758" y="230479"/>
                  </a:lnTo>
                  <a:lnTo>
                    <a:pt x="508050" y="221157"/>
                  </a:lnTo>
                  <a:lnTo>
                    <a:pt x="508800" y="207022"/>
                  </a:lnTo>
                  <a:lnTo>
                    <a:pt x="540943" y="207022"/>
                  </a:lnTo>
                  <a:lnTo>
                    <a:pt x="540943" y="195262"/>
                  </a:lnTo>
                  <a:lnTo>
                    <a:pt x="496900" y="195262"/>
                  </a:lnTo>
                  <a:lnTo>
                    <a:pt x="495846" y="220268"/>
                  </a:lnTo>
                  <a:lnTo>
                    <a:pt x="495223" y="228549"/>
                  </a:lnTo>
                  <a:lnTo>
                    <a:pt x="482460" y="257467"/>
                  </a:lnTo>
                  <a:lnTo>
                    <a:pt x="478586" y="257467"/>
                  </a:lnTo>
                  <a:lnTo>
                    <a:pt x="478586" y="286346"/>
                  </a:lnTo>
                  <a:lnTo>
                    <a:pt x="491236" y="286346"/>
                  </a:lnTo>
                  <a:lnTo>
                    <a:pt x="491236" y="269227"/>
                  </a:lnTo>
                  <a:lnTo>
                    <a:pt x="552996" y="269227"/>
                  </a:lnTo>
                  <a:lnTo>
                    <a:pt x="552996" y="286346"/>
                  </a:lnTo>
                  <a:lnTo>
                    <a:pt x="565658" y="286346"/>
                  </a:lnTo>
                  <a:lnTo>
                    <a:pt x="565658" y="269227"/>
                  </a:lnTo>
                  <a:lnTo>
                    <a:pt x="565658" y="257467"/>
                  </a:lnTo>
                  <a:close/>
                </a:path>
                <a:path w="1089025" h="297814">
                  <a:moveTo>
                    <a:pt x="642175" y="53479"/>
                  </a:moveTo>
                  <a:lnTo>
                    <a:pt x="640537" y="47028"/>
                  </a:lnTo>
                  <a:lnTo>
                    <a:pt x="637273" y="41376"/>
                  </a:lnTo>
                  <a:lnTo>
                    <a:pt x="633996" y="35623"/>
                  </a:lnTo>
                  <a:lnTo>
                    <a:pt x="633183" y="34823"/>
                  </a:lnTo>
                  <a:lnTo>
                    <a:pt x="629424" y="31153"/>
                  </a:lnTo>
                  <a:lnTo>
                    <a:pt x="628637" y="30734"/>
                  </a:lnTo>
                  <a:lnTo>
                    <a:pt x="628637" y="55664"/>
                  </a:lnTo>
                  <a:lnTo>
                    <a:pt x="628637" y="65874"/>
                  </a:lnTo>
                  <a:lnTo>
                    <a:pt x="627545" y="70446"/>
                  </a:lnTo>
                  <a:lnTo>
                    <a:pt x="625360" y="74409"/>
                  </a:lnTo>
                  <a:lnTo>
                    <a:pt x="623277" y="78384"/>
                  </a:lnTo>
                  <a:lnTo>
                    <a:pt x="620356" y="81457"/>
                  </a:lnTo>
                  <a:lnTo>
                    <a:pt x="612813" y="85826"/>
                  </a:lnTo>
                  <a:lnTo>
                    <a:pt x="608545" y="86918"/>
                  </a:lnTo>
                  <a:lnTo>
                    <a:pt x="599020" y="86918"/>
                  </a:lnTo>
                  <a:lnTo>
                    <a:pt x="578777" y="65874"/>
                  </a:lnTo>
                  <a:lnTo>
                    <a:pt x="578777" y="55664"/>
                  </a:lnTo>
                  <a:lnTo>
                    <a:pt x="579869" y="51142"/>
                  </a:lnTo>
                  <a:lnTo>
                    <a:pt x="584238" y="43205"/>
                  </a:lnTo>
                  <a:lnTo>
                    <a:pt x="587209" y="40182"/>
                  </a:lnTo>
                  <a:lnTo>
                    <a:pt x="590981" y="38100"/>
                  </a:lnTo>
                  <a:lnTo>
                    <a:pt x="594753" y="35915"/>
                  </a:lnTo>
                  <a:lnTo>
                    <a:pt x="599020" y="34823"/>
                  </a:lnTo>
                  <a:lnTo>
                    <a:pt x="608545" y="34823"/>
                  </a:lnTo>
                  <a:lnTo>
                    <a:pt x="612813" y="35915"/>
                  </a:lnTo>
                  <a:lnTo>
                    <a:pt x="616585" y="38100"/>
                  </a:lnTo>
                  <a:lnTo>
                    <a:pt x="620356" y="40182"/>
                  </a:lnTo>
                  <a:lnTo>
                    <a:pt x="623277" y="43205"/>
                  </a:lnTo>
                  <a:lnTo>
                    <a:pt x="625284" y="47028"/>
                  </a:lnTo>
                  <a:lnTo>
                    <a:pt x="627545" y="51142"/>
                  </a:lnTo>
                  <a:lnTo>
                    <a:pt x="628637" y="55664"/>
                  </a:lnTo>
                  <a:lnTo>
                    <a:pt x="628637" y="30734"/>
                  </a:lnTo>
                  <a:lnTo>
                    <a:pt x="623582" y="27978"/>
                  </a:lnTo>
                  <a:lnTo>
                    <a:pt x="617728" y="24701"/>
                  </a:lnTo>
                  <a:lnTo>
                    <a:pt x="611124" y="23063"/>
                  </a:lnTo>
                  <a:lnTo>
                    <a:pt x="596442" y="23063"/>
                  </a:lnTo>
                  <a:lnTo>
                    <a:pt x="589838" y="24701"/>
                  </a:lnTo>
                  <a:lnTo>
                    <a:pt x="583984" y="27978"/>
                  </a:lnTo>
                  <a:lnTo>
                    <a:pt x="578129" y="31153"/>
                  </a:lnTo>
                  <a:lnTo>
                    <a:pt x="573519" y="35623"/>
                  </a:lnTo>
                  <a:lnTo>
                    <a:pt x="570141" y="41376"/>
                  </a:lnTo>
                  <a:lnTo>
                    <a:pt x="566877" y="47028"/>
                  </a:lnTo>
                  <a:lnTo>
                    <a:pt x="565238" y="53479"/>
                  </a:lnTo>
                  <a:lnTo>
                    <a:pt x="565238" y="68059"/>
                  </a:lnTo>
                  <a:lnTo>
                    <a:pt x="596442" y="98666"/>
                  </a:lnTo>
                  <a:lnTo>
                    <a:pt x="611124" y="98666"/>
                  </a:lnTo>
                  <a:lnTo>
                    <a:pt x="642175" y="68059"/>
                  </a:lnTo>
                  <a:lnTo>
                    <a:pt x="642175" y="53479"/>
                  </a:lnTo>
                  <a:close/>
                </a:path>
                <a:path w="1089025" h="297814">
                  <a:moveTo>
                    <a:pt x="649122" y="195262"/>
                  </a:moveTo>
                  <a:lnTo>
                    <a:pt x="636028" y="195262"/>
                  </a:lnTo>
                  <a:lnTo>
                    <a:pt x="610425" y="254495"/>
                  </a:lnTo>
                  <a:lnTo>
                    <a:pt x="584682" y="195262"/>
                  </a:lnTo>
                  <a:lnTo>
                    <a:pt x="570687" y="195262"/>
                  </a:lnTo>
                  <a:lnTo>
                    <a:pt x="603427" y="269074"/>
                  </a:lnTo>
                  <a:lnTo>
                    <a:pt x="601052" y="274294"/>
                  </a:lnTo>
                  <a:lnTo>
                    <a:pt x="599262" y="278460"/>
                  </a:lnTo>
                  <a:lnTo>
                    <a:pt x="597281" y="281381"/>
                  </a:lnTo>
                  <a:lnTo>
                    <a:pt x="595096" y="283070"/>
                  </a:lnTo>
                  <a:lnTo>
                    <a:pt x="592912" y="284861"/>
                  </a:lnTo>
                  <a:lnTo>
                    <a:pt x="590181" y="285750"/>
                  </a:lnTo>
                  <a:lnTo>
                    <a:pt x="581850" y="285750"/>
                  </a:lnTo>
                  <a:lnTo>
                    <a:pt x="577430" y="283908"/>
                  </a:lnTo>
                  <a:lnTo>
                    <a:pt x="573659" y="280238"/>
                  </a:lnTo>
                  <a:lnTo>
                    <a:pt x="567855" y="290360"/>
                  </a:lnTo>
                  <a:lnTo>
                    <a:pt x="570141" y="292544"/>
                  </a:lnTo>
                  <a:lnTo>
                    <a:pt x="572973" y="294233"/>
                  </a:lnTo>
                  <a:lnTo>
                    <a:pt x="579716" y="296608"/>
                  </a:lnTo>
                  <a:lnTo>
                    <a:pt x="583234" y="297205"/>
                  </a:lnTo>
                  <a:lnTo>
                    <a:pt x="592861" y="297205"/>
                  </a:lnTo>
                  <a:lnTo>
                    <a:pt x="597928" y="295668"/>
                  </a:lnTo>
                  <a:lnTo>
                    <a:pt x="602094" y="292595"/>
                  </a:lnTo>
                  <a:lnTo>
                    <a:pt x="606361" y="289521"/>
                  </a:lnTo>
                  <a:lnTo>
                    <a:pt x="609003" y="285750"/>
                  </a:lnTo>
                  <a:lnTo>
                    <a:pt x="610082" y="284213"/>
                  </a:lnTo>
                  <a:lnTo>
                    <a:pt x="613257" y="276669"/>
                  </a:lnTo>
                  <a:lnTo>
                    <a:pt x="623023" y="254495"/>
                  </a:lnTo>
                  <a:lnTo>
                    <a:pt x="649122" y="195262"/>
                  </a:lnTo>
                  <a:close/>
                </a:path>
                <a:path w="1089025" h="297814">
                  <a:moveTo>
                    <a:pt x="726300" y="67767"/>
                  </a:moveTo>
                  <a:lnTo>
                    <a:pt x="724255" y="65189"/>
                  </a:lnTo>
                  <a:lnTo>
                    <a:pt x="721537" y="61760"/>
                  </a:lnTo>
                  <a:lnTo>
                    <a:pt x="712914" y="59613"/>
                  </a:lnTo>
                  <a:lnTo>
                    <a:pt x="712914" y="72732"/>
                  </a:lnTo>
                  <a:lnTo>
                    <a:pt x="712914" y="80264"/>
                  </a:lnTo>
                  <a:lnTo>
                    <a:pt x="711517" y="83045"/>
                  </a:lnTo>
                  <a:lnTo>
                    <a:pt x="705967" y="86614"/>
                  </a:lnTo>
                  <a:lnTo>
                    <a:pt x="701802" y="87515"/>
                  </a:lnTo>
                  <a:lnTo>
                    <a:pt x="674662" y="87515"/>
                  </a:lnTo>
                  <a:lnTo>
                    <a:pt x="674662" y="65189"/>
                  </a:lnTo>
                  <a:lnTo>
                    <a:pt x="702538" y="65189"/>
                  </a:lnTo>
                  <a:lnTo>
                    <a:pt x="706564" y="66128"/>
                  </a:lnTo>
                  <a:lnTo>
                    <a:pt x="709041" y="68008"/>
                  </a:lnTo>
                  <a:lnTo>
                    <a:pt x="711619" y="69900"/>
                  </a:lnTo>
                  <a:lnTo>
                    <a:pt x="712914" y="72732"/>
                  </a:lnTo>
                  <a:lnTo>
                    <a:pt x="712914" y="59613"/>
                  </a:lnTo>
                  <a:lnTo>
                    <a:pt x="712012" y="59385"/>
                  </a:lnTo>
                  <a:lnTo>
                    <a:pt x="715695" y="57899"/>
                  </a:lnTo>
                  <a:lnTo>
                    <a:pt x="718566" y="55765"/>
                  </a:lnTo>
                  <a:lnTo>
                    <a:pt x="722833" y="50101"/>
                  </a:lnTo>
                  <a:lnTo>
                    <a:pt x="723925" y="46685"/>
                  </a:lnTo>
                  <a:lnTo>
                    <a:pt x="723925" y="36664"/>
                  </a:lnTo>
                  <a:lnTo>
                    <a:pt x="722553" y="34086"/>
                  </a:lnTo>
                  <a:lnTo>
                    <a:pt x="721448" y="31991"/>
                  </a:lnTo>
                  <a:lnTo>
                    <a:pt x="711517" y="25450"/>
                  </a:lnTo>
                  <a:lnTo>
                    <a:pt x="710526" y="25222"/>
                  </a:lnTo>
                  <a:lnTo>
                    <a:pt x="710526" y="37655"/>
                  </a:lnTo>
                  <a:lnTo>
                    <a:pt x="710526" y="48272"/>
                  </a:lnTo>
                  <a:lnTo>
                    <a:pt x="709193" y="50952"/>
                  </a:lnTo>
                  <a:lnTo>
                    <a:pt x="703834" y="54724"/>
                  </a:lnTo>
                  <a:lnTo>
                    <a:pt x="699909" y="55664"/>
                  </a:lnTo>
                  <a:lnTo>
                    <a:pt x="674662" y="55664"/>
                  </a:lnTo>
                  <a:lnTo>
                    <a:pt x="674662" y="34086"/>
                  </a:lnTo>
                  <a:lnTo>
                    <a:pt x="705269" y="34086"/>
                  </a:lnTo>
                  <a:lnTo>
                    <a:pt x="710526" y="37655"/>
                  </a:lnTo>
                  <a:lnTo>
                    <a:pt x="710526" y="25222"/>
                  </a:lnTo>
                  <a:lnTo>
                    <a:pt x="704672" y="23812"/>
                  </a:lnTo>
                  <a:lnTo>
                    <a:pt x="661568" y="23812"/>
                  </a:lnTo>
                  <a:lnTo>
                    <a:pt x="661568" y="97777"/>
                  </a:lnTo>
                  <a:lnTo>
                    <a:pt x="706856" y="97777"/>
                  </a:lnTo>
                  <a:lnTo>
                    <a:pt x="714146" y="96037"/>
                  </a:lnTo>
                  <a:lnTo>
                    <a:pt x="719010" y="92570"/>
                  </a:lnTo>
                  <a:lnTo>
                    <a:pt x="723874" y="89001"/>
                  </a:lnTo>
                  <a:lnTo>
                    <a:pt x="724585" y="87515"/>
                  </a:lnTo>
                  <a:lnTo>
                    <a:pt x="726300" y="83934"/>
                  </a:lnTo>
                  <a:lnTo>
                    <a:pt x="726300" y="67767"/>
                  </a:lnTo>
                  <a:close/>
                </a:path>
                <a:path w="1089025" h="297814">
                  <a:moveTo>
                    <a:pt x="732104" y="269227"/>
                  </a:moveTo>
                  <a:lnTo>
                    <a:pt x="707758" y="237972"/>
                  </a:lnTo>
                  <a:lnTo>
                    <a:pt x="702195" y="230835"/>
                  </a:lnTo>
                  <a:lnTo>
                    <a:pt x="705586" y="226517"/>
                  </a:lnTo>
                  <a:lnTo>
                    <a:pt x="730173" y="195262"/>
                  </a:lnTo>
                  <a:lnTo>
                    <a:pt x="715886" y="195262"/>
                  </a:lnTo>
                  <a:lnTo>
                    <a:pt x="691769" y="226517"/>
                  </a:lnTo>
                  <a:lnTo>
                    <a:pt x="676148" y="226517"/>
                  </a:lnTo>
                  <a:lnTo>
                    <a:pt x="676148" y="195262"/>
                  </a:lnTo>
                  <a:lnTo>
                    <a:pt x="662749" y="195262"/>
                  </a:lnTo>
                  <a:lnTo>
                    <a:pt x="662749" y="269227"/>
                  </a:lnTo>
                  <a:lnTo>
                    <a:pt x="676148" y="269227"/>
                  </a:lnTo>
                  <a:lnTo>
                    <a:pt x="676148" y="237972"/>
                  </a:lnTo>
                  <a:lnTo>
                    <a:pt x="691476" y="237972"/>
                  </a:lnTo>
                  <a:lnTo>
                    <a:pt x="716330" y="269227"/>
                  </a:lnTo>
                  <a:lnTo>
                    <a:pt x="732104" y="269227"/>
                  </a:lnTo>
                  <a:close/>
                </a:path>
                <a:path w="1089025" h="297814">
                  <a:moveTo>
                    <a:pt x="800188" y="195262"/>
                  </a:moveTo>
                  <a:lnTo>
                    <a:pt x="732624" y="195262"/>
                  </a:lnTo>
                  <a:lnTo>
                    <a:pt x="732624" y="207022"/>
                  </a:lnTo>
                  <a:lnTo>
                    <a:pt x="759714" y="207022"/>
                  </a:lnTo>
                  <a:lnTo>
                    <a:pt x="759714" y="269227"/>
                  </a:lnTo>
                  <a:lnTo>
                    <a:pt x="773099" y="269227"/>
                  </a:lnTo>
                  <a:lnTo>
                    <a:pt x="773099" y="207022"/>
                  </a:lnTo>
                  <a:lnTo>
                    <a:pt x="800188" y="207022"/>
                  </a:lnTo>
                  <a:lnTo>
                    <a:pt x="800188" y="195262"/>
                  </a:lnTo>
                  <a:close/>
                </a:path>
                <a:path w="1089025" h="297814">
                  <a:moveTo>
                    <a:pt x="805319" y="43103"/>
                  </a:moveTo>
                  <a:lnTo>
                    <a:pt x="802601" y="35623"/>
                  </a:lnTo>
                  <a:lnTo>
                    <a:pt x="801560" y="34671"/>
                  </a:lnTo>
                  <a:lnTo>
                    <a:pt x="797140" y="30657"/>
                  </a:lnTo>
                  <a:lnTo>
                    <a:pt x="791781" y="25603"/>
                  </a:lnTo>
                  <a:lnTo>
                    <a:pt x="783945" y="23063"/>
                  </a:lnTo>
                  <a:lnTo>
                    <a:pt x="767676" y="23063"/>
                  </a:lnTo>
                  <a:lnTo>
                    <a:pt x="762012" y="23914"/>
                  </a:lnTo>
                  <a:lnTo>
                    <a:pt x="756653" y="25603"/>
                  </a:lnTo>
                  <a:lnTo>
                    <a:pt x="751395" y="27190"/>
                  </a:lnTo>
                  <a:lnTo>
                    <a:pt x="746887" y="29514"/>
                  </a:lnTo>
                  <a:lnTo>
                    <a:pt x="743115" y="32588"/>
                  </a:lnTo>
                  <a:lnTo>
                    <a:pt x="748626" y="42570"/>
                  </a:lnTo>
                  <a:lnTo>
                    <a:pt x="751598" y="40182"/>
                  </a:lnTo>
                  <a:lnTo>
                    <a:pt x="755167" y="38303"/>
                  </a:lnTo>
                  <a:lnTo>
                    <a:pt x="759333" y="36906"/>
                  </a:lnTo>
                  <a:lnTo>
                    <a:pt x="763498" y="35420"/>
                  </a:lnTo>
                  <a:lnTo>
                    <a:pt x="767765" y="34671"/>
                  </a:lnTo>
                  <a:lnTo>
                    <a:pt x="778687" y="34671"/>
                  </a:lnTo>
                  <a:lnTo>
                    <a:pt x="783590" y="36220"/>
                  </a:lnTo>
                  <a:lnTo>
                    <a:pt x="786866" y="39293"/>
                  </a:lnTo>
                  <a:lnTo>
                    <a:pt x="790244" y="42367"/>
                  </a:lnTo>
                  <a:lnTo>
                    <a:pt x="791933" y="46786"/>
                  </a:lnTo>
                  <a:lnTo>
                    <a:pt x="791933" y="55219"/>
                  </a:lnTo>
                  <a:lnTo>
                    <a:pt x="791933" y="64884"/>
                  </a:lnTo>
                  <a:lnTo>
                    <a:pt x="791933" y="75158"/>
                  </a:lnTo>
                  <a:lnTo>
                    <a:pt x="790244" y="79324"/>
                  </a:lnTo>
                  <a:lnTo>
                    <a:pt x="787514" y="82550"/>
                  </a:lnTo>
                  <a:lnTo>
                    <a:pt x="783742" y="84836"/>
                  </a:lnTo>
                  <a:lnTo>
                    <a:pt x="780072" y="87109"/>
                  </a:lnTo>
                  <a:lnTo>
                    <a:pt x="775703" y="88252"/>
                  </a:lnTo>
                  <a:lnTo>
                    <a:pt x="765492" y="88252"/>
                  </a:lnTo>
                  <a:lnTo>
                    <a:pt x="761466" y="87210"/>
                  </a:lnTo>
                  <a:lnTo>
                    <a:pt x="758596" y="85128"/>
                  </a:lnTo>
                  <a:lnTo>
                    <a:pt x="755713" y="82943"/>
                  </a:lnTo>
                  <a:lnTo>
                    <a:pt x="754278" y="80022"/>
                  </a:lnTo>
                  <a:lnTo>
                    <a:pt x="754278" y="68707"/>
                  </a:lnTo>
                  <a:lnTo>
                    <a:pt x="759929" y="64884"/>
                  </a:lnTo>
                  <a:lnTo>
                    <a:pt x="791933" y="64884"/>
                  </a:lnTo>
                  <a:lnTo>
                    <a:pt x="791933" y="55219"/>
                  </a:lnTo>
                  <a:lnTo>
                    <a:pt x="760476" y="55219"/>
                  </a:lnTo>
                  <a:lnTo>
                    <a:pt x="752932" y="57200"/>
                  </a:lnTo>
                  <a:lnTo>
                    <a:pt x="743407" y="65138"/>
                  </a:lnTo>
                  <a:lnTo>
                    <a:pt x="741032" y="70345"/>
                  </a:lnTo>
                  <a:lnTo>
                    <a:pt x="741032" y="83337"/>
                  </a:lnTo>
                  <a:lnTo>
                    <a:pt x="743508" y="88646"/>
                  </a:lnTo>
                  <a:lnTo>
                    <a:pt x="748474" y="92722"/>
                  </a:lnTo>
                  <a:lnTo>
                    <a:pt x="753427" y="96685"/>
                  </a:lnTo>
                  <a:lnTo>
                    <a:pt x="760082" y="98666"/>
                  </a:lnTo>
                  <a:lnTo>
                    <a:pt x="774065" y="98666"/>
                  </a:lnTo>
                  <a:lnTo>
                    <a:pt x="792670" y="87960"/>
                  </a:lnTo>
                  <a:lnTo>
                    <a:pt x="792670" y="97777"/>
                  </a:lnTo>
                  <a:lnTo>
                    <a:pt x="805319" y="97777"/>
                  </a:lnTo>
                  <a:lnTo>
                    <a:pt x="805319" y="87960"/>
                  </a:lnTo>
                  <a:lnTo>
                    <a:pt x="805319" y="64884"/>
                  </a:lnTo>
                  <a:lnTo>
                    <a:pt x="805319" y="43103"/>
                  </a:lnTo>
                  <a:close/>
                </a:path>
                <a:path w="1089025" h="297814">
                  <a:moveTo>
                    <a:pt x="871842" y="214553"/>
                  </a:moveTo>
                  <a:lnTo>
                    <a:pt x="869111" y="207073"/>
                  </a:lnTo>
                  <a:lnTo>
                    <a:pt x="868083" y="206121"/>
                  </a:lnTo>
                  <a:lnTo>
                    <a:pt x="863663" y="202107"/>
                  </a:lnTo>
                  <a:lnTo>
                    <a:pt x="858304" y="197053"/>
                  </a:lnTo>
                  <a:lnTo>
                    <a:pt x="850468" y="194513"/>
                  </a:lnTo>
                  <a:lnTo>
                    <a:pt x="834186" y="194513"/>
                  </a:lnTo>
                  <a:lnTo>
                    <a:pt x="828535" y="195364"/>
                  </a:lnTo>
                  <a:lnTo>
                    <a:pt x="823175" y="197053"/>
                  </a:lnTo>
                  <a:lnTo>
                    <a:pt x="817918" y="198640"/>
                  </a:lnTo>
                  <a:lnTo>
                    <a:pt x="813409" y="200964"/>
                  </a:lnTo>
                  <a:lnTo>
                    <a:pt x="809637" y="204038"/>
                  </a:lnTo>
                  <a:lnTo>
                    <a:pt x="815136" y="214020"/>
                  </a:lnTo>
                  <a:lnTo>
                    <a:pt x="818121" y="211632"/>
                  </a:lnTo>
                  <a:lnTo>
                    <a:pt x="821690" y="209753"/>
                  </a:lnTo>
                  <a:lnTo>
                    <a:pt x="825855" y="208356"/>
                  </a:lnTo>
                  <a:lnTo>
                    <a:pt x="830021" y="206870"/>
                  </a:lnTo>
                  <a:lnTo>
                    <a:pt x="834288" y="206121"/>
                  </a:lnTo>
                  <a:lnTo>
                    <a:pt x="845197" y="206121"/>
                  </a:lnTo>
                  <a:lnTo>
                    <a:pt x="850112" y="207670"/>
                  </a:lnTo>
                  <a:lnTo>
                    <a:pt x="853389" y="210743"/>
                  </a:lnTo>
                  <a:lnTo>
                    <a:pt x="856767" y="213817"/>
                  </a:lnTo>
                  <a:lnTo>
                    <a:pt x="858443" y="218236"/>
                  </a:lnTo>
                  <a:lnTo>
                    <a:pt x="858443" y="226669"/>
                  </a:lnTo>
                  <a:lnTo>
                    <a:pt x="858443" y="236334"/>
                  </a:lnTo>
                  <a:lnTo>
                    <a:pt x="858443" y="246608"/>
                  </a:lnTo>
                  <a:lnTo>
                    <a:pt x="856767" y="250774"/>
                  </a:lnTo>
                  <a:lnTo>
                    <a:pt x="854036" y="254000"/>
                  </a:lnTo>
                  <a:lnTo>
                    <a:pt x="850265" y="256286"/>
                  </a:lnTo>
                  <a:lnTo>
                    <a:pt x="846594" y="258559"/>
                  </a:lnTo>
                  <a:lnTo>
                    <a:pt x="842225" y="259702"/>
                  </a:lnTo>
                  <a:lnTo>
                    <a:pt x="832002" y="259702"/>
                  </a:lnTo>
                  <a:lnTo>
                    <a:pt x="827989" y="258660"/>
                  </a:lnTo>
                  <a:lnTo>
                    <a:pt x="825106" y="256578"/>
                  </a:lnTo>
                  <a:lnTo>
                    <a:pt x="822236" y="254393"/>
                  </a:lnTo>
                  <a:lnTo>
                    <a:pt x="820801" y="251472"/>
                  </a:lnTo>
                  <a:lnTo>
                    <a:pt x="820801" y="240157"/>
                  </a:lnTo>
                  <a:lnTo>
                    <a:pt x="826452" y="236334"/>
                  </a:lnTo>
                  <a:lnTo>
                    <a:pt x="858443" y="236334"/>
                  </a:lnTo>
                  <a:lnTo>
                    <a:pt x="858443" y="226669"/>
                  </a:lnTo>
                  <a:lnTo>
                    <a:pt x="826998" y="226669"/>
                  </a:lnTo>
                  <a:lnTo>
                    <a:pt x="819454" y="228650"/>
                  </a:lnTo>
                  <a:lnTo>
                    <a:pt x="809929" y="236588"/>
                  </a:lnTo>
                  <a:lnTo>
                    <a:pt x="807554" y="241795"/>
                  </a:lnTo>
                  <a:lnTo>
                    <a:pt x="807554" y="254787"/>
                  </a:lnTo>
                  <a:lnTo>
                    <a:pt x="810031" y="260096"/>
                  </a:lnTo>
                  <a:lnTo>
                    <a:pt x="814997" y="264172"/>
                  </a:lnTo>
                  <a:lnTo>
                    <a:pt x="819950" y="268135"/>
                  </a:lnTo>
                  <a:lnTo>
                    <a:pt x="826604" y="270116"/>
                  </a:lnTo>
                  <a:lnTo>
                    <a:pt x="840587" y="270116"/>
                  </a:lnTo>
                  <a:lnTo>
                    <a:pt x="859193" y="259410"/>
                  </a:lnTo>
                  <a:lnTo>
                    <a:pt x="859193" y="269227"/>
                  </a:lnTo>
                  <a:lnTo>
                    <a:pt x="871842" y="269227"/>
                  </a:lnTo>
                  <a:lnTo>
                    <a:pt x="871842" y="259410"/>
                  </a:lnTo>
                  <a:lnTo>
                    <a:pt x="871842" y="236334"/>
                  </a:lnTo>
                  <a:lnTo>
                    <a:pt x="871842" y="214553"/>
                  </a:lnTo>
                  <a:close/>
                </a:path>
                <a:path w="1089025" h="297814">
                  <a:moveTo>
                    <a:pt x="898563" y="23812"/>
                  </a:moveTo>
                  <a:lnTo>
                    <a:pt x="885164" y="23812"/>
                  </a:lnTo>
                  <a:lnTo>
                    <a:pt x="885164" y="55219"/>
                  </a:lnTo>
                  <a:lnTo>
                    <a:pt x="842899" y="55219"/>
                  </a:lnTo>
                  <a:lnTo>
                    <a:pt x="842899" y="23812"/>
                  </a:lnTo>
                  <a:lnTo>
                    <a:pt x="829513" y="23812"/>
                  </a:lnTo>
                  <a:lnTo>
                    <a:pt x="829513" y="97777"/>
                  </a:lnTo>
                  <a:lnTo>
                    <a:pt x="842899" y="97777"/>
                  </a:lnTo>
                  <a:lnTo>
                    <a:pt x="842899" y="66827"/>
                  </a:lnTo>
                  <a:lnTo>
                    <a:pt x="885164" y="66827"/>
                  </a:lnTo>
                  <a:lnTo>
                    <a:pt x="885164" y="97777"/>
                  </a:lnTo>
                  <a:lnTo>
                    <a:pt x="898563" y="97777"/>
                  </a:lnTo>
                  <a:lnTo>
                    <a:pt x="898563" y="66827"/>
                  </a:lnTo>
                  <a:lnTo>
                    <a:pt x="898563" y="55219"/>
                  </a:lnTo>
                  <a:lnTo>
                    <a:pt x="898563" y="23812"/>
                  </a:lnTo>
                  <a:close/>
                </a:path>
                <a:path w="1089025" h="297814">
                  <a:moveTo>
                    <a:pt x="995565" y="23812"/>
                  </a:moveTo>
                  <a:lnTo>
                    <a:pt x="983361" y="23812"/>
                  </a:lnTo>
                  <a:lnTo>
                    <a:pt x="937971" y="77685"/>
                  </a:lnTo>
                  <a:lnTo>
                    <a:pt x="937971" y="23812"/>
                  </a:lnTo>
                  <a:lnTo>
                    <a:pt x="924572" y="23812"/>
                  </a:lnTo>
                  <a:lnTo>
                    <a:pt x="924572" y="97777"/>
                  </a:lnTo>
                  <a:lnTo>
                    <a:pt x="936929" y="97777"/>
                  </a:lnTo>
                  <a:lnTo>
                    <a:pt x="953795" y="77685"/>
                  </a:lnTo>
                  <a:lnTo>
                    <a:pt x="982167" y="43903"/>
                  </a:lnTo>
                  <a:lnTo>
                    <a:pt x="982167" y="97777"/>
                  </a:lnTo>
                  <a:lnTo>
                    <a:pt x="995565" y="97777"/>
                  </a:lnTo>
                  <a:lnTo>
                    <a:pt x="995565" y="43903"/>
                  </a:lnTo>
                  <a:lnTo>
                    <a:pt x="995565" y="23812"/>
                  </a:lnTo>
                  <a:close/>
                </a:path>
                <a:path w="1089025" h="297814">
                  <a:moveTo>
                    <a:pt x="1088428" y="55664"/>
                  </a:moveTo>
                  <a:lnTo>
                    <a:pt x="1088390" y="53581"/>
                  </a:lnTo>
                  <a:lnTo>
                    <a:pt x="1086840" y="47129"/>
                  </a:lnTo>
                  <a:lnTo>
                    <a:pt x="1083665" y="41376"/>
                  </a:lnTo>
                  <a:lnTo>
                    <a:pt x="1080592" y="35623"/>
                  </a:lnTo>
                  <a:lnTo>
                    <a:pt x="1079398" y="34378"/>
                  </a:lnTo>
                  <a:lnTo>
                    <a:pt x="1076274" y="31153"/>
                  </a:lnTo>
                  <a:lnTo>
                    <a:pt x="1075486" y="30708"/>
                  </a:lnTo>
                  <a:lnTo>
                    <a:pt x="1075486" y="55664"/>
                  </a:lnTo>
                  <a:lnTo>
                    <a:pt x="1028001" y="55664"/>
                  </a:lnTo>
                  <a:lnTo>
                    <a:pt x="1028801" y="49314"/>
                  </a:lnTo>
                  <a:lnTo>
                    <a:pt x="1031328" y="44196"/>
                  </a:lnTo>
                  <a:lnTo>
                    <a:pt x="1039964" y="36360"/>
                  </a:lnTo>
                  <a:lnTo>
                    <a:pt x="1045375" y="34378"/>
                  </a:lnTo>
                  <a:lnTo>
                    <a:pt x="1058265" y="34378"/>
                  </a:lnTo>
                  <a:lnTo>
                    <a:pt x="1063625" y="36360"/>
                  </a:lnTo>
                  <a:lnTo>
                    <a:pt x="1067892" y="40335"/>
                  </a:lnTo>
                  <a:lnTo>
                    <a:pt x="1072261" y="44297"/>
                  </a:lnTo>
                  <a:lnTo>
                    <a:pt x="1074788" y="49415"/>
                  </a:lnTo>
                  <a:lnTo>
                    <a:pt x="1075486" y="55664"/>
                  </a:lnTo>
                  <a:lnTo>
                    <a:pt x="1075486" y="30708"/>
                  </a:lnTo>
                  <a:lnTo>
                    <a:pt x="1070724" y="27978"/>
                  </a:lnTo>
                  <a:lnTo>
                    <a:pt x="1065161" y="24701"/>
                  </a:lnTo>
                  <a:lnTo>
                    <a:pt x="1058862" y="23063"/>
                  </a:lnTo>
                  <a:lnTo>
                    <a:pt x="1044778" y="23063"/>
                  </a:lnTo>
                  <a:lnTo>
                    <a:pt x="1038428" y="24701"/>
                  </a:lnTo>
                  <a:lnTo>
                    <a:pt x="1032764" y="27978"/>
                  </a:lnTo>
                  <a:lnTo>
                    <a:pt x="1027112" y="31153"/>
                  </a:lnTo>
                  <a:lnTo>
                    <a:pt x="1022654" y="35623"/>
                  </a:lnTo>
                  <a:lnTo>
                    <a:pt x="1019378" y="41376"/>
                  </a:lnTo>
                  <a:lnTo>
                    <a:pt x="1016203" y="47129"/>
                  </a:lnTo>
                  <a:lnTo>
                    <a:pt x="1014615" y="53581"/>
                  </a:lnTo>
                  <a:lnTo>
                    <a:pt x="1014615" y="68059"/>
                  </a:lnTo>
                  <a:lnTo>
                    <a:pt x="1039710" y="97078"/>
                  </a:lnTo>
                  <a:lnTo>
                    <a:pt x="1046657" y="98666"/>
                  </a:lnTo>
                  <a:lnTo>
                    <a:pt x="1060653" y="98666"/>
                  </a:lnTo>
                  <a:lnTo>
                    <a:pt x="1083665" y="86614"/>
                  </a:lnTo>
                  <a:lnTo>
                    <a:pt x="1076223" y="77990"/>
                  </a:lnTo>
                  <a:lnTo>
                    <a:pt x="1070864" y="83934"/>
                  </a:lnTo>
                  <a:lnTo>
                    <a:pt x="1063777" y="86918"/>
                  </a:lnTo>
                  <a:lnTo>
                    <a:pt x="1047597" y="86918"/>
                  </a:lnTo>
                  <a:lnTo>
                    <a:pt x="1041501" y="84924"/>
                  </a:lnTo>
                  <a:lnTo>
                    <a:pt x="1031773" y="76987"/>
                  </a:lnTo>
                  <a:lnTo>
                    <a:pt x="1028903" y="71729"/>
                  </a:lnTo>
                  <a:lnTo>
                    <a:pt x="1028001" y="65189"/>
                  </a:lnTo>
                  <a:lnTo>
                    <a:pt x="1088136" y="65189"/>
                  </a:lnTo>
                  <a:lnTo>
                    <a:pt x="1088326" y="63601"/>
                  </a:lnTo>
                  <a:lnTo>
                    <a:pt x="1088428" y="55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77550" y="3102474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11729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172999" y="0"/>
                  </a:lnTo>
                  <a:lnTo>
                    <a:pt x="11729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77550" y="3102474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0" y="0"/>
                  </a:moveTo>
                  <a:lnTo>
                    <a:pt x="1172999" y="0"/>
                  </a:lnTo>
                  <a:lnTo>
                    <a:pt x="11729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88535" y="3506081"/>
              <a:ext cx="353695" cy="99060"/>
            </a:xfrm>
            <a:custGeom>
              <a:avLst/>
              <a:gdLst/>
              <a:ahLst/>
              <a:cxnLst/>
              <a:rect l="l" t="t" r="r" b="b"/>
              <a:pathLst>
                <a:path w="353695" h="99060">
                  <a:moveTo>
                    <a:pt x="13841" y="97780"/>
                  </a:moveTo>
                  <a:lnTo>
                    <a:pt x="0" y="97780"/>
                  </a:lnTo>
                  <a:lnTo>
                    <a:pt x="0" y="0"/>
                  </a:lnTo>
                  <a:lnTo>
                    <a:pt x="84236" y="0"/>
                  </a:lnTo>
                  <a:lnTo>
                    <a:pt x="84236" y="12203"/>
                  </a:lnTo>
                  <a:lnTo>
                    <a:pt x="13841" y="12203"/>
                  </a:lnTo>
                  <a:lnTo>
                    <a:pt x="13841" y="97780"/>
                  </a:lnTo>
                  <a:close/>
                </a:path>
                <a:path w="353695" h="99060">
                  <a:moveTo>
                    <a:pt x="84236" y="97780"/>
                  </a:moveTo>
                  <a:lnTo>
                    <a:pt x="70544" y="97780"/>
                  </a:lnTo>
                  <a:lnTo>
                    <a:pt x="70544" y="12203"/>
                  </a:lnTo>
                  <a:lnTo>
                    <a:pt x="84236" y="12203"/>
                  </a:lnTo>
                  <a:lnTo>
                    <a:pt x="84236" y="97780"/>
                  </a:lnTo>
                  <a:close/>
                </a:path>
                <a:path w="353695" h="99060">
                  <a:moveTo>
                    <a:pt x="124679" y="86766"/>
                  </a:moveTo>
                  <a:lnTo>
                    <a:pt x="108014" y="86766"/>
                  </a:lnTo>
                  <a:lnTo>
                    <a:pt x="110792" y="85129"/>
                  </a:lnTo>
                  <a:lnTo>
                    <a:pt x="114563" y="78581"/>
                  </a:lnTo>
                  <a:lnTo>
                    <a:pt x="115753" y="74711"/>
                  </a:lnTo>
                  <a:lnTo>
                    <a:pt x="116249" y="70246"/>
                  </a:lnTo>
                  <a:lnTo>
                    <a:pt x="116845" y="65782"/>
                  </a:lnTo>
                  <a:lnTo>
                    <a:pt x="117390" y="59432"/>
                  </a:lnTo>
                  <a:lnTo>
                    <a:pt x="117886" y="51196"/>
                  </a:lnTo>
                  <a:lnTo>
                    <a:pt x="119077" y="23812"/>
                  </a:lnTo>
                  <a:lnTo>
                    <a:pt x="175929" y="23812"/>
                  </a:lnTo>
                  <a:lnTo>
                    <a:pt x="175929" y="35569"/>
                  </a:lnTo>
                  <a:lnTo>
                    <a:pt x="130686" y="35569"/>
                  </a:lnTo>
                  <a:lnTo>
                    <a:pt x="129793" y="51940"/>
                  </a:lnTo>
                  <a:lnTo>
                    <a:pt x="129396" y="61962"/>
                  </a:lnTo>
                  <a:lnTo>
                    <a:pt x="128552" y="70296"/>
                  </a:lnTo>
                  <a:lnTo>
                    <a:pt x="125973" y="83591"/>
                  </a:lnTo>
                  <a:lnTo>
                    <a:pt x="124679" y="86766"/>
                  </a:lnTo>
                  <a:close/>
                </a:path>
                <a:path w="353695" h="99060">
                  <a:moveTo>
                    <a:pt x="175929" y="97780"/>
                  </a:moveTo>
                  <a:lnTo>
                    <a:pt x="162535" y="97780"/>
                  </a:lnTo>
                  <a:lnTo>
                    <a:pt x="162535" y="35569"/>
                  </a:lnTo>
                  <a:lnTo>
                    <a:pt x="175929" y="35569"/>
                  </a:lnTo>
                  <a:lnTo>
                    <a:pt x="175929" y="97780"/>
                  </a:lnTo>
                  <a:close/>
                </a:path>
                <a:path w="353695" h="99060">
                  <a:moveTo>
                    <a:pt x="113620" y="98970"/>
                  </a:moveTo>
                  <a:lnTo>
                    <a:pt x="105980" y="98970"/>
                  </a:lnTo>
                  <a:lnTo>
                    <a:pt x="103252" y="98524"/>
                  </a:lnTo>
                  <a:lnTo>
                    <a:pt x="100176" y="97631"/>
                  </a:lnTo>
                  <a:lnTo>
                    <a:pt x="100920" y="86320"/>
                  </a:lnTo>
                  <a:lnTo>
                    <a:pt x="102210" y="86617"/>
                  </a:lnTo>
                  <a:lnTo>
                    <a:pt x="103351" y="86766"/>
                  </a:lnTo>
                  <a:lnTo>
                    <a:pt x="124679" y="86766"/>
                  </a:lnTo>
                  <a:lnTo>
                    <a:pt x="123790" y="88949"/>
                  </a:lnTo>
                  <a:lnTo>
                    <a:pt x="117738" y="96986"/>
                  </a:lnTo>
                  <a:lnTo>
                    <a:pt x="113620" y="98970"/>
                  </a:lnTo>
                  <a:close/>
                </a:path>
                <a:path w="353695" h="99060">
                  <a:moveTo>
                    <a:pt x="203204" y="42564"/>
                  </a:moveTo>
                  <a:lnTo>
                    <a:pt x="197697" y="32593"/>
                  </a:lnTo>
                  <a:lnTo>
                    <a:pt x="201467" y="29517"/>
                  </a:lnTo>
                  <a:lnTo>
                    <a:pt x="205982" y="27185"/>
                  </a:lnTo>
                  <a:lnTo>
                    <a:pt x="211240" y="25598"/>
                  </a:lnTo>
                  <a:lnTo>
                    <a:pt x="216598" y="23911"/>
                  </a:lnTo>
                  <a:lnTo>
                    <a:pt x="222254" y="23068"/>
                  </a:lnTo>
                  <a:lnTo>
                    <a:pt x="238526" y="23068"/>
                  </a:lnTo>
                  <a:lnTo>
                    <a:pt x="246364" y="25598"/>
                  </a:lnTo>
                  <a:lnTo>
                    <a:pt x="251722" y="30658"/>
                  </a:lnTo>
                  <a:lnTo>
                    <a:pt x="256142" y="34676"/>
                  </a:lnTo>
                  <a:lnTo>
                    <a:pt x="222353" y="34676"/>
                  </a:lnTo>
                  <a:lnTo>
                    <a:pt x="218087" y="35421"/>
                  </a:lnTo>
                  <a:lnTo>
                    <a:pt x="213919" y="36909"/>
                  </a:lnTo>
                  <a:lnTo>
                    <a:pt x="209752" y="38298"/>
                  </a:lnTo>
                  <a:lnTo>
                    <a:pt x="206180" y="40183"/>
                  </a:lnTo>
                  <a:lnTo>
                    <a:pt x="203204" y="42564"/>
                  </a:lnTo>
                  <a:close/>
                </a:path>
                <a:path w="353695" h="99060">
                  <a:moveTo>
                    <a:pt x="228653" y="98673"/>
                  </a:moveTo>
                  <a:lnTo>
                    <a:pt x="214664" y="98673"/>
                  </a:lnTo>
                  <a:lnTo>
                    <a:pt x="208016" y="96688"/>
                  </a:lnTo>
                  <a:lnTo>
                    <a:pt x="203055" y="92719"/>
                  </a:lnTo>
                  <a:lnTo>
                    <a:pt x="198094" y="88651"/>
                  </a:lnTo>
                  <a:lnTo>
                    <a:pt x="195613" y="83343"/>
                  </a:lnTo>
                  <a:lnTo>
                    <a:pt x="195613" y="70346"/>
                  </a:lnTo>
                  <a:lnTo>
                    <a:pt x="197995" y="65137"/>
                  </a:lnTo>
                  <a:lnTo>
                    <a:pt x="207520" y="57199"/>
                  </a:lnTo>
                  <a:lnTo>
                    <a:pt x="215060" y="55215"/>
                  </a:lnTo>
                  <a:lnTo>
                    <a:pt x="246513" y="55215"/>
                  </a:lnTo>
                  <a:lnTo>
                    <a:pt x="246513" y="46781"/>
                  </a:lnTo>
                  <a:lnTo>
                    <a:pt x="244826" y="42366"/>
                  </a:lnTo>
                  <a:lnTo>
                    <a:pt x="241453" y="39290"/>
                  </a:lnTo>
                  <a:lnTo>
                    <a:pt x="238178" y="36214"/>
                  </a:lnTo>
                  <a:lnTo>
                    <a:pt x="233267" y="34676"/>
                  </a:lnTo>
                  <a:lnTo>
                    <a:pt x="256142" y="34676"/>
                  </a:lnTo>
                  <a:lnTo>
                    <a:pt x="257179" y="35619"/>
                  </a:lnTo>
                  <a:lnTo>
                    <a:pt x="259907" y="43110"/>
                  </a:lnTo>
                  <a:lnTo>
                    <a:pt x="259907" y="64889"/>
                  </a:lnTo>
                  <a:lnTo>
                    <a:pt x="214515" y="64889"/>
                  </a:lnTo>
                  <a:lnTo>
                    <a:pt x="208859" y="68708"/>
                  </a:lnTo>
                  <a:lnTo>
                    <a:pt x="208859" y="80019"/>
                  </a:lnTo>
                  <a:lnTo>
                    <a:pt x="210298" y="82946"/>
                  </a:lnTo>
                  <a:lnTo>
                    <a:pt x="213175" y="85129"/>
                  </a:lnTo>
                  <a:lnTo>
                    <a:pt x="216053" y="87213"/>
                  </a:lnTo>
                  <a:lnTo>
                    <a:pt x="220071" y="88255"/>
                  </a:lnTo>
                  <a:lnTo>
                    <a:pt x="247061" y="88255"/>
                  </a:lnTo>
                  <a:lnTo>
                    <a:pt x="244975" y="91430"/>
                  </a:lnTo>
                  <a:lnTo>
                    <a:pt x="241750" y="94108"/>
                  </a:lnTo>
                  <a:lnTo>
                    <a:pt x="237583" y="95994"/>
                  </a:lnTo>
                  <a:lnTo>
                    <a:pt x="233515" y="97780"/>
                  </a:lnTo>
                  <a:lnTo>
                    <a:pt x="228653" y="98673"/>
                  </a:lnTo>
                  <a:close/>
                </a:path>
                <a:path w="353695" h="99060">
                  <a:moveTo>
                    <a:pt x="247061" y="88255"/>
                  </a:moveTo>
                  <a:lnTo>
                    <a:pt x="230290" y="88255"/>
                  </a:lnTo>
                  <a:lnTo>
                    <a:pt x="234656" y="87114"/>
                  </a:lnTo>
                  <a:lnTo>
                    <a:pt x="238327" y="84832"/>
                  </a:lnTo>
                  <a:lnTo>
                    <a:pt x="242098" y="82549"/>
                  </a:lnTo>
                  <a:lnTo>
                    <a:pt x="244826" y="79325"/>
                  </a:lnTo>
                  <a:lnTo>
                    <a:pt x="246513" y="75158"/>
                  </a:lnTo>
                  <a:lnTo>
                    <a:pt x="246513" y="64889"/>
                  </a:lnTo>
                  <a:lnTo>
                    <a:pt x="259907" y="64889"/>
                  </a:lnTo>
                  <a:lnTo>
                    <a:pt x="259907" y="87957"/>
                  </a:lnTo>
                  <a:lnTo>
                    <a:pt x="247257" y="87957"/>
                  </a:lnTo>
                  <a:lnTo>
                    <a:pt x="247061" y="88255"/>
                  </a:lnTo>
                  <a:close/>
                </a:path>
                <a:path w="353695" h="99060">
                  <a:moveTo>
                    <a:pt x="259907" y="97780"/>
                  </a:moveTo>
                  <a:lnTo>
                    <a:pt x="247257" y="97780"/>
                  </a:lnTo>
                  <a:lnTo>
                    <a:pt x="247257" y="87957"/>
                  </a:lnTo>
                  <a:lnTo>
                    <a:pt x="259907" y="87957"/>
                  </a:lnTo>
                  <a:lnTo>
                    <a:pt x="259907" y="97780"/>
                  </a:lnTo>
                  <a:close/>
                </a:path>
                <a:path w="353695" h="99060">
                  <a:moveTo>
                    <a:pt x="297484" y="97780"/>
                  </a:moveTo>
                  <a:lnTo>
                    <a:pt x="284089" y="97780"/>
                  </a:lnTo>
                  <a:lnTo>
                    <a:pt x="284089" y="23812"/>
                  </a:lnTo>
                  <a:lnTo>
                    <a:pt x="297484" y="23812"/>
                  </a:lnTo>
                  <a:lnTo>
                    <a:pt x="297484" y="55215"/>
                  </a:lnTo>
                  <a:lnTo>
                    <a:pt x="353146" y="55215"/>
                  </a:lnTo>
                  <a:lnTo>
                    <a:pt x="353146" y="66823"/>
                  </a:lnTo>
                  <a:lnTo>
                    <a:pt x="297484" y="66823"/>
                  </a:lnTo>
                  <a:lnTo>
                    <a:pt x="297484" y="97780"/>
                  </a:lnTo>
                  <a:close/>
                </a:path>
                <a:path w="353695" h="99060">
                  <a:moveTo>
                    <a:pt x="353146" y="55215"/>
                  </a:moveTo>
                  <a:lnTo>
                    <a:pt x="339751" y="55215"/>
                  </a:lnTo>
                  <a:lnTo>
                    <a:pt x="339751" y="23812"/>
                  </a:lnTo>
                  <a:lnTo>
                    <a:pt x="353146" y="23812"/>
                  </a:lnTo>
                  <a:lnTo>
                    <a:pt x="353146" y="55215"/>
                  </a:lnTo>
                  <a:close/>
                </a:path>
                <a:path w="353695" h="99060">
                  <a:moveTo>
                    <a:pt x="353146" y="97780"/>
                  </a:moveTo>
                  <a:lnTo>
                    <a:pt x="339751" y="97780"/>
                  </a:lnTo>
                  <a:lnTo>
                    <a:pt x="339751" y="66823"/>
                  </a:lnTo>
                  <a:lnTo>
                    <a:pt x="353146" y="66823"/>
                  </a:lnTo>
                  <a:lnTo>
                    <a:pt x="353146" y="97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50550" y="3102474"/>
              <a:ext cx="1418590" cy="906144"/>
            </a:xfrm>
            <a:custGeom>
              <a:avLst/>
              <a:gdLst/>
              <a:ahLst/>
              <a:cxnLst/>
              <a:rect l="l" t="t" r="r" b="b"/>
              <a:pathLst>
                <a:path w="1418590" h="906145">
                  <a:moveTo>
                    <a:pt x="0" y="0"/>
                  </a:moveTo>
                  <a:lnTo>
                    <a:pt x="1418099" y="0"/>
                  </a:lnTo>
                  <a:lnTo>
                    <a:pt x="14180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459858" y="3280011"/>
            <a:ext cx="800100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55" dirty="0">
                <a:latin typeface="Arial"/>
                <a:cs typeface="Arial"/>
              </a:rPr>
              <a:t>Время, </a:t>
            </a:r>
            <a:r>
              <a:rPr sz="1100" spc="35" dirty="0">
                <a:latin typeface="Arial"/>
                <a:cs typeface="Arial"/>
              </a:rPr>
              <a:t>стоимость, </a:t>
            </a:r>
            <a:r>
              <a:rPr sz="1100" spc="70" dirty="0">
                <a:latin typeface="Arial"/>
                <a:cs typeface="Arial"/>
              </a:rPr>
              <a:t>ресурсы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68650" y="3102474"/>
            <a:ext cx="1347470" cy="906144"/>
          </a:xfrm>
          <a:custGeom>
            <a:avLst/>
            <a:gdLst/>
            <a:ahLst/>
            <a:cxnLst/>
            <a:rect l="l" t="t" r="r" b="b"/>
            <a:pathLst>
              <a:path w="1347470" h="906145">
                <a:moveTo>
                  <a:pt x="0" y="0"/>
                </a:moveTo>
                <a:lnTo>
                  <a:pt x="1347299" y="0"/>
                </a:lnTo>
                <a:lnTo>
                  <a:pt x="13472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678384" y="3365736"/>
            <a:ext cx="11290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02260" marR="5080" indent="-290195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Планирование </a:t>
            </a:r>
            <a:r>
              <a:rPr sz="1100" spc="95" dirty="0">
                <a:latin typeface="Arial"/>
                <a:cs typeface="Arial"/>
              </a:rPr>
              <a:t>рисков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0915949" y="3102474"/>
            <a:ext cx="1276350" cy="906144"/>
          </a:xfrm>
          <a:custGeom>
            <a:avLst/>
            <a:gdLst/>
            <a:ahLst/>
            <a:cxnLst/>
            <a:rect l="l" t="t" r="r" b="b"/>
            <a:pathLst>
              <a:path w="1276350" h="906145">
                <a:moveTo>
                  <a:pt x="0" y="0"/>
                </a:moveTo>
                <a:lnTo>
                  <a:pt x="1276049" y="0"/>
                </a:lnTo>
              </a:path>
              <a:path w="1276350" h="906145">
                <a:moveTo>
                  <a:pt x="1276049" y="905999"/>
                </a:moveTo>
                <a:lnTo>
                  <a:pt x="0" y="905999"/>
                </a:lnTo>
                <a:lnTo>
                  <a:pt x="0" y="0"/>
                </a:lnTo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1003634" y="3365736"/>
            <a:ext cx="11290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07314" marR="5080" indent="-95250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Планирование </a:t>
            </a:r>
            <a:r>
              <a:rPr sz="1100" spc="65" dirty="0">
                <a:latin typeface="Arial"/>
                <a:cs typeface="Arial"/>
              </a:rPr>
              <a:t>активностей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474549" y="4008475"/>
            <a:ext cx="1518285" cy="906144"/>
          </a:xfrm>
          <a:custGeom>
            <a:avLst/>
            <a:gdLst/>
            <a:ahLst/>
            <a:cxnLst/>
            <a:rect l="l" t="t" r="r" b="b"/>
            <a:pathLst>
              <a:path w="1518285" h="906145">
                <a:moveTo>
                  <a:pt x="0" y="0"/>
                </a:moveTo>
                <a:lnTo>
                  <a:pt x="1517999" y="0"/>
                </a:lnTo>
                <a:lnTo>
                  <a:pt x="15179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725824" y="4100287"/>
            <a:ext cx="1016635" cy="707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95" dirty="0">
                <a:latin typeface="Arial"/>
                <a:cs typeface="Arial"/>
              </a:rPr>
              <a:t>Функционал </a:t>
            </a:r>
            <a:r>
              <a:rPr sz="1100" spc="55" dirty="0">
                <a:latin typeface="Arial"/>
                <a:cs typeface="Arial"/>
              </a:rPr>
              <a:t>продукта, </a:t>
            </a:r>
            <a:r>
              <a:rPr sz="1100" spc="80" dirty="0">
                <a:latin typeface="Arial"/>
                <a:cs typeface="Arial"/>
              </a:rPr>
              <a:t>определение </a:t>
            </a:r>
            <a:r>
              <a:rPr sz="1100" spc="30" dirty="0">
                <a:latin typeface="Arial"/>
                <a:cs typeface="Arial"/>
              </a:rPr>
              <a:t>MVP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92550" y="4008475"/>
            <a:ext cx="1682114" cy="906144"/>
          </a:xfrm>
          <a:custGeom>
            <a:avLst/>
            <a:gdLst/>
            <a:ahLst/>
            <a:cxnLst/>
            <a:rect l="l" t="t" r="r" b="b"/>
            <a:pathLst>
              <a:path w="1682114" h="906145">
                <a:moveTo>
                  <a:pt x="0" y="0"/>
                </a:moveTo>
                <a:lnTo>
                  <a:pt x="1681799" y="0"/>
                </a:lnTo>
                <a:lnTo>
                  <a:pt x="16817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319861" y="4271736"/>
            <a:ext cx="1028065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77800" marR="5080" indent="-165735">
              <a:lnSpc>
                <a:spcPct val="102299"/>
              </a:lnSpc>
              <a:spcBef>
                <a:spcPts val="70"/>
              </a:spcBef>
            </a:pPr>
            <a:r>
              <a:rPr sz="1100" spc="75" dirty="0">
                <a:latin typeface="Arial"/>
                <a:cs typeface="Arial"/>
              </a:rPr>
              <a:t>Требования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00" dirty="0">
                <a:latin typeface="Arial"/>
                <a:cs typeface="Arial"/>
              </a:rPr>
              <a:t>к </a:t>
            </a:r>
            <a:r>
              <a:rPr sz="1100" spc="75" dirty="0">
                <a:latin typeface="Arial"/>
                <a:cs typeface="Arial"/>
              </a:rPr>
              <a:t>продукту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669587" y="4003712"/>
            <a:ext cx="3903979" cy="915669"/>
            <a:chOff x="5669587" y="4003712"/>
            <a:chExt cx="3903979" cy="915669"/>
          </a:xfrm>
        </p:grpSpPr>
        <p:sp>
          <p:nvSpPr>
            <p:cNvPr id="59" name="object 59"/>
            <p:cNvSpPr/>
            <p:nvPr/>
          </p:nvSpPr>
          <p:spPr>
            <a:xfrm>
              <a:off x="5674350" y="4008475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13031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303199" y="0"/>
                  </a:lnTo>
                  <a:lnTo>
                    <a:pt x="13031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674350" y="4008475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0" y="0"/>
                  </a:moveTo>
                  <a:lnTo>
                    <a:pt x="1303199" y="0"/>
                  </a:lnTo>
                  <a:lnTo>
                    <a:pt x="13031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30239" y="4326369"/>
              <a:ext cx="600075" cy="286385"/>
            </a:xfrm>
            <a:custGeom>
              <a:avLst/>
              <a:gdLst/>
              <a:ahLst/>
              <a:cxnLst/>
              <a:rect l="l" t="t" r="r" b="b"/>
              <a:pathLst>
                <a:path w="600075" h="286385">
                  <a:moveTo>
                    <a:pt x="81699" y="97777"/>
                  </a:moveTo>
                  <a:lnTo>
                    <a:pt x="50495" y="54762"/>
                  </a:lnTo>
                  <a:lnTo>
                    <a:pt x="45097" y="47320"/>
                  </a:lnTo>
                  <a:lnTo>
                    <a:pt x="48615" y="42557"/>
                  </a:lnTo>
                  <a:lnTo>
                    <a:pt x="80073" y="0"/>
                  </a:lnTo>
                  <a:lnTo>
                    <a:pt x="65036" y="0"/>
                  </a:lnTo>
                  <a:lnTo>
                    <a:pt x="34378" y="42557"/>
                  </a:lnTo>
                  <a:lnTo>
                    <a:pt x="13690" y="42557"/>
                  </a:lnTo>
                  <a:lnTo>
                    <a:pt x="13690" y="0"/>
                  </a:lnTo>
                  <a:lnTo>
                    <a:pt x="0" y="0"/>
                  </a:lnTo>
                  <a:lnTo>
                    <a:pt x="0" y="97777"/>
                  </a:lnTo>
                  <a:lnTo>
                    <a:pt x="13690" y="97777"/>
                  </a:lnTo>
                  <a:lnTo>
                    <a:pt x="13690" y="54762"/>
                  </a:lnTo>
                  <a:lnTo>
                    <a:pt x="34074" y="54762"/>
                  </a:lnTo>
                  <a:lnTo>
                    <a:pt x="65786" y="97777"/>
                  </a:lnTo>
                  <a:lnTo>
                    <a:pt x="81699" y="97777"/>
                  </a:lnTo>
                  <a:close/>
                </a:path>
                <a:path w="600075" h="286385">
                  <a:moveTo>
                    <a:pt x="114744" y="257467"/>
                  </a:moveTo>
                  <a:lnTo>
                    <a:pt x="103428" y="257467"/>
                  </a:lnTo>
                  <a:lnTo>
                    <a:pt x="103428" y="207010"/>
                  </a:lnTo>
                  <a:lnTo>
                    <a:pt x="103428" y="195262"/>
                  </a:lnTo>
                  <a:lnTo>
                    <a:pt x="90030" y="195262"/>
                  </a:lnTo>
                  <a:lnTo>
                    <a:pt x="90030" y="207010"/>
                  </a:lnTo>
                  <a:lnTo>
                    <a:pt x="90030" y="257467"/>
                  </a:lnTo>
                  <a:lnTo>
                    <a:pt x="48514" y="257467"/>
                  </a:lnTo>
                  <a:lnTo>
                    <a:pt x="51587" y="254787"/>
                  </a:lnTo>
                  <a:lnTo>
                    <a:pt x="53721" y="250418"/>
                  </a:lnTo>
                  <a:lnTo>
                    <a:pt x="56095" y="238213"/>
                  </a:lnTo>
                  <a:lnTo>
                    <a:pt x="56845" y="230479"/>
                  </a:lnTo>
                  <a:lnTo>
                    <a:pt x="57137" y="221157"/>
                  </a:lnTo>
                  <a:lnTo>
                    <a:pt x="57886" y="207010"/>
                  </a:lnTo>
                  <a:lnTo>
                    <a:pt x="90030" y="207010"/>
                  </a:lnTo>
                  <a:lnTo>
                    <a:pt x="90030" y="195262"/>
                  </a:lnTo>
                  <a:lnTo>
                    <a:pt x="45986" y="195262"/>
                  </a:lnTo>
                  <a:lnTo>
                    <a:pt x="44932" y="220256"/>
                  </a:lnTo>
                  <a:lnTo>
                    <a:pt x="44310" y="228549"/>
                  </a:lnTo>
                  <a:lnTo>
                    <a:pt x="31546" y="257467"/>
                  </a:lnTo>
                  <a:lnTo>
                    <a:pt x="27673" y="257467"/>
                  </a:lnTo>
                  <a:lnTo>
                    <a:pt x="27673" y="286334"/>
                  </a:lnTo>
                  <a:lnTo>
                    <a:pt x="40322" y="286334"/>
                  </a:lnTo>
                  <a:lnTo>
                    <a:pt x="40322" y="269227"/>
                  </a:lnTo>
                  <a:lnTo>
                    <a:pt x="102082" y="269227"/>
                  </a:lnTo>
                  <a:lnTo>
                    <a:pt x="102082" y="286334"/>
                  </a:lnTo>
                  <a:lnTo>
                    <a:pt x="114744" y="286334"/>
                  </a:lnTo>
                  <a:lnTo>
                    <a:pt x="114744" y="269227"/>
                  </a:lnTo>
                  <a:lnTo>
                    <a:pt x="114744" y="257467"/>
                  </a:lnTo>
                  <a:close/>
                </a:path>
                <a:path w="600075" h="286385">
                  <a:moveTo>
                    <a:pt x="162928" y="53467"/>
                  </a:moveTo>
                  <a:lnTo>
                    <a:pt x="161290" y="47028"/>
                  </a:lnTo>
                  <a:lnTo>
                    <a:pt x="158013" y="41363"/>
                  </a:lnTo>
                  <a:lnTo>
                    <a:pt x="154749" y="35610"/>
                  </a:lnTo>
                  <a:lnTo>
                    <a:pt x="153936" y="34823"/>
                  </a:lnTo>
                  <a:lnTo>
                    <a:pt x="150177" y="31153"/>
                  </a:lnTo>
                  <a:lnTo>
                    <a:pt x="149390" y="30734"/>
                  </a:lnTo>
                  <a:lnTo>
                    <a:pt x="149390" y="55651"/>
                  </a:lnTo>
                  <a:lnTo>
                    <a:pt x="149390" y="65874"/>
                  </a:lnTo>
                  <a:lnTo>
                    <a:pt x="148297" y="70434"/>
                  </a:lnTo>
                  <a:lnTo>
                    <a:pt x="146113" y="74409"/>
                  </a:lnTo>
                  <a:lnTo>
                    <a:pt x="144030" y="78371"/>
                  </a:lnTo>
                  <a:lnTo>
                    <a:pt x="141097" y="81457"/>
                  </a:lnTo>
                  <a:lnTo>
                    <a:pt x="133565" y="85813"/>
                  </a:lnTo>
                  <a:lnTo>
                    <a:pt x="129298" y="86906"/>
                  </a:lnTo>
                  <a:lnTo>
                    <a:pt x="119773" y="86906"/>
                  </a:lnTo>
                  <a:lnTo>
                    <a:pt x="99529" y="65874"/>
                  </a:lnTo>
                  <a:lnTo>
                    <a:pt x="99529" y="55651"/>
                  </a:lnTo>
                  <a:lnTo>
                    <a:pt x="100622" y="51142"/>
                  </a:lnTo>
                  <a:lnTo>
                    <a:pt x="104990" y="43205"/>
                  </a:lnTo>
                  <a:lnTo>
                    <a:pt x="107962" y="40182"/>
                  </a:lnTo>
                  <a:lnTo>
                    <a:pt x="111734" y="38100"/>
                  </a:lnTo>
                  <a:lnTo>
                    <a:pt x="115506" y="35915"/>
                  </a:lnTo>
                  <a:lnTo>
                    <a:pt x="119773" y="34823"/>
                  </a:lnTo>
                  <a:lnTo>
                    <a:pt x="129298" y="34823"/>
                  </a:lnTo>
                  <a:lnTo>
                    <a:pt x="133565" y="35915"/>
                  </a:lnTo>
                  <a:lnTo>
                    <a:pt x="137325" y="38100"/>
                  </a:lnTo>
                  <a:lnTo>
                    <a:pt x="141097" y="40182"/>
                  </a:lnTo>
                  <a:lnTo>
                    <a:pt x="144030" y="43205"/>
                  </a:lnTo>
                  <a:lnTo>
                    <a:pt x="146037" y="47028"/>
                  </a:lnTo>
                  <a:lnTo>
                    <a:pt x="148297" y="51142"/>
                  </a:lnTo>
                  <a:lnTo>
                    <a:pt x="149390" y="55651"/>
                  </a:lnTo>
                  <a:lnTo>
                    <a:pt x="149390" y="30734"/>
                  </a:lnTo>
                  <a:lnTo>
                    <a:pt x="144322" y="27978"/>
                  </a:lnTo>
                  <a:lnTo>
                    <a:pt x="138468" y="24701"/>
                  </a:lnTo>
                  <a:lnTo>
                    <a:pt x="131876" y="23063"/>
                  </a:lnTo>
                  <a:lnTo>
                    <a:pt x="117182" y="23063"/>
                  </a:lnTo>
                  <a:lnTo>
                    <a:pt x="110591" y="24701"/>
                  </a:lnTo>
                  <a:lnTo>
                    <a:pt x="104736" y="27978"/>
                  </a:lnTo>
                  <a:lnTo>
                    <a:pt x="98882" y="31153"/>
                  </a:lnTo>
                  <a:lnTo>
                    <a:pt x="94272" y="35610"/>
                  </a:lnTo>
                  <a:lnTo>
                    <a:pt x="90893" y="41363"/>
                  </a:lnTo>
                  <a:lnTo>
                    <a:pt x="87617" y="47028"/>
                  </a:lnTo>
                  <a:lnTo>
                    <a:pt x="85979" y="53467"/>
                  </a:lnTo>
                  <a:lnTo>
                    <a:pt x="85979" y="68059"/>
                  </a:lnTo>
                  <a:lnTo>
                    <a:pt x="117195" y="98666"/>
                  </a:lnTo>
                  <a:lnTo>
                    <a:pt x="131876" y="98666"/>
                  </a:lnTo>
                  <a:lnTo>
                    <a:pt x="138468" y="97028"/>
                  </a:lnTo>
                  <a:lnTo>
                    <a:pt x="150177" y="90487"/>
                  </a:lnTo>
                  <a:lnTo>
                    <a:pt x="153835" y="86906"/>
                  </a:lnTo>
                  <a:lnTo>
                    <a:pt x="154749" y="86017"/>
                  </a:lnTo>
                  <a:lnTo>
                    <a:pt x="157391" y="81457"/>
                  </a:lnTo>
                  <a:lnTo>
                    <a:pt x="161290" y="74612"/>
                  </a:lnTo>
                  <a:lnTo>
                    <a:pt x="162928" y="68059"/>
                  </a:lnTo>
                  <a:lnTo>
                    <a:pt x="162928" y="53467"/>
                  </a:lnTo>
                  <a:close/>
                </a:path>
                <a:path w="600075" h="286385">
                  <a:moveTo>
                    <a:pt x="203123" y="195262"/>
                  </a:moveTo>
                  <a:lnTo>
                    <a:pt x="190919" y="195262"/>
                  </a:lnTo>
                  <a:lnTo>
                    <a:pt x="145516" y="249135"/>
                  </a:lnTo>
                  <a:lnTo>
                    <a:pt x="145516" y="195262"/>
                  </a:lnTo>
                  <a:lnTo>
                    <a:pt x="132130" y="195262"/>
                  </a:lnTo>
                  <a:lnTo>
                    <a:pt x="132130" y="269227"/>
                  </a:lnTo>
                  <a:lnTo>
                    <a:pt x="144475" y="269227"/>
                  </a:lnTo>
                  <a:lnTo>
                    <a:pt x="161353" y="249135"/>
                  </a:lnTo>
                  <a:lnTo>
                    <a:pt x="189725" y="215353"/>
                  </a:lnTo>
                  <a:lnTo>
                    <a:pt x="189725" y="269227"/>
                  </a:lnTo>
                  <a:lnTo>
                    <a:pt x="203123" y="269227"/>
                  </a:lnTo>
                  <a:lnTo>
                    <a:pt x="203123" y="215353"/>
                  </a:lnTo>
                  <a:lnTo>
                    <a:pt x="203123" y="195262"/>
                  </a:lnTo>
                  <a:close/>
                </a:path>
                <a:path w="600075" h="286385">
                  <a:moveTo>
                    <a:pt x="251371" y="23812"/>
                  </a:moveTo>
                  <a:lnTo>
                    <a:pt x="237972" y="23812"/>
                  </a:lnTo>
                  <a:lnTo>
                    <a:pt x="237972" y="55206"/>
                  </a:lnTo>
                  <a:lnTo>
                    <a:pt x="195707" y="55206"/>
                  </a:lnTo>
                  <a:lnTo>
                    <a:pt x="195707" y="23812"/>
                  </a:lnTo>
                  <a:lnTo>
                    <a:pt x="182321" y="23812"/>
                  </a:lnTo>
                  <a:lnTo>
                    <a:pt x="182321" y="97777"/>
                  </a:lnTo>
                  <a:lnTo>
                    <a:pt x="195707" y="97777"/>
                  </a:lnTo>
                  <a:lnTo>
                    <a:pt x="195707" y="66814"/>
                  </a:lnTo>
                  <a:lnTo>
                    <a:pt x="237972" y="66814"/>
                  </a:lnTo>
                  <a:lnTo>
                    <a:pt x="237972" y="97777"/>
                  </a:lnTo>
                  <a:lnTo>
                    <a:pt x="251371" y="97777"/>
                  </a:lnTo>
                  <a:lnTo>
                    <a:pt x="251371" y="66814"/>
                  </a:lnTo>
                  <a:lnTo>
                    <a:pt x="251371" y="55206"/>
                  </a:lnTo>
                  <a:lnTo>
                    <a:pt x="251371" y="23812"/>
                  </a:lnTo>
                  <a:close/>
                </a:path>
                <a:path w="600075" h="286385">
                  <a:moveTo>
                    <a:pt x="283413" y="252158"/>
                  </a:moveTo>
                  <a:lnTo>
                    <a:pt x="283298" y="243128"/>
                  </a:lnTo>
                  <a:lnTo>
                    <a:pt x="282028" y="239801"/>
                  </a:lnTo>
                  <a:lnTo>
                    <a:pt x="279247" y="236931"/>
                  </a:lnTo>
                  <a:lnTo>
                    <a:pt x="276567" y="234048"/>
                  </a:lnTo>
                  <a:lnTo>
                    <a:pt x="272745" y="231965"/>
                  </a:lnTo>
                  <a:lnTo>
                    <a:pt x="267792" y="230682"/>
                  </a:lnTo>
                  <a:lnTo>
                    <a:pt x="271957" y="229184"/>
                  </a:lnTo>
                  <a:lnTo>
                    <a:pt x="275234" y="227012"/>
                  </a:lnTo>
                  <a:lnTo>
                    <a:pt x="279996" y="221246"/>
                  </a:lnTo>
                  <a:lnTo>
                    <a:pt x="281178" y="217982"/>
                  </a:lnTo>
                  <a:lnTo>
                    <a:pt x="281165" y="210388"/>
                  </a:lnTo>
                  <a:lnTo>
                    <a:pt x="279844" y="206959"/>
                  </a:lnTo>
                  <a:lnTo>
                    <a:pt x="278714" y="205676"/>
                  </a:lnTo>
                  <a:lnTo>
                    <a:pt x="274485" y="200812"/>
                  </a:lnTo>
                  <a:lnTo>
                    <a:pt x="270764" y="198437"/>
                  </a:lnTo>
                  <a:lnTo>
                    <a:pt x="261239" y="195059"/>
                  </a:lnTo>
                  <a:lnTo>
                    <a:pt x="255879" y="194221"/>
                  </a:lnTo>
                  <a:lnTo>
                    <a:pt x="249923" y="194221"/>
                  </a:lnTo>
                  <a:lnTo>
                    <a:pt x="242633" y="194640"/>
                  </a:lnTo>
                  <a:lnTo>
                    <a:pt x="235496" y="195922"/>
                  </a:lnTo>
                  <a:lnTo>
                    <a:pt x="228498" y="198069"/>
                  </a:lnTo>
                  <a:lnTo>
                    <a:pt x="221653" y="201066"/>
                  </a:lnTo>
                  <a:lnTo>
                    <a:pt x="225221" y="211480"/>
                  </a:lnTo>
                  <a:lnTo>
                    <a:pt x="233464" y="207606"/>
                  </a:lnTo>
                  <a:lnTo>
                    <a:pt x="241249" y="205676"/>
                  </a:lnTo>
                  <a:lnTo>
                    <a:pt x="254342" y="205676"/>
                  </a:lnTo>
                  <a:lnTo>
                    <a:pt x="258902" y="206616"/>
                  </a:lnTo>
                  <a:lnTo>
                    <a:pt x="262280" y="208508"/>
                  </a:lnTo>
                  <a:lnTo>
                    <a:pt x="265760" y="210388"/>
                  </a:lnTo>
                  <a:lnTo>
                    <a:pt x="267487" y="212966"/>
                  </a:lnTo>
                  <a:lnTo>
                    <a:pt x="267487" y="219316"/>
                  </a:lnTo>
                  <a:lnTo>
                    <a:pt x="266001" y="221742"/>
                  </a:lnTo>
                  <a:lnTo>
                    <a:pt x="263029" y="223532"/>
                  </a:lnTo>
                  <a:lnTo>
                    <a:pt x="260146" y="225323"/>
                  </a:lnTo>
                  <a:lnTo>
                    <a:pt x="256235" y="226212"/>
                  </a:lnTo>
                  <a:lnTo>
                    <a:pt x="238620" y="226212"/>
                  </a:lnTo>
                  <a:lnTo>
                    <a:pt x="238620" y="235889"/>
                  </a:lnTo>
                  <a:lnTo>
                    <a:pt x="257721" y="235889"/>
                  </a:lnTo>
                  <a:lnTo>
                    <a:pt x="261988" y="236829"/>
                  </a:lnTo>
                  <a:lnTo>
                    <a:pt x="264960" y="238709"/>
                  </a:lnTo>
                  <a:lnTo>
                    <a:pt x="268033" y="240499"/>
                  </a:lnTo>
                  <a:lnTo>
                    <a:pt x="269570" y="243128"/>
                  </a:lnTo>
                  <a:lnTo>
                    <a:pt x="269570" y="250367"/>
                  </a:lnTo>
                  <a:lnTo>
                    <a:pt x="267690" y="253352"/>
                  </a:lnTo>
                  <a:lnTo>
                    <a:pt x="260146" y="257721"/>
                  </a:lnTo>
                  <a:lnTo>
                    <a:pt x="255092" y="258800"/>
                  </a:lnTo>
                  <a:lnTo>
                    <a:pt x="244068" y="258800"/>
                  </a:lnTo>
                  <a:lnTo>
                    <a:pt x="239458" y="258165"/>
                  </a:lnTo>
                  <a:lnTo>
                    <a:pt x="230327" y="255587"/>
                  </a:lnTo>
                  <a:lnTo>
                    <a:pt x="226263" y="253847"/>
                  </a:lnTo>
                  <a:lnTo>
                    <a:pt x="222694" y="251663"/>
                  </a:lnTo>
                  <a:lnTo>
                    <a:pt x="218668" y="261785"/>
                  </a:lnTo>
                  <a:lnTo>
                    <a:pt x="222846" y="264464"/>
                  </a:lnTo>
                  <a:lnTo>
                    <a:pt x="227558" y="266547"/>
                  </a:lnTo>
                  <a:lnTo>
                    <a:pt x="238074" y="269519"/>
                  </a:lnTo>
                  <a:lnTo>
                    <a:pt x="243433" y="270268"/>
                  </a:lnTo>
                  <a:lnTo>
                    <a:pt x="255435" y="270268"/>
                  </a:lnTo>
                  <a:lnTo>
                    <a:pt x="279476" y="258800"/>
                  </a:lnTo>
                  <a:lnTo>
                    <a:pt x="281927" y="256032"/>
                  </a:lnTo>
                  <a:lnTo>
                    <a:pt x="283413" y="252158"/>
                  </a:lnTo>
                  <a:close/>
                </a:path>
                <a:path w="600075" h="286385">
                  <a:moveTo>
                    <a:pt x="332600" y="23812"/>
                  </a:moveTo>
                  <a:lnTo>
                    <a:pt x="265036" y="23812"/>
                  </a:lnTo>
                  <a:lnTo>
                    <a:pt x="265036" y="35560"/>
                  </a:lnTo>
                  <a:lnTo>
                    <a:pt x="292112" y="35560"/>
                  </a:lnTo>
                  <a:lnTo>
                    <a:pt x="292112" y="97777"/>
                  </a:lnTo>
                  <a:lnTo>
                    <a:pt x="305511" y="97777"/>
                  </a:lnTo>
                  <a:lnTo>
                    <a:pt x="305511" y="35560"/>
                  </a:lnTo>
                  <a:lnTo>
                    <a:pt x="332600" y="35560"/>
                  </a:lnTo>
                  <a:lnTo>
                    <a:pt x="332600" y="23812"/>
                  </a:lnTo>
                  <a:close/>
                </a:path>
                <a:path w="600075" h="286385">
                  <a:moveTo>
                    <a:pt x="361734" y="214553"/>
                  </a:moveTo>
                  <a:lnTo>
                    <a:pt x="359016" y="207060"/>
                  </a:lnTo>
                  <a:lnTo>
                    <a:pt x="357974" y="206121"/>
                  </a:lnTo>
                  <a:lnTo>
                    <a:pt x="353555" y="202107"/>
                  </a:lnTo>
                  <a:lnTo>
                    <a:pt x="348195" y="197040"/>
                  </a:lnTo>
                  <a:lnTo>
                    <a:pt x="340360" y="194513"/>
                  </a:lnTo>
                  <a:lnTo>
                    <a:pt x="324091" y="194513"/>
                  </a:lnTo>
                  <a:lnTo>
                    <a:pt x="318427" y="195351"/>
                  </a:lnTo>
                  <a:lnTo>
                    <a:pt x="313067" y="197040"/>
                  </a:lnTo>
                  <a:lnTo>
                    <a:pt x="307809" y="198628"/>
                  </a:lnTo>
                  <a:lnTo>
                    <a:pt x="303301" y="200964"/>
                  </a:lnTo>
                  <a:lnTo>
                    <a:pt x="299529" y="204038"/>
                  </a:lnTo>
                  <a:lnTo>
                    <a:pt x="305041" y="214007"/>
                  </a:lnTo>
                  <a:lnTo>
                    <a:pt x="308013" y="211632"/>
                  </a:lnTo>
                  <a:lnTo>
                    <a:pt x="311581" y="209740"/>
                  </a:lnTo>
                  <a:lnTo>
                    <a:pt x="315747" y="208356"/>
                  </a:lnTo>
                  <a:lnTo>
                    <a:pt x="319913" y="206870"/>
                  </a:lnTo>
                  <a:lnTo>
                    <a:pt x="324180" y="206121"/>
                  </a:lnTo>
                  <a:lnTo>
                    <a:pt x="335102" y="206121"/>
                  </a:lnTo>
                  <a:lnTo>
                    <a:pt x="340004" y="207657"/>
                  </a:lnTo>
                  <a:lnTo>
                    <a:pt x="343281" y="210731"/>
                  </a:lnTo>
                  <a:lnTo>
                    <a:pt x="346659" y="213804"/>
                  </a:lnTo>
                  <a:lnTo>
                    <a:pt x="348348" y="218224"/>
                  </a:lnTo>
                  <a:lnTo>
                    <a:pt x="348348" y="226656"/>
                  </a:lnTo>
                  <a:lnTo>
                    <a:pt x="348348" y="236334"/>
                  </a:lnTo>
                  <a:lnTo>
                    <a:pt x="348348" y="246608"/>
                  </a:lnTo>
                  <a:lnTo>
                    <a:pt x="346659" y="250774"/>
                  </a:lnTo>
                  <a:lnTo>
                    <a:pt x="343928" y="254000"/>
                  </a:lnTo>
                  <a:lnTo>
                    <a:pt x="340156" y="256273"/>
                  </a:lnTo>
                  <a:lnTo>
                    <a:pt x="336486" y="258559"/>
                  </a:lnTo>
                  <a:lnTo>
                    <a:pt x="332117" y="259702"/>
                  </a:lnTo>
                  <a:lnTo>
                    <a:pt x="321906" y="259702"/>
                  </a:lnTo>
                  <a:lnTo>
                    <a:pt x="317881" y="258660"/>
                  </a:lnTo>
                  <a:lnTo>
                    <a:pt x="315010" y="256578"/>
                  </a:lnTo>
                  <a:lnTo>
                    <a:pt x="312127" y="254393"/>
                  </a:lnTo>
                  <a:lnTo>
                    <a:pt x="310692" y="251460"/>
                  </a:lnTo>
                  <a:lnTo>
                    <a:pt x="310692" y="240157"/>
                  </a:lnTo>
                  <a:lnTo>
                    <a:pt x="316344" y="236334"/>
                  </a:lnTo>
                  <a:lnTo>
                    <a:pt x="348348" y="236334"/>
                  </a:lnTo>
                  <a:lnTo>
                    <a:pt x="348348" y="226656"/>
                  </a:lnTo>
                  <a:lnTo>
                    <a:pt x="316890" y="226656"/>
                  </a:lnTo>
                  <a:lnTo>
                    <a:pt x="309346" y="228638"/>
                  </a:lnTo>
                  <a:lnTo>
                    <a:pt x="299821" y="236575"/>
                  </a:lnTo>
                  <a:lnTo>
                    <a:pt x="297446" y="241795"/>
                  </a:lnTo>
                  <a:lnTo>
                    <a:pt x="297446" y="254787"/>
                  </a:lnTo>
                  <a:lnTo>
                    <a:pt x="299923" y="260096"/>
                  </a:lnTo>
                  <a:lnTo>
                    <a:pt x="304888" y="264160"/>
                  </a:lnTo>
                  <a:lnTo>
                    <a:pt x="309841" y="268135"/>
                  </a:lnTo>
                  <a:lnTo>
                    <a:pt x="316496" y="270116"/>
                  </a:lnTo>
                  <a:lnTo>
                    <a:pt x="330479" y="270116"/>
                  </a:lnTo>
                  <a:lnTo>
                    <a:pt x="349084" y="259397"/>
                  </a:lnTo>
                  <a:lnTo>
                    <a:pt x="349084" y="269227"/>
                  </a:lnTo>
                  <a:lnTo>
                    <a:pt x="361734" y="269227"/>
                  </a:lnTo>
                  <a:lnTo>
                    <a:pt x="361734" y="259397"/>
                  </a:lnTo>
                  <a:lnTo>
                    <a:pt x="361734" y="236334"/>
                  </a:lnTo>
                  <a:lnTo>
                    <a:pt x="361734" y="214553"/>
                  </a:lnTo>
                  <a:close/>
                </a:path>
                <a:path w="600075" h="286385">
                  <a:moveTo>
                    <a:pt x="409968" y="55651"/>
                  </a:moveTo>
                  <a:lnTo>
                    <a:pt x="409930" y="53568"/>
                  </a:lnTo>
                  <a:lnTo>
                    <a:pt x="408381" y="47117"/>
                  </a:lnTo>
                  <a:lnTo>
                    <a:pt x="405206" y="41363"/>
                  </a:lnTo>
                  <a:lnTo>
                    <a:pt x="402132" y="35610"/>
                  </a:lnTo>
                  <a:lnTo>
                    <a:pt x="400926" y="34378"/>
                  </a:lnTo>
                  <a:lnTo>
                    <a:pt x="397814" y="31153"/>
                  </a:lnTo>
                  <a:lnTo>
                    <a:pt x="397014" y="30708"/>
                  </a:lnTo>
                  <a:lnTo>
                    <a:pt x="397014" y="55651"/>
                  </a:lnTo>
                  <a:lnTo>
                    <a:pt x="349542" y="55651"/>
                  </a:lnTo>
                  <a:lnTo>
                    <a:pt x="385165" y="36360"/>
                  </a:lnTo>
                  <a:lnTo>
                    <a:pt x="389432" y="40322"/>
                  </a:lnTo>
                  <a:lnTo>
                    <a:pt x="393788" y="44297"/>
                  </a:lnTo>
                  <a:lnTo>
                    <a:pt x="396328" y="49403"/>
                  </a:lnTo>
                  <a:lnTo>
                    <a:pt x="397014" y="55651"/>
                  </a:lnTo>
                  <a:lnTo>
                    <a:pt x="397014" y="30708"/>
                  </a:lnTo>
                  <a:lnTo>
                    <a:pt x="392252" y="27978"/>
                  </a:lnTo>
                  <a:lnTo>
                    <a:pt x="386702" y="24701"/>
                  </a:lnTo>
                  <a:lnTo>
                    <a:pt x="380403" y="23063"/>
                  </a:lnTo>
                  <a:lnTo>
                    <a:pt x="366306" y="23063"/>
                  </a:lnTo>
                  <a:lnTo>
                    <a:pt x="359956" y="24701"/>
                  </a:lnTo>
                  <a:lnTo>
                    <a:pt x="354304" y="27978"/>
                  </a:lnTo>
                  <a:lnTo>
                    <a:pt x="348653" y="31153"/>
                  </a:lnTo>
                  <a:lnTo>
                    <a:pt x="344182" y="35610"/>
                  </a:lnTo>
                  <a:lnTo>
                    <a:pt x="340906" y="41363"/>
                  </a:lnTo>
                  <a:lnTo>
                    <a:pt x="337731" y="47117"/>
                  </a:lnTo>
                  <a:lnTo>
                    <a:pt x="336143" y="53568"/>
                  </a:lnTo>
                  <a:lnTo>
                    <a:pt x="336143" y="68059"/>
                  </a:lnTo>
                  <a:lnTo>
                    <a:pt x="361251" y="97078"/>
                  </a:lnTo>
                  <a:lnTo>
                    <a:pt x="368198" y="98666"/>
                  </a:lnTo>
                  <a:lnTo>
                    <a:pt x="382181" y="98666"/>
                  </a:lnTo>
                  <a:lnTo>
                    <a:pt x="387743" y="97624"/>
                  </a:lnTo>
                  <a:lnTo>
                    <a:pt x="397662" y="93459"/>
                  </a:lnTo>
                  <a:lnTo>
                    <a:pt x="401828" y="90487"/>
                  </a:lnTo>
                  <a:lnTo>
                    <a:pt x="404939" y="86906"/>
                  </a:lnTo>
                  <a:lnTo>
                    <a:pt x="405206" y="86614"/>
                  </a:lnTo>
                  <a:lnTo>
                    <a:pt x="397764" y="77978"/>
                  </a:lnTo>
                  <a:lnTo>
                    <a:pt x="392404" y="83934"/>
                  </a:lnTo>
                  <a:lnTo>
                    <a:pt x="385305" y="86906"/>
                  </a:lnTo>
                  <a:lnTo>
                    <a:pt x="369138" y="86906"/>
                  </a:lnTo>
                  <a:lnTo>
                    <a:pt x="363042" y="84924"/>
                  </a:lnTo>
                  <a:lnTo>
                    <a:pt x="353314" y="76987"/>
                  </a:lnTo>
                  <a:lnTo>
                    <a:pt x="350431" y="71729"/>
                  </a:lnTo>
                  <a:lnTo>
                    <a:pt x="349542" y="65176"/>
                  </a:lnTo>
                  <a:lnTo>
                    <a:pt x="409663" y="65176"/>
                  </a:lnTo>
                  <a:lnTo>
                    <a:pt x="409867" y="63588"/>
                  </a:lnTo>
                  <a:lnTo>
                    <a:pt x="409968" y="55651"/>
                  </a:lnTo>
                  <a:close/>
                </a:path>
                <a:path w="600075" h="286385">
                  <a:moveTo>
                    <a:pt x="442620" y="166382"/>
                  </a:moveTo>
                  <a:lnTo>
                    <a:pt x="433247" y="166382"/>
                  </a:lnTo>
                  <a:lnTo>
                    <a:pt x="433146" y="169760"/>
                  </a:lnTo>
                  <a:lnTo>
                    <a:pt x="431914" y="172529"/>
                  </a:lnTo>
                  <a:lnTo>
                    <a:pt x="427240" y="176796"/>
                  </a:lnTo>
                  <a:lnTo>
                    <a:pt x="424218" y="177838"/>
                  </a:lnTo>
                  <a:lnTo>
                    <a:pt x="416585" y="177838"/>
                  </a:lnTo>
                  <a:lnTo>
                    <a:pt x="407797" y="166382"/>
                  </a:lnTo>
                  <a:lnTo>
                    <a:pt x="398716" y="166382"/>
                  </a:lnTo>
                  <a:lnTo>
                    <a:pt x="398818" y="172631"/>
                  </a:lnTo>
                  <a:lnTo>
                    <a:pt x="400748" y="177393"/>
                  </a:lnTo>
                  <a:lnTo>
                    <a:pt x="408292" y="183946"/>
                  </a:lnTo>
                  <a:lnTo>
                    <a:pt x="413651" y="185585"/>
                  </a:lnTo>
                  <a:lnTo>
                    <a:pt x="427342" y="185585"/>
                  </a:lnTo>
                  <a:lnTo>
                    <a:pt x="432650" y="183946"/>
                  </a:lnTo>
                  <a:lnTo>
                    <a:pt x="436524" y="180670"/>
                  </a:lnTo>
                  <a:lnTo>
                    <a:pt x="439953" y="177838"/>
                  </a:lnTo>
                  <a:lnTo>
                    <a:pt x="440486" y="177393"/>
                  </a:lnTo>
                  <a:lnTo>
                    <a:pt x="442531" y="172631"/>
                  </a:lnTo>
                  <a:lnTo>
                    <a:pt x="442620" y="166382"/>
                  </a:lnTo>
                  <a:close/>
                </a:path>
                <a:path w="600075" h="286385">
                  <a:moveTo>
                    <a:pt x="456907" y="195262"/>
                  </a:moveTo>
                  <a:lnTo>
                    <a:pt x="444703" y="195262"/>
                  </a:lnTo>
                  <a:lnTo>
                    <a:pt x="399313" y="249135"/>
                  </a:lnTo>
                  <a:lnTo>
                    <a:pt x="399313" y="195262"/>
                  </a:lnTo>
                  <a:lnTo>
                    <a:pt x="385927" y="195262"/>
                  </a:lnTo>
                  <a:lnTo>
                    <a:pt x="385927" y="269227"/>
                  </a:lnTo>
                  <a:lnTo>
                    <a:pt x="398272" y="269227"/>
                  </a:lnTo>
                  <a:lnTo>
                    <a:pt x="415150" y="249135"/>
                  </a:lnTo>
                  <a:lnTo>
                    <a:pt x="443522" y="215353"/>
                  </a:lnTo>
                  <a:lnTo>
                    <a:pt x="443522" y="269227"/>
                  </a:lnTo>
                  <a:lnTo>
                    <a:pt x="456907" y="269227"/>
                  </a:lnTo>
                  <a:lnTo>
                    <a:pt x="456907" y="215353"/>
                  </a:lnTo>
                  <a:lnTo>
                    <a:pt x="456907" y="195262"/>
                  </a:lnTo>
                  <a:close/>
                </a:path>
                <a:path w="600075" h="286385">
                  <a:moveTo>
                    <a:pt x="499719" y="23812"/>
                  </a:moveTo>
                  <a:lnTo>
                    <a:pt x="486321" y="23812"/>
                  </a:lnTo>
                  <a:lnTo>
                    <a:pt x="486321" y="55206"/>
                  </a:lnTo>
                  <a:lnTo>
                    <a:pt x="444055" y="55206"/>
                  </a:lnTo>
                  <a:lnTo>
                    <a:pt x="444055" y="23812"/>
                  </a:lnTo>
                  <a:lnTo>
                    <a:pt x="430669" y="23812"/>
                  </a:lnTo>
                  <a:lnTo>
                    <a:pt x="430669" y="97777"/>
                  </a:lnTo>
                  <a:lnTo>
                    <a:pt x="444055" y="97777"/>
                  </a:lnTo>
                  <a:lnTo>
                    <a:pt x="444055" y="66814"/>
                  </a:lnTo>
                  <a:lnTo>
                    <a:pt x="486321" y="66814"/>
                  </a:lnTo>
                  <a:lnTo>
                    <a:pt x="486321" y="97777"/>
                  </a:lnTo>
                  <a:lnTo>
                    <a:pt x="499719" y="97777"/>
                  </a:lnTo>
                  <a:lnTo>
                    <a:pt x="499719" y="66814"/>
                  </a:lnTo>
                  <a:lnTo>
                    <a:pt x="499719" y="55206"/>
                  </a:lnTo>
                  <a:lnTo>
                    <a:pt x="499719" y="23812"/>
                  </a:lnTo>
                  <a:close/>
                </a:path>
                <a:path w="600075" h="286385">
                  <a:moveTo>
                    <a:pt x="551865" y="195262"/>
                  </a:moveTo>
                  <a:lnTo>
                    <a:pt x="538467" y="195262"/>
                  </a:lnTo>
                  <a:lnTo>
                    <a:pt x="538467" y="226656"/>
                  </a:lnTo>
                  <a:lnTo>
                    <a:pt x="496201" y="226656"/>
                  </a:lnTo>
                  <a:lnTo>
                    <a:pt x="496201" y="195262"/>
                  </a:lnTo>
                  <a:lnTo>
                    <a:pt x="482803" y="195262"/>
                  </a:lnTo>
                  <a:lnTo>
                    <a:pt x="482803" y="269227"/>
                  </a:lnTo>
                  <a:lnTo>
                    <a:pt x="496201" y="269227"/>
                  </a:lnTo>
                  <a:lnTo>
                    <a:pt x="496201" y="238264"/>
                  </a:lnTo>
                  <a:lnTo>
                    <a:pt x="538467" y="238264"/>
                  </a:lnTo>
                  <a:lnTo>
                    <a:pt x="538467" y="269227"/>
                  </a:lnTo>
                  <a:lnTo>
                    <a:pt x="551865" y="269227"/>
                  </a:lnTo>
                  <a:lnTo>
                    <a:pt x="551865" y="238264"/>
                  </a:lnTo>
                  <a:lnTo>
                    <a:pt x="551865" y="226656"/>
                  </a:lnTo>
                  <a:lnTo>
                    <a:pt x="551865" y="195262"/>
                  </a:lnTo>
                  <a:close/>
                </a:path>
                <a:path w="600075" h="286385">
                  <a:moveTo>
                    <a:pt x="580948" y="23812"/>
                  </a:moveTo>
                  <a:lnTo>
                    <a:pt x="513384" y="23812"/>
                  </a:lnTo>
                  <a:lnTo>
                    <a:pt x="513384" y="35560"/>
                  </a:lnTo>
                  <a:lnTo>
                    <a:pt x="540461" y="35560"/>
                  </a:lnTo>
                  <a:lnTo>
                    <a:pt x="540461" y="97777"/>
                  </a:lnTo>
                  <a:lnTo>
                    <a:pt x="553859" y="97777"/>
                  </a:lnTo>
                  <a:lnTo>
                    <a:pt x="553859" y="35560"/>
                  </a:lnTo>
                  <a:lnTo>
                    <a:pt x="580948" y="35560"/>
                  </a:lnTo>
                  <a:lnTo>
                    <a:pt x="580948" y="23812"/>
                  </a:lnTo>
                  <a:close/>
                </a:path>
                <a:path w="600075" h="286385">
                  <a:moveTo>
                    <a:pt x="600011" y="86220"/>
                  </a:moveTo>
                  <a:lnTo>
                    <a:pt x="599160" y="84086"/>
                  </a:lnTo>
                  <a:lnTo>
                    <a:pt x="597369" y="82296"/>
                  </a:lnTo>
                  <a:lnTo>
                    <a:pt x="595693" y="80416"/>
                  </a:lnTo>
                  <a:lnTo>
                    <a:pt x="593559" y="79463"/>
                  </a:lnTo>
                  <a:lnTo>
                    <a:pt x="588302" y="79463"/>
                  </a:lnTo>
                  <a:lnTo>
                    <a:pt x="586066" y="80365"/>
                  </a:lnTo>
                  <a:lnTo>
                    <a:pt x="582498" y="83934"/>
                  </a:lnTo>
                  <a:lnTo>
                    <a:pt x="581596" y="86220"/>
                  </a:lnTo>
                  <a:lnTo>
                    <a:pt x="581596" y="91071"/>
                  </a:lnTo>
                  <a:lnTo>
                    <a:pt x="582142" y="92862"/>
                  </a:lnTo>
                  <a:lnTo>
                    <a:pt x="584327" y="95834"/>
                  </a:lnTo>
                  <a:lnTo>
                    <a:pt x="585711" y="96926"/>
                  </a:lnTo>
                  <a:lnTo>
                    <a:pt x="587400" y="97624"/>
                  </a:lnTo>
                  <a:lnTo>
                    <a:pt x="582345" y="118465"/>
                  </a:lnTo>
                  <a:lnTo>
                    <a:pt x="591121" y="118465"/>
                  </a:lnTo>
                  <a:lnTo>
                    <a:pt x="598563" y="96291"/>
                  </a:lnTo>
                  <a:lnTo>
                    <a:pt x="599160" y="94297"/>
                  </a:lnTo>
                  <a:lnTo>
                    <a:pt x="599452" y="93014"/>
                  </a:lnTo>
                  <a:lnTo>
                    <a:pt x="599859" y="91719"/>
                  </a:lnTo>
                  <a:lnTo>
                    <a:pt x="599948" y="91071"/>
                  </a:lnTo>
                  <a:lnTo>
                    <a:pt x="600011" y="86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77550" y="4008475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11729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172999" y="0"/>
                  </a:lnTo>
                  <a:lnTo>
                    <a:pt x="11729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77550" y="4008475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0" y="0"/>
                  </a:moveTo>
                  <a:lnTo>
                    <a:pt x="1172999" y="0"/>
                  </a:lnTo>
                  <a:lnTo>
                    <a:pt x="11729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03120" y="4412082"/>
              <a:ext cx="929640" cy="99060"/>
            </a:xfrm>
            <a:custGeom>
              <a:avLst/>
              <a:gdLst/>
              <a:ahLst/>
              <a:cxnLst/>
              <a:rect l="l" t="t" r="r" b="b"/>
              <a:pathLst>
                <a:path w="929640" h="99060">
                  <a:moveTo>
                    <a:pt x="44648" y="97780"/>
                  </a:moveTo>
                  <a:lnTo>
                    <a:pt x="0" y="97780"/>
                  </a:lnTo>
                  <a:lnTo>
                    <a:pt x="0" y="0"/>
                  </a:lnTo>
                  <a:lnTo>
                    <a:pt x="42118" y="0"/>
                  </a:lnTo>
                  <a:lnTo>
                    <a:pt x="49643" y="409"/>
                  </a:lnTo>
                  <a:lnTo>
                    <a:pt x="73073" y="11013"/>
                  </a:lnTo>
                  <a:lnTo>
                    <a:pt x="13841" y="11013"/>
                  </a:lnTo>
                  <a:lnTo>
                    <a:pt x="13841" y="43011"/>
                  </a:lnTo>
                  <a:lnTo>
                    <a:pt x="68788" y="43011"/>
                  </a:lnTo>
                  <a:lnTo>
                    <a:pt x="65732" y="45293"/>
                  </a:lnTo>
                  <a:lnTo>
                    <a:pt x="60870" y="47178"/>
                  </a:lnTo>
                  <a:lnTo>
                    <a:pt x="67518" y="48666"/>
                  </a:lnTo>
                  <a:lnTo>
                    <a:pt x="72528" y="51444"/>
                  </a:lnTo>
                  <a:lnTo>
                    <a:pt x="74421" y="53726"/>
                  </a:lnTo>
                  <a:lnTo>
                    <a:pt x="13841" y="53726"/>
                  </a:lnTo>
                  <a:lnTo>
                    <a:pt x="13841" y="86766"/>
                  </a:lnTo>
                  <a:lnTo>
                    <a:pt x="77035" y="86766"/>
                  </a:lnTo>
                  <a:lnTo>
                    <a:pt x="71735" y="90785"/>
                  </a:lnTo>
                  <a:lnTo>
                    <a:pt x="66581" y="93845"/>
                  </a:lnTo>
                  <a:lnTo>
                    <a:pt x="60349" y="96031"/>
                  </a:lnTo>
                  <a:lnTo>
                    <a:pt x="53038" y="97342"/>
                  </a:lnTo>
                  <a:lnTo>
                    <a:pt x="44648" y="97780"/>
                  </a:lnTo>
                  <a:close/>
                </a:path>
                <a:path w="929640" h="99060">
                  <a:moveTo>
                    <a:pt x="68788" y="43011"/>
                  </a:moveTo>
                  <a:lnTo>
                    <a:pt x="47823" y="43011"/>
                  </a:lnTo>
                  <a:lnTo>
                    <a:pt x="52982" y="41671"/>
                  </a:lnTo>
                  <a:lnTo>
                    <a:pt x="56554" y="38992"/>
                  </a:lnTo>
                  <a:lnTo>
                    <a:pt x="60225" y="36314"/>
                  </a:lnTo>
                  <a:lnTo>
                    <a:pt x="62061" y="32345"/>
                  </a:lnTo>
                  <a:lnTo>
                    <a:pt x="62061" y="21927"/>
                  </a:lnTo>
                  <a:lnTo>
                    <a:pt x="60225" y="17958"/>
                  </a:lnTo>
                  <a:lnTo>
                    <a:pt x="56554" y="15180"/>
                  </a:lnTo>
                  <a:lnTo>
                    <a:pt x="52982" y="12402"/>
                  </a:lnTo>
                  <a:lnTo>
                    <a:pt x="47823" y="11013"/>
                  </a:lnTo>
                  <a:lnTo>
                    <a:pt x="73073" y="11013"/>
                  </a:lnTo>
                  <a:lnTo>
                    <a:pt x="76051" y="17115"/>
                  </a:lnTo>
                  <a:lnTo>
                    <a:pt x="76051" y="30509"/>
                  </a:lnTo>
                  <a:lnTo>
                    <a:pt x="74711" y="35073"/>
                  </a:lnTo>
                  <a:lnTo>
                    <a:pt x="69453" y="42515"/>
                  </a:lnTo>
                  <a:lnTo>
                    <a:pt x="68788" y="43011"/>
                  </a:lnTo>
                  <a:close/>
                </a:path>
                <a:path w="929640" h="99060">
                  <a:moveTo>
                    <a:pt x="77035" y="86766"/>
                  </a:moveTo>
                  <a:lnTo>
                    <a:pt x="44499" y="86766"/>
                  </a:lnTo>
                  <a:lnTo>
                    <a:pt x="54331" y="85715"/>
                  </a:lnTo>
                  <a:lnTo>
                    <a:pt x="61354" y="82562"/>
                  </a:lnTo>
                  <a:lnTo>
                    <a:pt x="65568" y="77306"/>
                  </a:lnTo>
                  <a:lnTo>
                    <a:pt x="66972" y="69949"/>
                  </a:lnTo>
                  <a:lnTo>
                    <a:pt x="66972" y="64392"/>
                  </a:lnTo>
                  <a:lnTo>
                    <a:pt x="65087" y="60325"/>
                  </a:lnTo>
                  <a:lnTo>
                    <a:pt x="61317" y="57745"/>
                  </a:lnTo>
                  <a:lnTo>
                    <a:pt x="57546" y="55066"/>
                  </a:lnTo>
                  <a:lnTo>
                    <a:pt x="51941" y="53726"/>
                  </a:lnTo>
                  <a:lnTo>
                    <a:pt x="74421" y="53726"/>
                  </a:lnTo>
                  <a:lnTo>
                    <a:pt x="79275" y="59580"/>
                  </a:lnTo>
                  <a:lnTo>
                    <a:pt x="80962" y="64789"/>
                  </a:lnTo>
                  <a:lnTo>
                    <a:pt x="80962" y="79573"/>
                  </a:lnTo>
                  <a:lnTo>
                    <a:pt x="77886" y="86121"/>
                  </a:lnTo>
                  <a:lnTo>
                    <a:pt x="77035" y="86766"/>
                  </a:lnTo>
                  <a:close/>
                </a:path>
                <a:path w="929640" h="99060">
                  <a:moveTo>
                    <a:pt x="143175" y="98028"/>
                  </a:moveTo>
                  <a:lnTo>
                    <a:pt x="102049" y="97780"/>
                  </a:lnTo>
                  <a:lnTo>
                    <a:pt x="102049" y="23812"/>
                  </a:lnTo>
                  <a:lnTo>
                    <a:pt x="115444" y="23812"/>
                  </a:lnTo>
                  <a:lnTo>
                    <a:pt x="115444" y="48815"/>
                  </a:lnTo>
                  <a:lnTo>
                    <a:pt x="144713" y="49063"/>
                  </a:lnTo>
                  <a:lnTo>
                    <a:pt x="151857" y="51196"/>
                  </a:lnTo>
                  <a:lnTo>
                    <a:pt x="160539" y="58489"/>
                  </a:lnTo>
                  <a:lnTo>
                    <a:pt x="115444" y="58489"/>
                  </a:lnTo>
                  <a:lnTo>
                    <a:pt x="115444" y="87659"/>
                  </a:lnTo>
                  <a:lnTo>
                    <a:pt x="132261" y="87659"/>
                  </a:lnTo>
                  <a:lnTo>
                    <a:pt x="138314" y="87758"/>
                  </a:lnTo>
                  <a:lnTo>
                    <a:pt x="161033" y="87758"/>
                  </a:lnTo>
                  <a:lnTo>
                    <a:pt x="156223" y="91678"/>
                  </a:lnTo>
                  <a:lnTo>
                    <a:pt x="150865" y="95944"/>
                  </a:lnTo>
                  <a:lnTo>
                    <a:pt x="143175" y="98028"/>
                  </a:lnTo>
                  <a:close/>
                </a:path>
                <a:path w="929640" h="99060">
                  <a:moveTo>
                    <a:pt x="161033" y="87758"/>
                  </a:moveTo>
                  <a:lnTo>
                    <a:pt x="138314" y="87758"/>
                  </a:lnTo>
                  <a:lnTo>
                    <a:pt x="142878" y="86568"/>
                  </a:lnTo>
                  <a:lnTo>
                    <a:pt x="145954" y="84087"/>
                  </a:lnTo>
                  <a:lnTo>
                    <a:pt x="149129" y="81607"/>
                  </a:lnTo>
                  <a:lnTo>
                    <a:pt x="150716" y="77886"/>
                  </a:lnTo>
                  <a:lnTo>
                    <a:pt x="150716" y="68064"/>
                  </a:lnTo>
                  <a:lnTo>
                    <a:pt x="149178" y="64541"/>
                  </a:lnTo>
                  <a:lnTo>
                    <a:pt x="146102" y="62358"/>
                  </a:lnTo>
                  <a:lnTo>
                    <a:pt x="143027" y="60076"/>
                  </a:lnTo>
                  <a:lnTo>
                    <a:pt x="138413" y="58886"/>
                  </a:lnTo>
                  <a:lnTo>
                    <a:pt x="115444" y="58489"/>
                  </a:lnTo>
                  <a:lnTo>
                    <a:pt x="160539" y="58489"/>
                  </a:lnTo>
                  <a:lnTo>
                    <a:pt x="161779" y="59531"/>
                  </a:lnTo>
                  <a:lnTo>
                    <a:pt x="164259" y="65434"/>
                  </a:lnTo>
                  <a:lnTo>
                    <a:pt x="164259" y="81111"/>
                  </a:lnTo>
                  <a:lnTo>
                    <a:pt x="161580" y="87312"/>
                  </a:lnTo>
                  <a:lnTo>
                    <a:pt x="161033" y="87758"/>
                  </a:lnTo>
                  <a:close/>
                </a:path>
                <a:path w="929640" h="99060">
                  <a:moveTo>
                    <a:pt x="188667" y="97780"/>
                  </a:moveTo>
                  <a:lnTo>
                    <a:pt x="175273" y="97780"/>
                  </a:lnTo>
                  <a:lnTo>
                    <a:pt x="175273" y="23812"/>
                  </a:lnTo>
                  <a:lnTo>
                    <a:pt x="188667" y="23812"/>
                  </a:lnTo>
                  <a:lnTo>
                    <a:pt x="188667" y="97780"/>
                  </a:lnTo>
                  <a:close/>
                </a:path>
                <a:path w="929640" h="99060">
                  <a:moveTo>
                    <a:pt x="228102" y="97780"/>
                  </a:moveTo>
                  <a:lnTo>
                    <a:pt x="214707" y="97780"/>
                  </a:lnTo>
                  <a:lnTo>
                    <a:pt x="214707" y="23812"/>
                  </a:lnTo>
                  <a:lnTo>
                    <a:pt x="283317" y="23812"/>
                  </a:lnTo>
                  <a:lnTo>
                    <a:pt x="283317" y="35569"/>
                  </a:lnTo>
                  <a:lnTo>
                    <a:pt x="228102" y="35569"/>
                  </a:lnTo>
                  <a:lnTo>
                    <a:pt x="228102" y="97780"/>
                  </a:lnTo>
                  <a:close/>
                </a:path>
                <a:path w="929640" h="99060">
                  <a:moveTo>
                    <a:pt x="283317" y="97780"/>
                  </a:moveTo>
                  <a:lnTo>
                    <a:pt x="269923" y="97780"/>
                  </a:lnTo>
                  <a:lnTo>
                    <a:pt x="269923" y="35569"/>
                  </a:lnTo>
                  <a:lnTo>
                    <a:pt x="283317" y="35569"/>
                  </a:lnTo>
                  <a:lnTo>
                    <a:pt x="283317" y="97780"/>
                  </a:lnTo>
                  <a:close/>
                </a:path>
                <a:path w="929640" h="99060">
                  <a:moveTo>
                    <a:pt x="348260" y="98673"/>
                  </a:moveTo>
                  <a:lnTo>
                    <a:pt x="333576" y="98673"/>
                  </a:lnTo>
                  <a:lnTo>
                    <a:pt x="326978" y="97035"/>
                  </a:lnTo>
                  <a:lnTo>
                    <a:pt x="302371" y="68064"/>
                  </a:lnTo>
                  <a:lnTo>
                    <a:pt x="302371" y="53478"/>
                  </a:lnTo>
                  <a:lnTo>
                    <a:pt x="321124" y="27979"/>
                  </a:lnTo>
                  <a:lnTo>
                    <a:pt x="326978" y="24705"/>
                  </a:lnTo>
                  <a:lnTo>
                    <a:pt x="333576" y="23068"/>
                  </a:lnTo>
                  <a:lnTo>
                    <a:pt x="348260" y="23068"/>
                  </a:lnTo>
                  <a:lnTo>
                    <a:pt x="354858" y="24705"/>
                  </a:lnTo>
                  <a:lnTo>
                    <a:pt x="360712" y="27979"/>
                  </a:lnTo>
                  <a:lnTo>
                    <a:pt x="366566" y="31154"/>
                  </a:lnTo>
                  <a:lnTo>
                    <a:pt x="370319" y="34825"/>
                  </a:lnTo>
                  <a:lnTo>
                    <a:pt x="336155" y="34825"/>
                  </a:lnTo>
                  <a:lnTo>
                    <a:pt x="331889" y="35917"/>
                  </a:lnTo>
                  <a:lnTo>
                    <a:pt x="328119" y="38100"/>
                  </a:lnTo>
                  <a:lnTo>
                    <a:pt x="324348" y="40183"/>
                  </a:lnTo>
                  <a:lnTo>
                    <a:pt x="321372" y="43209"/>
                  </a:lnTo>
                  <a:lnTo>
                    <a:pt x="317006" y="51147"/>
                  </a:lnTo>
                  <a:lnTo>
                    <a:pt x="315915" y="55661"/>
                  </a:lnTo>
                  <a:lnTo>
                    <a:pt x="315915" y="65881"/>
                  </a:lnTo>
                  <a:lnTo>
                    <a:pt x="336155" y="86915"/>
                  </a:lnTo>
                  <a:lnTo>
                    <a:pt x="370217" y="86915"/>
                  </a:lnTo>
                  <a:lnTo>
                    <a:pt x="366566" y="90487"/>
                  </a:lnTo>
                  <a:lnTo>
                    <a:pt x="354858" y="97035"/>
                  </a:lnTo>
                  <a:lnTo>
                    <a:pt x="348260" y="98673"/>
                  </a:lnTo>
                  <a:close/>
                </a:path>
                <a:path w="929640" h="99060">
                  <a:moveTo>
                    <a:pt x="370217" y="86915"/>
                  </a:moveTo>
                  <a:lnTo>
                    <a:pt x="345680" y="86915"/>
                  </a:lnTo>
                  <a:lnTo>
                    <a:pt x="349947" y="85824"/>
                  </a:lnTo>
                  <a:lnTo>
                    <a:pt x="357487" y="81458"/>
                  </a:lnTo>
                  <a:lnTo>
                    <a:pt x="360414" y="78382"/>
                  </a:lnTo>
                  <a:lnTo>
                    <a:pt x="362498" y="74414"/>
                  </a:lnTo>
                  <a:lnTo>
                    <a:pt x="364681" y="70445"/>
                  </a:lnTo>
                  <a:lnTo>
                    <a:pt x="365772" y="65881"/>
                  </a:lnTo>
                  <a:lnTo>
                    <a:pt x="365772" y="55661"/>
                  </a:lnTo>
                  <a:lnTo>
                    <a:pt x="364681" y="51147"/>
                  </a:lnTo>
                  <a:lnTo>
                    <a:pt x="362420" y="47029"/>
                  </a:lnTo>
                  <a:lnTo>
                    <a:pt x="360414" y="43209"/>
                  </a:lnTo>
                  <a:lnTo>
                    <a:pt x="357487" y="40183"/>
                  </a:lnTo>
                  <a:lnTo>
                    <a:pt x="353717" y="38100"/>
                  </a:lnTo>
                  <a:lnTo>
                    <a:pt x="349947" y="35917"/>
                  </a:lnTo>
                  <a:lnTo>
                    <a:pt x="345680" y="34825"/>
                  </a:lnTo>
                  <a:lnTo>
                    <a:pt x="370319" y="34825"/>
                  </a:lnTo>
                  <a:lnTo>
                    <a:pt x="371130" y="35619"/>
                  </a:lnTo>
                  <a:lnTo>
                    <a:pt x="374404" y="41374"/>
                  </a:lnTo>
                  <a:lnTo>
                    <a:pt x="377678" y="47029"/>
                  </a:lnTo>
                  <a:lnTo>
                    <a:pt x="379316" y="53478"/>
                  </a:lnTo>
                  <a:lnTo>
                    <a:pt x="379316" y="68064"/>
                  </a:lnTo>
                  <a:lnTo>
                    <a:pt x="377678" y="74612"/>
                  </a:lnTo>
                  <a:lnTo>
                    <a:pt x="373772" y="81458"/>
                  </a:lnTo>
                  <a:lnTo>
                    <a:pt x="371130" y="86022"/>
                  </a:lnTo>
                  <a:lnTo>
                    <a:pt x="370217" y="86915"/>
                  </a:lnTo>
                  <a:close/>
                </a:path>
                <a:path w="929640" h="99060">
                  <a:moveTo>
                    <a:pt x="410443" y="86766"/>
                  </a:moveTo>
                  <a:lnTo>
                    <a:pt x="393778" y="86766"/>
                  </a:lnTo>
                  <a:lnTo>
                    <a:pt x="396556" y="85129"/>
                  </a:lnTo>
                  <a:lnTo>
                    <a:pt x="400326" y="78581"/>
                  </a:lnTo>
                  <a:lnTo>
                    <a:pt x="401517" y="74711"/>
                  </a:lnTo>
                  <a:lnTo>
                    <a:pt x="402013" y="70246"/>
                  </a:lnTo>
                  <a:lnTo>
                    <a:pt x="402608" y="65782"/>
                  </a:lnTo>
                  <a:lnTo>
                    <a:pt x="403154" y="59432"/>
                  </a:lnTo>
                  <a:lnTo>
                    <a:pt x="403650" y="51196"/>
                  </a:lnTo>
                  <a:lnTo>
                    <a:pt x="404841" y="23812"/>
                  </a:lnTo>
                  <a:lnTo>
                    <a:pt x="461693" y="23812"/>
                  </a:lnTo>
                  <a:lnTo>
                    <a:pt x="461693" y="35569"/>
                  </a:lnTo>
                  <a:lnTo>
                    <a:pt x="416449" y="35569"/>
                  </a:lnTo>
                  <a:lnTo>
                    <a:pt x="415556" y="51940"/>
                  </a:lnTo>
                  <a:lnTo>
                    <a:pt x="415159" y="61962"/>
                  </a:lnTo>
                  <a:lnTo>
                    <a:pt x="414316" y="70296"/>
                  </a:lnTo>
                  <a:lnTo>
                    <a:pt x="411736" y="83591"/>
                  </a:lnTo>
                  <a:lnTo>
                    <a:pt x="410443" y="86766"/>
                  </a:lnTo>
                  <a:close/>
                </a:path>
                <a:path w="929640" h="99060">
                  <a:moveTo>
                    <a:pt x="461693" y="97780"/>
                  </a:moveTo>
                  <a:lnTo>
                    <a:pt x="448298" y="97780"/>
                  </a:lnTo>
                  <a:lnTo>
                    <a:pt x="448298" y="35569"/>
                  </a:lnTo>
                  <a:lnTo>
                    <a:pt x="461693" y="35569"/>
                  </a:lnTo>
                  <a:lnTo>
                    <a:pt x="461693" y="97780"/>
                  </a:lnTo>
                  <a:close/>
                </a:path>
                <a:path w="929640" h="99060">
                  <a:moveTo>
                    <a:pt x="399383" y="98970"/>
                  </a:moveTo>
                  <a:lnTo>
                    <a:pt x="391744" y="98970"/>
                  </a:lnTo>
                  <a:lnTo>
                    <a:pt x="389015" y="98524"/>
                  </a:lnTo>
                  <a:lnTo>
                    <a:pt x="385939" y="97631"/>
                  </a:lnTo>
                  <a:lnTo>
                    <a:pt x="386683" y="86320"/>
                  </a:lnTo>
                  <a:lnTo>
                    <a:pt x="387973" y="86617"/>
                  </a:lnTo>
                  <a:lnTo>
                    <a:pt x="389114" y="86766"/>
                  </a:lnTo>
                  <a:lnTo>
                    <a:pt x="410443" y="86766"/>
                  </a:lnTo>
                  <a:lnTo>
                    <a:pt x="409553" y="88949"/>
                  </a:lnTo>
                  <a:lnTo>
                    <a:pt x="403501" y="96986"/>
                  </a:lnTo>
                  <a:lnTo>
                    <a:pt x="399383" y="98970"/>
                  </a:lnTo>
                  <a:close/>
                </a:path>
                <a:path w="929640" h="99060">
                  <a:moveTo>
                    <a:pt x="501022" y="97780"/>
                  </a:moveTo>
                  <a:lnTo>
                    <a:pt x="487628" y="97780"/>
                  </a:lnTo>
                  <a:lnTo>
                    <a:pt x="487628" y="23812"/>
                  </a:lnTo>
                  <a:lnTo>
                    <a:pt x="501022" y="23812"/>
                  </a:lnTo>
                  <a:lnTo>
                    <a:pt x="501022" y="55215"/>
                  </a:lnTo>
                  <a:lnTo>
                    <a:pt x="556684" y="55215"/>
                  </a:lnTo>
                  <a:lnTo>
                    <a:pt x="556684" y="66823"/>
                  </a:lnTo>
                  <a:lnTo>
                    <a:pt x="501022" y="66823"/>
                  </a:lnTo>
                  <a:lnTo>
                    <a:pt x="501022" y="97780"/>
                  </a:lnTo>
                  <a:close/>
                </a:path>
                <a:path w="929640" h="99060">
                  <a:moveTo>
                    <a:pt x="556684" y="55215"/>
                  </a:moveTo>
                  <a:lnTo>
                    <a:pt x="543290" y="55215"/>
                  </a:lnTo>
                  <a:lnTo>
                    <a:pt x="543290" y="23812"/>
                  </a:lnTo>
                  <a:lnTo>
                    <a:pt x="556684" y="23812"/>
                  </a:lnTo>
                  <a:lnTo>
                    <a:pt x="556684" y="55215"/>
                  </a:lnTo>
                  <a:close/>
                </a:path>
                <a:path w="929640" h="99060">
                  <a:moveTo>
                    <a:pt x="556684" y="97780"/>
                  </a:moveTo>
                  <a:lnTo>
                    <a:pt x="543290" y="97780"/>
                  </a:lnTo>
                  <a:lnTo>
                    <a:pt x="543290" y="66823"/>
                  </a:lnTo>
                  <a:lnTo>
                    <a:pt x="556684" y="66823"/>
                  </a:lnTo>
                  <a:lnTo>
                    <a:pt x="556684" y="97780"/>
                  </a:lnTo>
                  <a:close/>
                </a:path>
                <a:path w="929640" h="99060">
                  <a:moveTo>
                    <a:pt x="621888" y="98673"/>
                  </a:moveTo>
                  <a:lnTo>
                    <a:pt x="607898" y="98673"/>
                  </a:lnTo>
                  <a:lnTo>
                    <a:pt x="600953" y="97085"/>
                  </a:lnTo>
                  <a:lnTo>
                    <a:pt x="575850" y="68064"/>
                  </a:lnTo>
                  <a:lnTo>
                    <a:pt x="575850" y="53578"/>
                  </a:lnTo>
                  <a:lnTo>
                    <a:pt x="594007" y="27979"/>
                  </a:lnTo>
                  <a:lnTo>
                    <a:pt x="599663" y="24705"/>
                  </a:lnTo>
                  <a:lnTo>
                    <a:pt x="606013" y="23068"/>
                  </a:lnTo>
                  <a:lnTo>
                    <a:pt x="620102" y="23068"/>
                  </a:lnTo>
                  <a:lnTo>
                    <a:pt x="626402" y="24705"/>
                  </a:lnTo>
                  <a:lnTo>
                    <a:pt x="631958" y="27979"/>
                  </a:lnTo>
                  <a:lnTo>
                    <a:pt x="637515" y="31154"/>
                  </a:lnTo>
                  <a:lnTo>
                    <a:pt x="640632" y="34379"/>
                  </a:lnTo>
                  <a:lnTo>
                    <a:pt x="606608" y="34379"/>
                  </a:lnTo>
                  <a:lnTo>
                    <a:pt x="601200" y="36363"/>
                  </a:lnTo>
                  <a:lnTo>
                    <a:pt x="592569" y="44201"/>
                  </a:lnTo>
                  <a:lnTo>
                    <a:pt x="590038" y="49311"/>
                  </a:lnTo>
                  <a:lnTo>
                    <a:pt x="589245" y="55661"/>
                  </a:lnTo>
                  <a:lnTo>
                    <a:pt x="649669" y="55661"/>
                  </a:lnTo>
                  <a:lnTo>
                    <a:pt x="649570" y="63599"/>
                  </a:lnTo>
                  <a:lnTo>
                    <a:pt x="649371" y="65186"/>
                  </a:lnTo>
                  <a:lnTo>
                    <a:pt x="589245" y="65186"/>
                  </a:lnTo>
                  <a:lnTo>
                    <a:pt x="590138" y="71735"/>
                  </a:lnTo>
                  <a:lnTo>
                    <a:pt x="593015" y="76993"/>
                  </a:lnTo>
                  <a:lnTo>
                    <a:pt x="602738" y="84931"/>
                  </a:lnTo>
                  <a:lnTo>
                    <a:pt x="608840" y="86915"/>
                  </a:lnTo>
                  <a:lnTo>
                    <a:pt x="644647" y="86915"/>
                  </a:lnTo>
                  <a:lnTo>
                    <a:pt x="641533" y="90487"/>
                  </a:lnTo>
                  <a:lnTo>
                    <a:pt x="637366" y="93464"/>
                  </a:lnTo>
                  <a:lnTo>
                    <a:pt x="627444" y="97631"/>
                  </a:lnTo>
                  <a:lnTo>
                    <a:pt x="621888" y="98673"/>
                  </a:lnTo>
                  <a:close/>
                </a:path>
                <a:path w="929640" h="99060">
                  <a:moveTo>
                    <a:pt x="649669" y="55661"/>
                  </a:moveTo>
                  <a:lnTo>
                    <a:pt x="636721" y="55661"/>
                  </a:lnTo>
                  <a:lnTo>
                    <a:pt x="636026" y="49410"/>
                  </a:lnTo>
                  <a:lnTo>
                    <a:pt x="633496" y="44301"/>
                  </a:lnTo>
                  <a:lnTo>
                    <a:pt x="629131" y="40332"/>
                  </a:lnTo>
                  <a:lnTo>
                    <a:pt x="624864" y="36363"/>
                  </a:lnTo>
                  <a:lnTo>
                    <a:pt x="619506" y="34379"/>
                  </a:lnTo>
                  <a:lnTo>
                    <a:pt x="640632" y="34379"/>
                  </a:lnTo>
                  <a:lnTo>
                    <a:pt x="641831" y="35619"/>
                  </a:lnTo>
                  <a:lnTo>
                    <a:pt x="644906" y="41374"/>
                  </a:lnTo>
                  <a:lnTo>
                    <a:pt x="648081" y="47128"/>
                  </a:lnTo>
                  <a:lnTo>
                    <a:pt x="649633" y="53578"/>
                  </a:lnTo>
                  <a:lnTo>
                    <a:pt x="649669" y="55661"/>
                  </a:lnTo>
                  <a:close/>
                </a:path>
                <a:path w="929640" h="99060">
                  <a:moveTo>
                    <a:pt x="644647" y="86915"/>
                  </a:moveTo>
                  <a:lnTo>
                    <a:pt x="625013" y="86915"/>
                  </a:lnTo>
                  <a:lnTo>
                    <a:pt x="632107" y="83939"/>
                  </a:lnTo>
                  <a:lnTo>
                    <a:pt x="637465" y="77985"/>
                  </a:lnTo>
                  <a:lnTo>
                    <a:pt x="644906" y="86617"/>
                  </a:lnTo>
                  <a:lnTo>
                    <a:pt x="644647" y="86915"/>
                  </a:lnTo>
                  <a:close/>
                </a:path>
                <a:path w="929640" h="99060">
                  <a:moveTo>
                    <a:pt x="683760" y="97780"/>
                  </a:moveTo>
                  <a:lnTo>
                    <a:pt x="670366" y="97780"/>
                  </a:lnTo>
                  <a:lnTo>
                    <a:pt x="670366" y="23812"/>
                  </a:lnTo>
                  <a:lnTo>
                    <a:pt x="683760" y="23812"/>
                  </a:lnTo>
                  <a:lnTo>
                    <a:pt x="683760" y="55215"/>
                  </a:lnTo>
                  <a:lnTo>
                    <a:pt x="739422" y="55215"/>
                  </a:lnTo>
                  <a:lnTo>
                    <a:pt x="739422" y="66823"/>
                  </a:lnTo>
                  <a:lnTo>
                    <a:pt x="683760" y="66823"/>
                  </a:lnTo>
                  <a:lnTo>
                    <a:pt x="683760" y="97780"/>
                  </a:lnTo>
                  <a:close/>
                </a:path>
                <a:path w="929640" h="99060">
                  <a:moveTo>
                    <a:pt x="739422" y="55215"/>
                  </a:moveTo>
                  <a:lnTo>
                    <a:pt x="726028" y="55215"/>
                  </a:lnTo>
                  <a:lnTo>
                    <a:pt x="726028" y="23812"/>
                  </a:lnTo>
                  <a:lnTo>
                    <a:pt x="739422" y="23812"/>
                  </a:lnTo>
                  <a:lnTo>
                    <a:pt x="739422" y="55215"/>
                  </a:lnTo>
                  <a:close/>
                </a:path>
                <a:path w="929640" h="99060">
                  <a:moveTo>
                    <a:pt x="739422" y="97780"/>
                  </a:moveTo>
                  <a:lnTo>
                    <a:pt x="726028" y="97780"/>
                  </a:lnTo>
                  <a:lnTo>
                    <a:pt x="726028" y="66823"/>
                  </a:lnTo>
                  <a:lnTo>
                    <a:pt x="739422" y="66823"/>
                  </a:lnTo>
                  <a:lnTo>
                    <a:pt x="739422" y="97780"/>
                  </a:lnTo>
                  <a:close/>
                </a:path>
                <a:path w="929640" h="99060">
                  <a:moveTo>
                    <a:pt x="777787" y="97780"/>
                  </a:moveTo>
                  <a:lnTo>
                    <a:pt x="765434" y="97780"/>
                  </a:lnTo>
                  <a:lnTo>
                    <a:pt x="765434" y="23812"/>
                  </a:lnTo>
                  <a:lnTo>
                    <a:pt x="778829" y="23812"/>
                  </a:lnTo>
                  <a:lnTo>
                    <a:pt x="778829" y="77688"/>
                  </a:lnTo>
                  <a:lnTo>
                    <a:pt x="794660" y="77688"/>
                  </a:lnTo>
                  <a:lnTo>
                    <a:pt x="777787" y="97780"/>
                  </a:lnTo>
                  <a:close/>
                </a:path>
                <a:path w="929640" h="99060">
                  <a:moveTo>
                    <a:pt x="794660" y="77688"/>
                  </a:moveTo>
                  <a:lnTo>
                    <a:pt x="778829" y="77688"/>
                  </a:lnTo>
                  <a:lnTo>
                    <a:pt x="824222" y="23812"/>
                  </a:lnTo>
                  <a:lnTo>
                    <a:pt x="836425" y="23812"/>
                  </a:lnTo>
                  <a:lnTo>
                    <a:pt x="836425" y="43904"/>
                  </a:lnTo>
                  <a:lnTo>
                    <a:pt x="823031" y="43904"/>
                  </a:lnTo>
                  <a:lnTo>
                    <a:pt x="794660" y="77688"/>
                  </a:lnTo>
                  <a:close/>
                </a:path>
                <a:path w="929640" h="99060">
                  <a:moveTo>
                    <a:pt x="836425" y="97780"/>
                  </a:moveTo>
                  <a:lnTo>
                    <a:pt x="823031" y="97780"/>
                  </a:lnTo>
                  <a:lnTo>
                    <a:pt x="823031" y="43904"/>
                  </a:lnTo>
                  <a:lnTo>
                    <a:pt x="836425" y="43904"/>
                  </a:lnTo>
                  <a:lnTo>
                    <a:pt x="836425" y="97780"/>
                  </a:lnTo>
                  <a:close/>
                </a:path>
                <a:path w="929640" h="99060">
                  <a:moveTo>
                    <a:pt x="901509" y="98673"/>
                  </a:moveTo>
                  <a:lnTo>
                    <a:pt x="887519" y="98673"/>
                  </a:lnTo>
                  <a:lnTo>
                    <a:pt x="880574" y="97085"/>
                  </a:lnTo>
                  <a:lnTo>
                    <a:pt x="855472" y="68064"/>
                  </a:lnTo>
                  <a:lnTo>
                    <a:pt x="855472" y="53578"/>
                  </a:lnTo>
                  <a:lnTo>
                    <a:pt x="873629" y="27979"/>
                  </a:lnTo>
                  <a:lnTo>
                    <a:pt x="879284" y="24705"/>
                  </a:lnTo>
                  <a:lnTo>
                    <a:pt x="885634" y="23068"/>
                  </a:lnTo>
                  <a:lnTo>
                    <a:pt x="899723" y="23068"/>
                  </a:lnTo>
                  <a:lnTo>
                    <a:pt x="906024" y="24705"/>
                  </a:lnTo>
                  <a:lnTo>
                    <a:pt x="911580" y="27979"/>
                  </a:lnTo>
                  <a:lnTo>
                    <a:pt x="917136" y="31154"/>
                  </a:lnTo>
                  <a:lnTo>
                    <a:pt x="920253" y="34379"/>
                  </a:lnTo>
                  <a:lnTo>
                    <a:pt x="886229" y="34379"/>
                  </a:lnTo>
                  <a:lnTo>
                    <a:pt x="880822" y="36363"/>
                  </a:lnTo>
                  <a:lnTo>
                    <a:pt x="872190" y="44201"/>
                  </a:lnTo>
                  <a:lnTo>
                    <a:pt x="869660" y="49311"/>
                  </a:lnTo>
                  <a:lnTo>
                    <a:pt x="868866" y="55661"/>
                  </a:lnTo>
                  <a:lnTo>
                    <a:pt x="929290" y="55661"/>
                  </a:lnTo>
                  <a:lnTo>
                    <a:pt x="929191" y="63599"/>
                  </a:lnTo>
                  <a:lnTo>
                    <a:pt x="928993" y="65186"/>
                  </a:lnTo>
                  <a:lnTo>
                    <a:pt x="868866" y="65186"/>
                  </a:lnTo>
                  <a:lnTo>
                    <a:pt x="869759" y="71735"/>
                  </a:lnTo>
                  <a:lnTo>
                    <a:pt x="872637" y="76993"/>
                  </a:lnTo>
                  <a:lnTo>
                    <a:pt x="882360" y="84931"/>
                  </a:lnTo>
                  <a:lnTo>
                    <a:pt x="888462" y="86915"/>
                  </a:lnTo>
                  <a:lnTo>
                    <a:pt x="924268" y="86915"/>
                  </a:lnTo>
                  <a:lnTo>
                    <a:pt x="921154" y="90487"/>
                  </a:lnTo>
                  <a:lnTo>
                    <a:pt x="916987" y="93464"/>
                  </a:lnTo>
                  <a:lnTo>
                    <a:pt x="907065" y="97631"/>
                  </a:lnTo>
                  <a:lnTo>
                    <a:pt x="901509" y="98673"/>
                  </a:lnTo>
                  <a:close/>
                </a:path>
                <a:path w="929640" h="99060">
                  <a:moveTo>
                    <a:pt x="929290" y="55661"/>
                  </a:moveTo>
                  <a:lnTo>
                    <a:pt x="916342" y="55661"/>
                  </a:lnTo>
                  <a:lnTo>
                    <a:pt x="915648" y="49410"/>
                  </a:lnTo>
                  <a:lnTo>
                    <a:pt x="913118" y="44301"/>
                  </a:lnTo>
                  <a:lnTo>
                    <a:pt x="908752" y="40332"/>
                  </a:lnTo>
                  <a:lnTo>
                    <a:pt x="904486" y="36363"/>
                  </a:lnTo>
                  <a:lnTo>
                    <a:pt x="899128" y="34379"/>
                  </a:lnTo>
                  <a:lnTo>
                    <a:pt x="920253" y="34379"/>
                  </a:lnTo>
                  <a:lnTo>
                    <a:pt x="921452" y="35619"/>
                  </a:lnTo>
                  <a:lnTo>
                    <a:pt x="924528" y="41374"/>
                  </a:lnTo>
                  <a:lnTo>
                    <a:pt x="927703" y="47128"/>
                  </a:lnTo>
                  <a:lnTo>
                    <a:pt x="929255" y="53578"/>
                  </a:lnTo>
                  <a:lnTo>
                    <a:pt x="929290" y="55661"/>
                  </a:lnTo>
                  <a:close/>
                </a:path>
                <a:path w="929640" h="99060">
                  <a:moveTo>
                    <a:pt x="924268" y="86915"/>
                  </a:moveTo>
                  <a:lnTo>
                    <a:pt x="904635" y="86915"/>
                  </a:lnTo>
                  <a:lnTo>
                    <a:pt x="911729" y="83939"/>
                  </a:lnTo>
                  <a:lnTo>
                    <a:pt x="917086" y="77985"/>
                  </a:lnTo>
                  <a:lnTo>
                    <a:pt x="924528" y="86617"/>
                  </a:lnTo>
                  <a:lnTo>
                    <a:pt x="924268" y="86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50550" y="4008475"/>
              <a:ext cx="1418590" cy="906144"/>
            </a:xfrm>
            <a:custGeom>
              <a:avLst/>
              <a:gdLst/>
              <a:ahLst/>
              <a:cxnLst/>
              <a:rect l="l" t="t" r="r" b="b"/>
              <a:pathLst>
                <a:path w="1418590" h="906145">
                  <a:moveTo>
                    <a:pt x="0" y="0"/>
                  </a:moveTo>
                  <a:lnTo>
                    <a:pt x="1418099" y="0"/>
                  </a:lnTo>
                  <a:lnTo>
                    <a:pt x="14180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236635" y="4271736"/>
            <a:ext cx="124714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07314">
              <a:lnSpc>
                <a:spcPct val="102299"/>
              </a:lnSpc>
              <a:spcBef>
                <a:spcPts val="70"/>
              </a:spcBef>
            </a:pPr>
            <a:r>
              <a:rPr sz="1100" spc="85" dirty="0">
                <a:latin typeface="Arial"/>
                <a:cs typeface="Arial"/>
              </a:rPr>
              <a:t>Координация </a:t>
            </a:r>
            <a:r>
              <a:rPr sz="1100" spc="65" dirty="0">
                <a:latin typeface="Arial"/>
                <a:cs typeface="Arial"/>
              </a:rPr>
              <a:t>работы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команды</a:t>
            </a:r>
            <a:endParaRPr sz="11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474549" y="4914474"/>
            <a:ext cx="1518285" cy="906144"/>
          </a:xfrm>
          <a:custGeom>
            <a:avLst/>
            <a:gdLst/>
            <a:ahLst/>
            <a:cxnLst/>
            <a:rect l="l" t="t" r="r" b="b"/>
            <a:pathLst>
              <a:path w="1518285" h="906145">
                <a:moveTo>
                  <a:pt x="0" y="0"/>
                </a:moveTo>
                <a:lnTo>
                  <a:pt x="1517999" y="0"/>
                </a:lnTo>
                <a:lnTo>
                  <a:pt x="15179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558233" y="5092012"/>
            <a:ext cx="1351915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60" dirty="0">
                <a:latin typeface="Arial"/>
                <a:cs typeface="Arial"/>
              </a:rPr>
              <a:t>Разработка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65" dirty="0">
                <a:latin typeface="Arial"/>
                <a:cs typeface="Arial"/>
              </a:rPr>
              <a:t>тестирование </a:t>
            </a:r>
            <a:r>
              <a:rPr sz="1100" spc="80" dirty="0">
                <a:latin typeface="Arial"/>
                <a:cs typeface="Arial"/>
              </a:rPr>
              <a:t>ценообразования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992550" y="4914474"/>
            <a:ext cx="1682114" cy="906144"/>
          </a:xfrm>
          <a:custGeom>
            <a:avLst/>
            <a:gdLst/>
            <a:ahLst/>
            <a:cxnLst/>
            <a:rect l="l" t="t" r="r" b="b"/>
            <a:pathLst>
              <a:path w="1682114" h="906145">
                <a:moveTo>
                  <a:pt x="0" y="0"/>
                </a:moveTo>
                <a:lnTo>
                  <a:pt x="1681799" y="0"/>
                </a:lnTo>
                <a:lnTo>
                  <a:pt x="16817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084771" y="5006287"/>
            <a:ext cx="1498600" cy="7073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70"/>
              </a:spcBef>
            </a:pPr>
            <a:r>
              <a:rPr sz="1100" spc="95" dirty="0">
                <a:latin typeface="Arial"/>
                <a:cs typeface="Arial"/>
              </a:rPr>
              <a:t>Позиционирование </a:t>
            </a:r>
            <a:r>
              <a:rPr sz="1100" spc="55" dirty="0">
                <a:latin typeface="Arial"/>
                <a:cs typeface="Arial"/>
              </a:rPr>
              <a:t>продукта, </a:t>
            </a:r>
            <a:r>
              <a:rPr sz="1100" spc="65" dirty="0">
                <a:latin typeface="Arial"/>
                <a:cs typeface="Arial"/>
              </a:rPr>
              <a:t>демонстрации, </a:t>
            </a:r>
            <a:r>
              <a:rPr sz="1100" spc="70" dirty="0">
                <a:latin typeface="Arial"/>
                <a:cs typeface="Arial"/>
              </a:rPr>
              <a:t>прототипы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669587" y="4909712"/>
            <a:ext cx="3903979" cy="915669"/>
            <a:chOff x="5669587" y="4909712"/>
            <a:chExt cx="3903979" cy="915669"/>
          </a:xfrm>
        </p:grpSpPr>
        <p:sp>
          <p:nvSpPr>
            <p:cNvPr id="72" name="object 72"/>
            <p:cNvSpPr/>
            <p:nvPr/>
          </p:nvSpPr>
          <p:spPr>
            <a:xfrm>
              <a:off x="5674350" y="4914474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13031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303199" y="0"/>
                  </a:lnTo>
                  <a:lnTo>
                    <a:pt x="13031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74350" y="4914474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0" y="0"/>
                  </a:moveTo>
                  <a:lnTo>
                    <a:pt x="1303199" y="0"/>
                  </a:lnTo>
                  <a:lnTo>
                    <a:pt x="13031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61406" y="5135917"/>
              <a:ext cx="925194" cy="472440"/>
            </a:xfrm>
            <a:custGeom>
              <a:avLst/>
              <a:gdLst/>
              <a:ahLst/>
              <a:cxnLst/>
              <a:rect l="l" t="t" r="r" b="b"/>
              <a:pathLst>
                <a:path w="925195" h="472439">
                  <a:moveTo>
                    <a:pt x="77685" y="408940"/>
                  </a:moveTo>
                  <a:lnTo>
                    <a:pt x="76149" y="402729"/>
                  </a:lnTo>
                  <a:lnTo>
                    <a:pt x="73063" y="397370"/>
                  </a:lnTo>
                  <a:lnTo>
                    <a:pt x="70091" y="391922"/>
                  </a:lnTo>
                  <a:lnTo>
                    <a:pt x="65874" y="387654"/>
                  </a:lnTo>
                  <a:lnTo>
                    <a:pt x="63995" y="386600"/>
                  </a:lnTo>
                  <a:lnTo>
                    <a:pt x="63995" y="421182"/>
                  </a:lnTo>
                  <a:lnTo>
                    <a:pt x="62953" y="425450"/>
                  </a:lnTo>
                  <a:lnTo>
                    <a:pt x="44399" y="441274"/>
                  </a:lnTo>
                  <a:lnTo>
                    <a:pt x="35064" y="441274"/>
                  </a:lnTo>
                  <a:lnTo>
                    <a:pt x="15176" y="421182"/>
                  </a:lnTo>
                  <a:lnTo>
                    <a:pt x="15189" y="408940"/>
                  </a:lnTo>
                  <a:lnTo>
                    <a:pt x="52832" y="394106"/>
                  </a:lnTo>
                  <a:lnTo>
                    <a:pt x="63995" y="421182"/>
                  </a:lnTo>
                  <a:lnTo>
                    <a:pt x="63995" y="386600"/>
                  </a:lnTo>
                  <a:lnTo>
                    <a:pt x="60413" y="384581"/>
                  </a:lnTo>
                  <a:lnTo>
                    <a:pt x="55054" y="381495"/>
                  </a:lnTo>
                  <a:lnTo>
                    <a:pt x="48907" y="379958"/>
                  </a:lnTo>
                  <a:lnTo>
                    <a:pt x="35814" y="379958"/>
                  </a:lnTo>
                  <a:lnTo>
                    <a:pt x="30200" y="381254"/>
                  </a:lnTo>
                  <a:lnTo>
                    <a:pt x="20091" y="386410"/>
                  </a:lnTo>
                  <a:lnTo>
                    <a:pt x="15963" y="390080"/>
                  </a:lnTo>
                  <a:lnTo>
                    <a:pt x="12788" y="394843"/>
                  </a:lnTo>
                  <a:lnTo>
                    <a:pt x="13487" y="385216"/>
                  </a:lnTo>
                  <a:lnTo>
                    <a:pt x="16217" y="377875"/>
                  </a:lnTo>
                  <a:lnTo>
                    <a:pt x="20980" y="372821"/>
                  </a:lnTo>
                  <a:lnTo>
                    <a:pt x="25742" y="367665"/>
                  </a:lnTo>
                  <a:lnTo>
                    <a:pt x="32931" y="364032"/>
                  </a:lnTo>
                  <a:lnTo>
                    <a:pt x="73660" y="355257"/>
                  </a:lnTo>
                  <a:lnTo>
                    <a:pt x="71729" y="342900"/>
                  </a:lnTo>
                  <a:lnTo>
                    <a:pt x="28956" y="353123"/>
                  </a:lnTo>
                  <a:lnTo>
                    <a:pt x="2336" y="382905"/>
                  </a:lnTo>
                  <a:lnTo>
                    <a:pt x="0" y="403174"/>
                  </a:lnTo>
                  <a:lnTo>
                    <a:pt x="635" y="414274"/>
                  </a:lnTo>
                  <a:lnTo>
                    <a:pt x="22694" y="449351"/>
                  </a:lnTo>
                  <a:lnTo>
                    <a:pt x="39433" y="452589"/>
                  </a:lnTo>
                  <a:lnTo>
                    <a:pt x="46875" y="452589"/>
                  </a:lnTo>
                  <a:lnTo>
                    <a:pt x="53467" y="451053"/>
                  </a:lnTo>
                  <a:lnTo>
                    <a:pt x="65087" y="444906"/>
                  </a:lnTo>
                  <a:lnTo>
                    <a:pt x="68872" y="441274"/>
                  </a:lnTo>
                  <a:lnTo>
                    <a:pt x="69596" y="440588"/>
                  </a:lnTo>
                  <a:lnTo>
                    <a:pt x="72771" y="435025"/>
                  </a:lnTo>
                  <a:lnTo>
                    <a:pt x="76047" y="429475"/>
                  </a:lnTo>
                  <a:lnTo>
                    <a:pt x="77685" y="423125"/>
                  </a:lnTo>
                  <a:lnTo>
                    <a:pt x="77685" y="408940"/>
                  </a:lnTo>
                  <a:close/>
                </a:path>
                <a:path w="925195" h="472439">
                  <a:moveTo>
                    <a:pt x="112229" y="205981"/>
                  </a:moveTo>
                  <a:lnTo>
                    <a:pt x="44653" y="205981"/>
                  </a:lnTo>
                  <a:lnTo>
                    <a:pt x="44653" y="217741"/>
                  </a:lnTo>
                  <a:lnTo>
                    <a:pt x="71742" y="217741"/>
                  </a:lnTo>
                  <a:lnTo>
                    <a:pt x="71742" y="279946"/>
                  </a:lnTo>
                  <a:lnTo>
                    <a:pt x="85140" y="279946"/>
                  </a:lnTo>
                  <a:lnTo>
                    <a:pt x="85140" y="217741"/>
                  </a:lnTo>
                  <a:lnTo>
                    <a:pt x="112229" y="217741"/>
                  </a:lnTo>
                  <a:lnTo>
                    <a:pt x="112229" y="205981"/>
                  </a:lnTo>
                  <a:close/>
                </a:path>
                <a:path w="925195" h="472439">
                  <a:moveTo>
                    <a:pt x="120599" y="44805"/>
                  </a:moveTo>
                  <a:lnTo>
                    <a:pt x="106756" y="17805"/>
                  </a:lnTo>
                  <a:lnTo>
                    <a:pt x="106756" y="37757"/>
                  </a:lnTo>
                  <a:lnTo>
                    <a:pt x="106756" y="51943"/>
                  </a:lnTo>
                  <a:lnTo>
                    <a:pt x="104432" y="57404"/>
                  </a:lnTo>
                  <a:lnTo>
                    <a:pt x="95097" y="64947"/>
                  </a:lnTo>
                  <a:lnTo>
                    <a:pt x="88353" y="66827"/>
                  </a:lnTo>
                  <a:lnTo>
                    <a:pt x="55714" y="66827"/>
                  </a:lnTo>
                  <a:lnTo>
                    <a:pt x="55714" y="22923"/>
                  </a:lnTo>
                  <a:lnTo>
                    <a:pt x="88353" y="22923"/>
                  </a:lnTo>
                  <a:lnTo>
                    <a:pt x="95097" y="24815"/>
                  </a:lnTo>
                  <a:lnTo>
                    <a:pt x="104432" y="32346"/>
                  </a:lnTo>
                  <a:lnTo>
                    <a:pt x="106756" y="37757"/>
                  </a:lnTo>
                  <a:lnTo>
                    <a:pt x="106756" y="17805"/>
                  </a:lnTo>
                  <a:lnTo>
                    <a:pt x="103797" y="15824"/>
                  </a:lnTo>
                  <a:lnTo>
                    <a:pt x="96862" y="12992"/>
                  </a:lnTo>
                  <a:lnTo>
                    <a:pt x="88925" y="11290"/>
                  </a:lnTo>
                  <a:lnTo>
                    <a:pt x="79971" y="10718"/>
                  </a:lnTo>
                  <a:lnTo>
                    <a:pt x="41719" y="10718"/>
                  </a:lnTo>
                  <a:lnTo>
                    <a:pt x="41719" y="108496"/>
                  </a:lnTo>
                  <a:lnTo>
                    <a:pt x="55714" y="108496"/>
                  </a:lnTo>
                  <a:lnTo>
                    <a:pt x="55714" y="78879"/>
                  </a:lnTo>
                  <a:lnTo>
                    <a:pt x="79971" y="78879"/>
                  </a:lnTo>
                  <a:lnTo>
                    <a:pt x="117881" y="59016"/>
                  </a:lnTo>
                  <a:lnTo>
                    <a:pt x="119926" y="52336"/>
                  </a:lnTo>
                  <a:lnTo>
                    <a:pt x="120599" y="44805"/>
                  </a:lnTo>
                  <a:close/>
                </a:path>
                <a:path w="925195" h="472439">
                  <a:moveTo>
                    <a:pt x="163703" y="409282"/>
                  </a:moveTo>
                  <a:lnTo>
                    <a:pt x="163664" y="407200"/>
                  </a:lnTo>
                  <a:lnTo>
                    <a:pt x="162115" y="400748"/>
                  </a:lnTo>
                  <a:lnTo>
                    <a:pt x="158940" y="394995"/>
                  </a:lnTo>
                  <a:lnTo>
                    <a:pt x="155854" y="389242"/>
                  </a:lnTo>
                  <a:lnTo>
                    <a:pt x="154660" y="387997"/>
                  </a:lnTo>
                  <a:lnTo>
                    <a:pt x="151549" y="384771"/>
                  </a:lnTo>
                  <a:lnTo>
                    <a:pt x="150749" y="384327"/>
                  </a:lnTo>
                  <a:lnTo>
                    <a:pt x="150749" y="409282"/>
                  </a:lnTo>
                  <a:lnTo>
                    <a:pt x="103276" y="409282"/>
                  </a:lnTo>
                  <a:lnTo>
                    <a:pt x="104063" y="402932"/>
                  </a:lnTo>
                  <a:lnTo>
                    <a:pt x="106603" y="397827"/>
                  </a:lnTo>
                  <a:lnTo>
                    <a:pt x="115227" y="389978"/>
                  </a:lnTo>
                  <a:lnTo>
                    <a:pt x="120637" y="387997"/>
                  </a:lnTo>
                  <a:lnTo>
                    <a:pt x="127088" y="387997"/>
                  </a:lnTo>
                  <a:lnTo>
                    <a:pt x="133540" y="387997"/>
                  </a:lnTo>
                  <a:lnTo>
                    <a:pt x="138899" y="389978"/>
                  </a:lnTo>
                  <a:lnTo>
                    <a:pt x="143154" y="393954"/>
                  </a:lnTo>
                  <a:lnTo>
                    <a:pt x="147523" y="397916"/>
                  </a:lnTo>
                  <a:lnTo>
                    <a:pt x="150050" y="403034"/>
                  </a:lnTo>
                  <a:lnTo>
                    <a:pt x="150749" y="409282"/>
                  </a:lnTo>
                  <a:lnTo>
                    <a:pt x="150749" y="384327"/>
                  </a:lnTo>
                  <a:lnTo>
                    <a:pt x="145986" y="381596"/>
                  </a:lnTo>
                  <a:lnTo>
                    <a:pt x="140436" y="378320"/>
                  </a:lnTo>
                  <a:lnTo>
                    <a:pt x="134137" y="376694"/>
                  </a:lnTo>
                  <a:lnTo>
                    <a:pt x="120040" y="376694"/>
                  </a:lnTo>
                  <a:lnTo>
                    <a:pt x="113690" y="378320"/>
                  </a:lnTo>
                  <a:lnTo>
                    <a:pt x="108038" y="381596"/>
                  </a:lnTo>
                  <a:lnTo>
                    <a:pt x="102387" y="384771"/>
                  </a:lnTo>
                  <a:lnTo>
                    <a:pt x="97917" y="389242"/>
                  </a:lnTo>
                  <a:lnTo>
                    <a:pt x="94640" y="394995"/>
                  </a:lnTo>
                  <a:lnTo>
                    <a:pt x="91465" y="400748"/>
                  </a:lnTo>
                  <a:lnTo>
                    <a:pt x="89877" y="407200"/>
                  </a:lnTo>
                  <a:lnTo>
                    <a:pt x="89877" y="421690"/>
                  </a:lnTo>
                  <a:lnTo>
                    <a:pt x="114985" y="450710"/>
                  </a:lnTo>
                  <a:lnTo>
                    <a:pt x="121932" y="452297"/>
                  </a:lnTo>
                  <a:lnTo>
                    <a:pt x="135915" y="452297"/>
                  </a:lnTo>
                  <a:lnTo>
                    <a:pt x="141478" y="451256"/>
                  </a:lnTo>
                  <a:lnTo>
                    <a:pt x="151396" y="447090"/>
                  </a:lnTo>
                  <a:lnTo>
                    <a:pt x="155562" y="444106"/>
                  </a:lnTo>
                  <a:lnTo>
                    <a:pt x="158673" y="440537"/>
                  </a:lnTo>
                  <a:lnTo>
                    <a:pt x="158940" y="440232"/>
                  </a:lnTo>
                  <a:lnTo>
                    <a:pt x="151498" y="431609"/>
                  </a:lnTo>
                  <a:lnTo>
                    <a:pt x="146138" y="437565"/>
                  </a:lnTo>
                  <a:lnTo>
                    <a:pt x="139039" y="440537"/>
                  </a:lnTo>
                  <a:lnTo>
                    <a:pt x="122872" y="440537"/>
                  </a:lnTo>
                  <a:lnTo>
                    <a:pt x="116763" y="438556"/>
                  </a:lnTo>
                  <a:lnTo>
                    <a:pt x="107048" y="430618"/>
                  </a:lnTo>
                  <a:lnTo>
                    <a:pt x="104165" y="425361"/>
                  </a:lnTo>
                  <a:lnTo>
                    <a:pt x="103276" y="418807"/>
                  </a:lnTo>
                  <a:lnTo>
                    <a:pt x="163398" y="418807"/>
                  </a:lnTo>
                  <a:lnTo>
                    <a:pt x="163601" y="417220"/>
                  </a:lnTo>
                  <a:lnTo>
                    <a:pt x="163703" y="409282"/>
                  </a:lnTo>
                  <a:close/>
                </a:path>
                <a:path w="925195" h="472439">
                  <a:moveTo>
                    <a:pt x="189598" y="237832"/>
                  </a:moveTo>
                  <a:lnTo>
                    <a:pt x="189560" y="235750"/>
                  </a:lnTo>
                  <a:lnTo>
                    <a:pt x="188010" y="229298"/>
                  </a:lnTo>
                  <a:lnTo>
                    <a:pt x="184835" y="223545"/>
                  </a:lnTo>
                  <a:lnTo>
                    <a:pt x="181762" y="217792"/>
                  </a:lnTo>
                  <a:lnTo>
                    <a:pt x="180555" y="216547"/>
                  </a:lnTo>
                  <a:lnTo>
                    <a:pt x="177444" y="213321"/>
                  </a:lnTo>
                  <a:lnTo>
                    <a:pt x="176644" y="212877"/>
                  </a:lnTo>
                  <a:lnTo>
                    <a:pt x="176644" y="237832"/>
                  </a:lnTo>
                  <a:lnTo>
                    <a:pt x="129171" y="237832"/>
                  </a:lnTo>
                  <a:lnTo>
                    <a:pt x="164795" y="218528"/>
                  </a:lnTo>
                  <a:lnTo>
                    <a:pt x="169062" y="222504"/>
                  </a:lnTo>
                  <a:lnTo>
                    <a:pt x="173418" y="226466"/>
                  </a:lnTo>
                  <a:lnTo>
                    <a:pt x="175945" y="231584"/>
                  </a:lnTo>
                  <a:lnTo>
                    <a:pt x="176644" y="237832"/>
                  </a:lnTo>
                  <a:lnTo>
                    <a:pt x="176644" y="212877"/>
                  </a:lnTo>
                  <a:lnTo>
                    <a:pt x="171881" y="210146"/>
                  </a:lnTo>
                  <a:lnTo>
                    <a:pt x="166331" y="206870"/>
                  </a:lnTo>
                  <a:lnTo>
                    <a:pt x="160032" y="205244"/>
                  </a:lnTo>
                  <a:lnTo>
                    <a:pt x="145935" y="205244"/>
                  </a:lnTo>
                  <a:lnTo>
                    <a:pt x="139585" y="206870"/>
                  </a:lnTo>
                  <a:lnTo>
                    <a:pt x="133934" y="210146"/>
                  </a:lnTo>
                  <a:lnTo>
                    <a:pt x="128282" y="213321"/>
                  </a:lnTo>
                  <a:lnTo>
                    <a:pt x="123812" y="217792"/>
                  </a:lnTo>
                  <a:lnTo>
                    <a:pt x="120535" y="223545"/>
                  </a:lnTo>
                  <a:lnTo>
                    <a:pt x="117360" y="229298"/>
                  </a:lnTo>
                  <a:lnTo>
                    <a:pt x="115773" y="235750"/>
                  </a:lnTo>
                  <a:lnTo>
                    <a:pt x="115773" y="250240"/>
                  </a:lnTo>
                  <a:lnTo>
                    <a:pt x="140881" y="279260"/>
                  </a:lnTo>
                  <a:lnTo>
                    <a:pt x="147828" y="280847"/>
                  </a:lnTo>
                  <a:lnTo>
                    <a:pt x="161810" y="280847"/>
                  </a:lnTo>
                  <a:lnTo>
                    <a:pt x="167373" y="279806"/>
                  </a:lnTo>
                  <a:lnTo>
                    <a:pt x="177292" y="275640"/>
                  </a:lnTo>
                  <a:lnTo>
                    <a:pt x="181457" y="272656"/>
                  </a:lnTo>
                  <a:lnTo>
                    <a:pt x="184569" y="269087"/>
                  </a:lnTo>
                  <a:lnTo>
                    <a:pt x="184835" y="268782"/>
                  </a:lnTo>
                  <a:lnTo>
                    <a:pt x="177393" y="260159"/>
                  </a:lnTo>
                  <a:lnTo>
                    <a:pt x="172034" y="266115"/>
                  </a:lnTo>
                  <a:lnTo>
                    <a:pt x="164934" y="269087"/>
                  </a:lnTo>
                  <a:lnTo>
                    <a:pt x="148767" y="269087"/>
                  </a:lnTo>
                  <a:lnTo>
                    <a:pt x="142659" y="267106"/>
                  </a:lnTo>
                  <a:lnTo>
                    <a:pt x="132943" y="259168"/>
                  </a:lnTo>
                  <a:lnTo>
                    <a:pt x="130060" y="253911"/>
                  </a:lnTo>
                  <a:lnTo>
                    <a:pt x="129171" y="247357"/>
                  </a:lnTo>
                  <a:lnTo>
                    <a:pt x="189293" y="247357"/>
                  </a:lnTo>
                  <a:lnTo>
                    <a:pt x="189496" y="245770"/>
                  </a:lnTo>
                  <a:lnTo>
                    <a:pt x="189598" y="237832"/>
                  </a:lnTo>
                  <a:close/>
                </a:path>
                <a:path w="925195" h="472439">
                  <a:moveTo>
                    <a:pt x="195110" y="53835"/>
                  </a:moveTo>
                  <a:lnTo>
                    <a:pt x="192379" y="46342"/>
                  </a:lnTo>
                  <a:lnTo>
                    <a:pt x="191350" y="45402"/>
                  </a:lnTo>
                  <a:lnTo>
                    <a:pt x="186931" y="41376"/>
                  </a:lnTo>
                  <a:lnTo>
                    <a:pt x="181571" y="36322"/>
                  </a:lnTo>
                  <a:lnTo>
                    <a:pt x="173736" y="33794"/>
                  </a:lnTo>
                  <a:lnTo>
                    <a:pt x="157454" y="33794"/>
                  </a:lnTo>
                  <a:lnTo>
                    <a:pt x="151803" y="34632"/>
                  </a:lnTo>
                  <a:lnTo>
                    <a:pt x="146443" y="36322"/>
                  </a:lnTo>
                  <a:lnTo>
                    <a:pt x="141185" y="37909"/>
                  </a:lnTo>
                  <a:lnTo>
                    <a:pt x="136677" y="40233"/>
                  </a:lnTo>
                  <a:lnTo>
                    <a:pt x="132905" y="43319"/>
                  </a:lnTo>
                  <a:lnTo>
                    <a:pt x="138404" y="53289"/>
                  </a:lnTo>
                  <a:lnTo>
                    <a:pt x="141389" y="50901"/>
                  </a:lnTo>
                  <a:lnTo>
                    <a:pt x="144957" y="49022"/>
                  </a:lnTo>
                  <a:lnTo>
                    <a:pt x="149123" y="47625"/>
                  </a:lnTo>
                  <a:lnTo>
                    <a:pt x="153289" y="46139"/>
                  </a:lnTo>
                  <a:lnTo>
                    <a:pt x="157556" y="45402"/>
                  </a:lnTo>
                  <a:lnTo>
                    <a:pt x="168478" y="45402"/>
                  </a:lnTo>
                  <a:lnTo>
                    <a:pt x="173380" y="46939"/>
                  </a:lnTo>
                  <a:lnTo>
                    <a:pt x="176657" y="50012"/>
                  </a:lnTo>
                  <a:lnTo>
                    <a:pt x="180035" y="53086"/>
                  </a:lnTo>
                  <a:lnTo>
                    <a:pt x="181724" y="57505"/>
                  </a:lnTo>
                  <a:lnTo>
                    <a:pt x="181724" y="65938"/>
                  </a:lnTo>
                  <a:lnTo>
                    <a:pt x="181724" y="75615"/>
                  </a:lnTo>
                  <a:lnTo>
                    <a:pt x="181724" y="85877"/>
                  </a:lnTo>
                  <a:lnTo>
                    <a:pt x="180035" y="90043"/>
                  </a:lnTo>
                  <a:lnTo>
                    <a:pt x="177304" y="93268"/>
                  </a:lnTo>
                  <a:lnTo>
                    <a:pt x="173532" y="95554"/>
                  </a:lnTo>
                  <a:lnTo>
                    <a:pt x="169862" y="97840"/>
                  </a:lnTo>
                  <a:lnTo>
                    <a:pt x="165493" y="98971"/>
                  </a:lnTo>
                  <a:lnTo>
                    <a:pt x="155282" y="98971"/>
                  </a:lnTo>
                  <a:lnTo>
                    <a:pt x="151257" y="97929"/>
                  </a:lnTo>
                  <a:lnTo>
                    <a:pt x="148386" y="95846"/>
                  </a:lnTo>
                  <a:lnTo>
                    <a:pt x="145503" y="93662"/>
                  </a:lnTo>
                  <a:lnTo>
                    <a:pt x="144068" y="90741"/>
                  </a:lnTo>
                  <a:lnTo>
                    <a:pt x="144068" y="79425"/>
                  </a:lnTo>
                  <a:lnTo>
                    <a:pt x="149720" y="75615"/>
                  </a:lnTo>
                  <a:lnTo>
                    <a:pt x="181724" y="75615"/>
                  </a:lnTo>
                  <a:lnTo>
                    <a:pt x="181724" y="65938"/>
                  </a:lnTo>
                  <a:lnTo>
                    <a:pt x="150266" y="65938"/>
                  </a:lnTo>
                  <a:lnTo>
                    <a:pt x="142722" y="67919"/>
                  </a:lnTo>
                  <a:lnTo>
                    <a:pt x="133197" y="75857"/>
                  </a:lnTo>
                  <a:lnTo>
                    <a:pt x="130822" y="81064"/>
                  </a:lnTo>
                  <a:lnTo>
                    <a:pt x="130822" y="94068"/>
                  </a:lnTo>
                  <a:lnTo>
                    <a:pt x="133299" y="99377"/>
                  </a:lnTo>
                  <a:lnTo>
                    <a:pt x="138264" y="103441"/>
                  </a:lnTo>
                  <a:lnTo>
                    <a:pt x="143217" y="107403"/>
                  </a:lnTo>
                  <a:lnTo>
                    <a:pt x="149872" y="109397"/>
                  </a:lnTo>
                  <a:lnTo>
                    <a:pt x="163855" y="109397"/>
                  </a:lnTo>
                  <a:lnTo>
                    <a:pt x="182460" y="98679"/>
                  </a:lnTo>
                  <a:lnTo>
                    <a:pt x="182460" y="108496"/>
                  </a:lnTo>
                  <a:lnTo>
                    <a:pt x="195110" y="108496"/>
                  </a:lnTo>
                  <a:lnTo>
                    <a:pt x="195110" y="98679"/>
                  </a:lnTo>
                  <a:lnTo>
                    <a:pt x="195110" y="75615"/>
                  </a:lnTo>
                  <a:lnTo>
                    <a:pt x="195110" y="53835"/>
                  </a:lnTo>
                  <a:close/>
                </a:path>
                <a:path w="925195" h="472439">
                  <a:moveTo>
                    <a:pt x="236537" y="377431"/>
                  </a:moveTo>
                  <a:lnTo>
                    <a:pt x="168973" y="377431"/>
                  </a:lnTo>
                  <a:lnTo>
                    <a:pt x="168973" y="389191"/>
                  </a:lnTo>
                  <a:lnTo>
                    <a:pt x="196049" y="389191"/>
                  </a:lnTo>
                  <a:lnTo>
                    <a:pt x="196049" y="451396"/>
                  </a:lnTo>
                  <a:lnTo>
                    <a:pt x="209448" y="451396"/>
                  </a:lnTo>
                  <a:lnTo>
                    <a:pt x="209448" y="389191"/>
                  </a:lnTo>
                  <a:lnTo>
                    <a:pt x="236537" y="389191"/>
                  </a:lnTo>
                  <a:lnTo>
                    <a:pt x="236537" y="377431"/>
                  </a:lnTo>
                  <a:close/>
                </a:path>
                <a:path w="925195" h="472439">
                  <a:moveTo>
                    <a:pt x="272796" y="221018"/>
                  </a:moveTo>
                  <a:lnTo>
                    <a:pt x="270510" y="216992"/>
                  </a:lnTo>
                  <a:lnTo>
                    <a:pt x="269925" y="215950"/>
                  </a:lnTo>
                  <a:lnTo>
                    <a:pt x="265849" y="212090"/>
                  </a:lnTo>
                  <a:lnTo>
                    <a:pt x="260591" y="209410"/>
                  </a:lnTo>
                  <a:lnTo>
                    <a:pt x="255333" y="206629"/>
                  </a:lnTo>
                  <a:lnTo>
                    <a:pt x="249339" y="205244"/>
                  </a:lnTo>
                  <a:lnTo>
                    <a:pt x="235051" y="205244"/>
                  </a:lnTo>
                  <a:lnTo>
                    <a:pt x="228295" y="206870"/>
                  </a:lnTo>
                  <a:lnTo>
                    <a:pt x="216496" y="213321"/>
                  </a:lnTo>
                  <a:lnTo>
                    <a:pt x="211874" y="217792"/>
                  </a:lnTo>
                  <a:lnTo>
                    <a:pt x="208508" y="223545"/>
                  </a:lnTo>
                  <a:lnTo>
                    <a:pt x="205130" y="229196"/>
                  </a:lnTo>
                  <a:lnTo>
                    <a:pt x="203441" y="235648"/>
                  </a:lnTo>
                  <a:lnTo>
                    <a:pt x="203441" y="250240"/>
                  </a:lnTo>
                  <a:lnTo>
                    <a:pt x="228295" y="279209"/>
                  </a:lnTo>
                  <a:lnTo>
                    <a:pt x="235051" y="280847"/>
                  </a:lnTo>
                  <a:lnTo>
                    <a:pt x="249339" y="280847"/>
                  </a:lnTo>
                  <a:lnTo>
                    <a:pt x="272796" y="264922"/>
                  </a:lnTo>
                  <a:lnTo>
                    <a:pt x="262534" y="258521"/>
                  </a:lnTo>
                  <a:lnTo>
                    <a:pt x="260248" y="261988"/>
                  </a:lnTo>
                  <a:lnTo>
                    <a:pt x="257365" y="264617"/>
                  </a:lnTo>
                  <a:lnTo>
                    <a:pt x="250431" y="268198"/>
                  </a:lnTo>
                  <a:lnTo>
                    <a:pt x="246608" y="269087"/>
                  </a:lnTo>
                  <a:lnTo>
                    <a:pt x="237578" y="269087"/>
                  </a:lnTo>
                  <a:lnTo>
                    <a:pt x="216992" y="248145"/>
                  </a:lnTo>
                  <a:lnTo>
                    <a:pt x="216992" y="237832"/>
                  </a:lnTo>
                  <a:lnTo>
                    <a:pt x="218084" y="233311"/>
                  </a:lnTo>
                  <a:lnTo>
                    <a:pt x="222440" y="225374"/>
                  </a:lnTo>
                  <a:lnTo>
                    <a:pt x="225475" y="222351"/>
                  </a:lnTo>
                  <a:lnTo>
                    <a:pt x="229336" y="220268"/>
                  </a:lnTo>
                  <a:lnTo>
                    <a:pt x="233210" y="218084"/>
                  </a:lnTo>
                  <a:lnTo>
                    <a:pt x="237578" y="216992"/>
                  </a:lnTo>
                  <a:lnTo>
                    <a:pt x="246608" y="216992"/>
                  </a:lnTo>
                  <a:lnTo>
                    <a:pt x="250431" y="217893"/>
                  </a:lnTo>
                  <a:lnTo>
                    <a:pt x="257365" y="221462"/>
                  </a:lnTo>
                  <a:lnTo>
                    <a:pt x="260248" y="224091"/>
                  </a:lnTo>
                  <a:lnTo>
                    <a:pt x="262534" y="227558"/>
                  </a:lnTo>
                  <a:lnTo>
                    <a:pt x="272796" y="221018"/>
                  </a:lnTo>
                  <a:close/>
                </a:path>
                <a:path w="925195" h="472439">
                  <a:moveTo>
                    <a:pt x="273697" y="91440"/>
                  </a:moveTo>
                  <a:lnTo>
                    <a:pt x="273583" y="82410"/>
                  </a:lnTo>
                  <a:lnTo>
                    <a:pt x="272313" y="79082"/>
                  </a:lnTo>
                  <a:lnTo>
                    <a:pt x="269532" y="76200"/>
                  </a:lnTo>
                  <a:lnTo>
                    <a:pt x="266852" y="73329"/>
                  </a:lnTo>
                  <a:lnTo>
                    <a:pt x="263029" y="71247"/>
                  </a:lnTo>
                  <a:lnTo>
                    <a:pt x="258076" y="69951"/>
                  </a:lnTo>
                  <a:lnTo>
                    <a:pt x="262242" y="68465"/>
                  </a:lnTo>
                  <a:lnTo>
                    <a:pt x="265518" y="66281"/>
                  </a:lnTo>
                  <a:lnTo>
                    <a:pt x="270281" y="60528"/>
                  </a:lnTo>
                  <a:lnTo>
                    <a:pt x="271462" y="57251"/>
                  </a:lnTo>
                  <a:lnTo>
                    <a:pt x="271449" y="49669"/>
                  </a:lnTo>
                  <a:lnTo>
                    <a:pt x="270129" y="46240"/>
                  </a:lnTo>
                  <a:lnTo>
                    <a:pt x="268998" y="44945"/>
                  </a:lnTo>
                  <a:lnTo>
                    <a:pt x="264769" y="40093"/>
                  </a:lnTo>
                  <a:lnTo>
                    <a:pt x="261048" y="37706"/>
                  </a:lnTo>
                  <a:lnTo>
                    <a:pt x="251523" y="34340"/>
                  </a:lnTo>
                  <a:lnTo>
                    <a:pt x="246164" y="33489"/>
                  </a:lnTo>
                  <a:lnTo>
                    <a:pt x="240207" y="33489"/>
                  </a:lnTo>
                  <a:lnTo>
                    <a:pt x="232918" y="33921"/>
                  </a:lnTo>
                  <a:lnTo>
                    <a:pt x="225780" y="35204"/>
                  </a:lnTo>
                  <a:lnTo>
                    <a:pt x="218782" y="37338"/>
                  </a:lnTo>
                  <a:lnTo>
                    <a:pt x="211937" y="40335"/>
                  </a:lnTo>
                  <a:lnTo>
                    <a:pt x="215506" y="50749"/>
                  </a:lnTo>
                  <a:lnTo>
                    <a:pt x="223748" y="46888"/>
                  </a:lnTo>
                  <a:lnTo>
                    <a:pt x="231533" y="44945"/>
                  </a:lnTo>
                  <a:lnTo>
                    <a:pt x="244627" y="44945"/>
                  </a:lnTo>
                  <a:lnTo>
                    <a:pt x="249186" y="45897"/>
                  </a:lnTo>
                  <a:lnTo>
                    <a:pt x="252564" y="47777"/>
                  </a:lnTo>
                  <a:lnTo>
                    <a:pt x="256044" y="49669"/>
                  </a:lnTo>
                  <a:lnTo>
                    <a:pt x="257771" y="52247"/>
                  </a:lnTo>
                  <a:lnTo>
                    <a:pt x="257771" y="58597"/>
                  </a:lnTo>
                  <a:lnTo>
                    <a:pt x="256286" y="61023"/>
                  </a:lnTo>
                  <a:lnTo>
                    <a:pt x="253314" y="62814"/>
                  </a:lnTo>
                  <a:lnTo>
                    <a:pt x="250431" y="64592"/>
                  </a:lnTo>
                  <a:lnTo>
                    <a:pt x="246519" y="65493"/>
                  </a:lnTo>
                  <a:lnTo>
                    <a:pt x="228904" y="65493"/>
                  </a:lnTo>
                  <a:lnTo>
                    <a:pt x="228904" y="75158"/>
                  </a:lnTo>
                  <a:lnTo>
                    <a:pt x="248005" y="75158"/>
                  </a:lnTo>
                  <a:lnTo>
                    <a:pt x="252272" y="76111"/>
                  </a:lnTo>
                  <a:lnTo>
                    <a:pt x="255244" y="77990"/>
                  </a:lnTo>
                  <a:lnTo>
                    <a:pt x="258318" y="79781"/>
                  </a:lnTo>
                  <a:lnTo>
                    <a:pt x="259854" y="82410"/>
                  </a:lnTo>
                  <a:lnTo>
                    <a:pt x="259854" y="89649"/>
                  </a:lnTo>
                  <a:lnTo>
                    <a:pt x="257975" y="92621"/>
                  </a:lnTo>
                  <a:lnTo>
                    <a:pt x="250431" y="96989"/>
                  </a:lnTo>
                  <a:lnTo>
                    <a:pt x="245376" y="98082"/>
                  </a:lnTo>
                  <a:lnTo>
                    <a:pt x="234353" y="98082"/>
                  </a:lnTo>
                  <a:lnTo>
                    <a:pt x="229743" y="97434"/>
                  </a:lnTo>
                  <a:lnTo>
                    <a:pt x="220611" y="94856"/>
                  </a:lnTo>
                  <a:lnTo>
                    <a:pt x="216547" y="93116"/>
                  </a:lnTo>
                  <a:lnTo>
                    <a:pt x="212979" y="90944"/>
                  </a:lnTo>
                  <a:lnTo>
                    <a:pt x="208953" y="101053"/>
                  </a:lnTo>
                  <a:lnTo>
                    <a:pt x="213131" y="103733"/>
                  </a:lnTo>
                  <a:lnTo>
                    <a:pt x="217843" y="105816"/>
                  </a:lnTo>
                  <a:lnTo>
                    <a:pt x="228358" y="108800"/>
                  </a:lnTo>
                  <a:lnTo>
                    <a:pt x="233718" y="109537"/>
                  </a:lnTo>
                  <a:lnTo>
                    <a:pt x="245719" y="109537"/>
                  </a:lnTo>
                  <a:lnTo>
                    <a:pt x="272211" y="95300"/>
                  </a:lnTo>
                  <a:lnTo>
                    <a:pt x="273697" y="91440"/>
                  </a:lnTo>
                  <a:close/>
                </a:path>
                <a:path w="925195" h="472439">
                  <a:moveTo>
                    <a:pt x="308190" y="396735"/>
                  </a:moveTo>
                  <a:lnTo>
                    <a:pt x="305460" y="389242"/>
                  </a:lnTo>
                  <a:lnTo>
                    <a:pt x="304419" y="388302"/>
                  </a:lnTo>
                  <a:lnTo>
                    <a:pt x="299999" y="384276"/>
                  </a:lnTo>
                  <a:lnTo>
                    <a:pt x="294640" y="379222"/>
                  </a:lnTo>
                  <a:lnTo>
                    <a:pt x="286804" y="376694"/>
                  </a:lnTo>
                  <a:lnTo>
                    <a:pt x="270535" y="376694"/>
                  </a:lnTo>
                  <a:lnTo>
                    <a:pt x="264883" y="377532"/>
                  </a:lnTo>
                  <a:lnTo>
                    <a:pt x="259524" y="379222"/>
                  </a:lnTo>
                  <a:lnTo>
                    <a:pt x="254266" y="380809"/>
                  </a:lnTo>
                  <a:lnTo>
                    <a:pt x="249745" y="383133"/>
                  </a:lnTo>
                  <a:lnTo>
                    <a:pt x="245973" y="386219"/>
                  </a:lnTo>
                  <a:lnTo>
                    <a:pt x="251485" y="396189"/>
                  </a:lnTo>
                  <a:lnTo>
                    <a:pt x="254457" y="393801"/>
                  </a:lnTo>
                  <a:lnTo>
                    <a:pt x="258038" y="391922"/>
                  </a:lnTo>
                  <a:lnTo>
                    <a:pt x="262204" y="390525"/>
                  </a:lnTo>
                  <a:lnTo>
                    <a:pt x="266369" y="389039"/>
                  </a:lnTo>
                  <a:lnTo>
                    <a:pt x="270637" y="388302"/>
                  </a:lnTo>
                  <a:lnTo>
                    <a:pt x="281546" y="388302"/>
                  </a:lnTo>
                  <a:lnTo>
                    <a:pt x="286461" y="389839"/>
                  </a:lnTo>
                  <a:lnTo>
                    <a:pt x="289737" y="392912"/>
                  </a:lnTo>
                  <a:lnTo>
                    <a:pt x="293103" y="395986"/>
                  </a:lnTo>
                  <a:lnTo>
                    <a:pt x="294792" y="400405"/>
                  </a:lnTo>
                  <a:lnTo>
                    <a:pt x="294792" y="408838"/>
                  </a:lnTo>
                  <a:lnTo>
                    <a:pt x="294792" y="418515"/>
                  </a:lnTo>
                  <a:lnTo>
                    <a:pt x="294792" y="428777"/>
                  </a:lnTo>
                  <a:lnTo>
                    <a:pt x="293103" y="432943"/>
                  </a:lnTo>
                  <a:lnTo>
                    <a:pt x="290372" y="436168"/>
                  </a:lnTo>
                  <a:lnTo>
                    <a:pt x="286613" y="438454"/>
                  </a:lnTo>
                  <a:lnTo>
                    <a:pt x="282943" y="440740"/>
                  </a:lnTo>
                  <a:lnTo>
                    <a:pt x="278574" y="441871"/>
                  </a:lnTo>
                  <a:lnTo>
                    <a:pt x="268351" y="441871"/>
                  </a:lnTo>
                  <a:lnTo>
                    <a:pt x="264337" y="440829"/>
                  </a:lnTo>
                  <a:lnTo>
                    <a:pt x="261454" y="438746"/>
                  </a:lnTo>
                  <a:lnTo>
                    <a:pt x="258584" y="436562"/>
                  </a:lnTo>
                  <a:lnTo>
                    <a:pt x="257136" y="433641"/>
                  </a:lnTo>
                  <a:lnTo>
                    <a:pt x="257136" y="422325"/>
                  </a:lnTo>
                  <a:lnTo>
                    <a:pt x="262801" y="418515"/>
                  </a:lnTo>
                  <a:lnTo>
                    <a:pt x="294792" y="418515"/>
                  </a:lnTo>
                  <a:lnTo>
                    <a:pt x="294792" y="408838"/>
                  </a:lnTo>
                  <a:lnTo>
                    <a:pt x="263347" y="408838"/>
                  </a:lnTo>
                  <a:lnTo>
                    <a:pt x="255803" y="410819"/>
                  </a:lnTo>
                  <a:lnTo>
                    <a:pt x="246278" y="418757"/>
                  </a:lnTo>
                  <a:lnTo>
                    <a:pt x="243890" y="423964"/>
                  </a:lnTo>
                  <a:lnTo>
                    <a:pt x="243890" y="436968"/>
                  </a:lnTo>
                  <a:lnTo>
                    <a:pt x="246380" y="442277"/>
                  </a:lnTo>
                  <a:lnTo>
                    <a:pt x="251333" y="446341"/>
                  </a:lnTo>
                  <a:lnTo>
                    <a:pt x="256298" y="450303"/>
                  </a:lnTo>
                  <a:lnTo>
                    <a:pt x="262940" y="452297"/>
                  </a:lnTo>
                  <a:lnTo>
                    <a:pt x="276936" y="452297"/>
                  </a:lnTo>
                  <a:lnTo>
                    <a:pt x="295338" y="441871"/>
                  </a:lnTo>
                  <a:lnTo>
                    <a:pt x="295541" y="441579"/>
                  </a:lnTo>
                  <a:lnTo>
                    <a:pt x="295541" y="451396"/>
                  </a:lnTo>
                  <a:lnTo>
                    <a:pt x="308190" y="451396"/>
                  </a:lnTo>
                  <a:lnTo>
                    <a:pt x="308190" y="441579"/>
                  </a:lnTo>
                  <a:lnTo>
                    <a:pt x="308190" y="418515"/>
                  </a:lnTo>
                  <a:lnTo>
                    <a:pt x="308190" y="396735"/>
                  </a:lnTo>
                  <a:close/>
                </a:path>
                <a:path w="925195" h="472439">
                  <a:moveTo>
                    <a:pt x="344246" y="205981"/>
                  </a:moveTo>
                  <a:lnTo>
                    <a:pt x="276669" y="205981"/>
                  </a:lnTo>
                  <a:lnTo>
                    <a:pt x="276669" y="217741"/>
                  </a:lnTo>
                  <a:lnTo>
                    <a:pt x="303758" y="217741"/>
                  </a:lnTo>
                  <a:lnTo>
                    <a:pt x="303758" y="279946"/>
                  </a:lnTo>
                  <a:lnTo>
                    <a:pt x="317157" y="279946"/>
                  </a:lnTo>
                  <a:lnTo>
                    <a:pt x="317157" y="217741"/>
                  </a:lnTo>
                  <a:lnTo>
                    <a:pt x="344246" y="217741"/>
                  </a:lnTo>
                  <a:lnTo>
                    <a:pt x="344246" y="205981"/>
                  </a:lnTo>
                  <a:close/>
                </a:path>
                <a:path w="925195" h="472439">
                  <a:moveTo>
                    <a:pt x="344538" y="439839"/>
                  </a:moveTo>
                  <a:lnTo>
                    <a:pt x="343687" y="437705"/>
                  </a:lnTo>
                  <a:lnTo>
                    <a:pt x="341896" y="435927"/>
                  </a:lnTo>
                  <a:lnTo>
                    <a:pt x="340207" y="434035"/>
                  </a:lnTo>
                  <a:lnTo>
                    <a:pt x="338074" y="433095"/>
                  </a:lnTo>
                  <a:lnTo>
                    <a:pt x="332816" y="433095"/>
                  </a:lnTo>
                  <a:lnTo>
                    <a:pt x="330581" y="433984"/>
                  </a:lnTo>
                  <a:lnTo>
                    <a:pt x="327012" y="437565"/>
                  </a:lnTo>
                  <a:lnTo>
                    <a:pt x="326123" y="439839"/>
                  </a:lnTo>
                  <a:lnTo>
                    <a:pt x="326123" y="444703"/>
                  </a:lnTo>
                  <a:lnTo>
                    <a:pt x="326669" y="446493"/>
                  </a:lnTo>
                  <a:lnTo>
                    <a:pt x="328853" y="449465"/>
                  </a:lnTo>
                  <a:lnTo>
                    <a:pt x="330238" y="450557"/>
                  </a:lnTo>
                  <a:lnTo>
                    <a:pt x="331927" y="451256"/>
                  </a:lnTo>
                  <a:lnTo>
                    <a:pt x="326859" y="472084"/>
                  </a:lnTo>
                  <a:lnTo>
                    <a:pt x="335648" y="472084"/>
                  </a:lnTo>
                  <a:lnTo>
                    <a:pt x="343090" y="449910"/>
                  </a:lnTo>
                  <a:lnTo>
                    <a:pt x="343687" y="447929"/>
                  </a:lnTo>
                  <a:lnTo>
                    <a:pt x="343979" y="446633"/>
                  </a:lnTo>
                  <a:lnTo>
                    <a:pt x="344373" y="445350"/>
                  </a:lnTo>
                  <a:lnTo>
                    <a:pt x="344474" y="444703"/>
                  </a:lnTo>
                  <a:lnTo>
                    <a:pt x="344538" y="439839"/>
                  </a:lnTo>
                  <a:close/>
                </a:path>
                <a:path w="925195" h="472439">
                  <a:moveTo>
                    <a:pt x="363308" y="268389"/>
                  </a:moveTo>
                  <a:lnTo>
                    <a:pt x="362458" y="266255"/>
                  </a:lnTo>
                  <a:lnTo>
                    <a:pt x="360667" y="264477"/>
                  </a:lnTo>
                  <a:lnTo>
                    <a:pt x="358978" y="262585"/>
                  </a:lnTo>
                  <a:lnTo>
                    <a:pt x="356844" y="261645"/>
                  </a:lnTo>
                  <a:lnTo>
                    <a:pt x="351586" y="261645"/>
                  </a:lnTo>
                  <a:lnTo>
                    <a:pt x="349351" y="262534"/>
                  </a:lnTo>
                  <a:lnTo>
                    <a:pt x="345782" y="266115"/>
                  </a:lnTo>
                  <a:lnTo>
                    <a:pt x="344893" y="268389"/>
                  </a:lnTo>
                  <a:lnTo>
                    <a:pt x="344893" y="273253"/>
                  </a:lnTo>
                  <a:lnTo>
                    <a:pt x="345440" y="275043"/>
                  </a:lnTo>
                  <a:lnTo>
                    <a:pt x="347624" y="278015"/>
                  </a:lnTo>
                  <a:lnTo>
                    <a:pt x="349008" y="279107"/>
                  </a:lnTo>
                  <a:lnTo>
                    <a:pt x="350697" y="279806"/>
                  </a:lnTo>
                  <a:lnTo>
                    <a:pt x="345643" y="300634"/>
                  </a:lnTo>
                  <a:lnTo>
                    <a:pt x="354418" y="300634"/>
                  </a:lnTo>
                  <a:lnTo>
                    <a:pt x="361861" y="278460"/>
                  </a:lnTo>
                  <a:lnTo>
                    <a:pt x="362458" y="276479"/>
                  </a:lnTo>
                  <a:lnTo>
                    <a:pt x="362750" y="275183"/>
                  </a:lnTo>
                  <a:lnTo>
                    <a:pt x="363143" y="273900"/>
                  </a:lnTo>
                  <a:lnTo>
                    <a:pt x="363245" y="273253"/>
                  </a:lnTo>
                  <a:lnTo>
                    <a:pt x="363308" y="268389"/>
                  </a:lnTo>
                  <a:close/>
                </a:path>
                <a:path w="925195" h="472439">
                  <a:moveTo>
                    <a:pt x="370624" y="63995"/>
                  </a:moveTo>
                  <a:lnTo>
                    <a:pt x="357085" y="41097"/>
                  </a:lnTo>
                  <a:lnTo>
                    <a:pt x="357085" y="66382"/>
                  </a:lnTo>
                  <a:lnTo>
                    <a:pt x="357085" y="76606"/>
                  </a:lnTo>
                  <a:lnTo>
                    <a:pt x="336842" y="97637"/>
                  </a:lnTo>
                  <a:lnTo>
                    <a:pt x="327520" y="97637"/>
                  </a:lnTo>
                  <a:lnTo>
                    <a:pt x="326364" y="97332"/>
                  </a:lnTo>
                  <a:lnTo>
                    <a:pt x="323303" y="96545"/>
                  </a:lnTo>
                  <a:lnTo>
                    <a:pt x="307225" y="76606"/>
                  </a:lnTo>
                  <a:lnTo>
                    <a:pt x="307225" y="66382"/>
                  </a:lnTo>
                  <a:lnTo>
                    <a:pt x="324675" y="46291"/>
                  </a:lnTo>
                  <a:lnTo>
                    <a:pt x="327520" y="45542"/>
                  </a:lnTo>
                  <a:lnTo>
                    <a:pt x="336842" y="45542"/>
                  </a:lnTo>
                  <a:lnTo>
                    <a:pt x="341109" y="46634"/>
                  </a:lnTo>
                  <a:lnTo>
                    <a:pt x="344881" y="48818"/>
                  </a:lnTo>
                  <a:lnTo>
                    <a:pt x="348653" y="50901"/>
                  </a:lnTo>
                  <a:lnTo>
                    <a:pt x="351624" y="53924"/>
                  </a:lnTo>
                  <a:lnTo>
                    <a:pt x="355993" y="61861"/>
                  </a:lnTo>
                  <a:lnTo>
                    <a:pt x="357085" y="66382"/>
                  </a:lnTo>
                  <a:lnTo>
                    <a:pt x="357085" y="41097"/>
                  </a:lnTo>
                  <a:lnTo>
                    <a:pt x="346811" y="35382"/>
                  </a:lnTo>
                  <a:lnTo>
                    <a:pt x="340410" y="33794"/>
                  </a:lnTo>
                  <a:lnTo>
                    <a:pt x="327812" y="33794"/>
                  </a:lnTo>
                  <a:lnTo>
                    <a:pt x="322808" y="34836"/>
                  </a:lnTo>
                  <a:lnTo>
                    <a:pt x="313677" y="39001"/>
                  </a:lnTo>
                  <a:lnTo>
                    <a:pt x="309905" y="42125"/>
                  </a:lnTo>
                  <a:lnTo>
                    <a:pt x="306933" y="46291"/>
                  </a:lnTo>
                  <a:lnTo>
                    <a:pt x="306933" y="34531"/>
                  </a:lnTo>
                  <a:lnTo>
                    <a:pt x="293979" y="34531"/>
                  </a:lnTo>
                  <a:lnTo>
                    <a:pt x="293979" y="135585"/>
                  </a:lnTo>
                  <a:lnTo>
                    <a:pt x="307378" y="135585"/>
                  </a:lnTo>
                  <a:lnTo>
                    <a:pt x="307378" y="97332"/>
                  </a:lnTo>
                  <a:lnTo>
                    <a:pt x="310451" y="101206"/>
                  </a:lnTo>
                  <a:lnTo>
                    <a:pt x="314172" y="104190"/>
                  </a:lnTo>
                  <a:lnTo>
                    <a:pt x="318541" y="106273"/>
                  </a:lnTo>
                  <a:lnTo>
                    <a:pt x="322999" y="108356"/>
                  </a:lnTo>
                  <a:lnTo>
                    <a:pt x="327914" y="109397"/>
                  </a:lnTo>
                  <a:lnTo>
                    <a:pt x="340410" y="109397"/>
                  </a:lnTo>
                  <a:lnTo>
                    <a:pt x="346811" y="107810"/>
                  </a:lnTo>
                  <a:lnTo>
                    <a:pt x="358228" y="101460"/>
                  </a:lnTo>
                  <a:lnTo>
                    <a:pt x="362038" y="97637"/>
                  </a:lnTo>
                  <a:lnTo>
                    <a:pt x="362686" y="96989"/>
                  </a:lnTo>
                  <a:lnTo>
                    <a:pt x="369036" y="85483"/>
                  </a:lnTo>
                  <a:lnTo>
                    <a:pt x="370624" y="78879"/>
                  </a:lnTo>
                  <a:lnTo>
                    <a:pt x="370624" y="63995"/>
                  </a:lnTo>
                  <a:close/>
                </a:path>
                <a:path w="925195" h="472439">
                  <a:moveTo>
                    <a:pt x="447370" y="53835"/>
                  </a:moveTo>
                  <a:lnTo>
                    <a:pt x="444639" y="46342"/>
                  </a:lnTo>
                  <a:lnTo>
                    <a:pt x="443611" y="45402"/>
                  </a:lnTo>
                  <a:lnTo>
                    <a:pt x="439191" y="41376"/>
                  </a:lnTo>
                  <a:lnTo>
                    <a:pt x="433832" y="36322"/>
                  </a:lnTo>
                  <a:lnTo>
                    <a:pt x="425983" y="33794"/>
                  </a:lnTo>
                  <a:lnTo>
                    <a:pt x="409714" y="33794"/>
                  </a:lnTo>
                  <a:lnTo>
                    <a:pt x="404063" y="34632"/>
                  </a:lnTo>
                  <a:lnTo>
                    <a:pt x="398703" y="36322"/>
                  </a:lnTo>
                  <a:lnTo>
                    <a:pt x="393446" y="37909"/>
                  </a:lnTo>
                  <a:lnTo>
                    <a:pt x="388937" y="40233"/>
                  </a:lnTo>
                  <a:lnTo>
                    <a:pt x="385165" y="43319"/>
                  </a:lnTo>
                  <a:lnTo>
                    <a:pt x="390664" y="53289"/>
                  </a:lnTo>
                  <a:lnTo>
                    <a:pt x="393649" y="50901"/>
                  </a:lnTo>
                  <a:lnTo>
                    <a:pt x="397217" y="49022"/>
                  </a:lnTo>
                  <a:lnTo>
                    <a:pt x="401383" y="47625"/>
                  </a:lnTo>
                  <a:lnTo>
                    <a:pt x="405549" y="46139"/>
                  </a:lnTo>
                  <a:lnTo>
                    <a:pt x="409816" y="45402"/>
                  </a:lnTo>
                  <a:lnTo>
                    <a:pt x="420725" y="45402"/>
                  </a:lnTo>
                  <a:lnTo>
                    <a:pt x="425640" y="46939"/>
                  </a:lnTo>
                  <a:lnTo>
                    <a:pt x="428917" y="50012"/>
                  </a:lnTo>
                  <a:lnTo>
                    <a:pt x="432295" y="53086"/>
                  </a:lnTo>
                  <a:lnTo>
                    <a:pt x="433971" y="57505"/>
                  </a:lnTo>
                  <a:lnTo>
                    <a:pt x="433971" y="65938"/>
                  </a:lnTo>
                  <a:lnTo>
                    <a:pt x="433971" y="75615"/>
                  </a:lnTo>
                  <a:lnTo>
                    <a:pt x="433971" y="85877"/>
                  </a:lnTo>
                  <a:lnTo>
                    <a:pt x="432295" y="90043"/>
                  </a:lnTo>
                  <a:lnTo>
                    <a:pt x="429564" y="93268"/>
                  </a:lnTo>
                  <a:lnTo>
                    <a:pt x="425792" y="95554"/>
                  </a:lnTo>
                  <a:lnTo>
                    <a:pt x="422122" y="97840"/>
                  </a:lnTo>
                  <a:lnTo>
                    <a:pt x="417753" y="98971"/>
                  </a:lnTo>
                  <a:lnTo>
                    <a:pt x="407530" y="98971"/>
                  </a:lnTo>
                  <a:lnTo>
                    <a:pt x="403517" y="97929"/>
                  </a:lnTo>
                  <a:lnTo>
                    <a:pt x="400634" y="95846"/>
                  </a:lnTo>
                  <a:lnTo>
                    <a:pt x="397764" y="93662"/>
                  </a:lnTo>
                  <a:lnTo>
                    <a:pt x="396328" y="90741"/>
                  </a:lnTo>
                  <a:lnTo>
                    <a:pt x="396328" y="79425"/>
                  </a:lnTo>
                  <a:lnTo>
                    <a:pt x="401980" y="75615"/>
                  </a:lnTo>
                  <a:lnTo>
                    <a:pt x="433971" y="75615"/>
                  </a:lnTo>
                  <a:lnTo>
                    <a:pt x="433971" y="65938"/>
                  </a:lnTo>
                  <a:lnTo>
                    <a:pt x="402526" y="65938"/>
                  </a:lnTo>
                  <a:lnTo>
                    <a:pt x="394982" y="67919"/>
                  </a:lnTo>
                  <a:lnTo>
                    <a:pt x="385457" y="75857"/>
                  </a:lnTo>
                  <a:lnTo>
                    <a:pt x="383082" y="81064"/>
                  </a:lnTo>
                  <a:lnTo>
                    <a:pt x="383082" y="94068"/>
                  </a:lnTo>
                  <a:lnTo>
                    <a:pt x="385559" y="99377"/>
                  </a:lnTo>
                  <a:lnTo>
                    <a:pt x="390525" y="103441"/>
                  </a:lnTo>
                  <a:lnTo>
                    <a:pt x="395478" y="107403"/>
                  </a:lnTo>
                  <a:lnTo>
                    <a:pt x="402132" y="109397"/>
                  </a:lnTo>
                  <a:lnTo>
                    <a:pt x="416115" y="109397"/>
                  </a:lnTo>
                  <a:lnTo>
                    <a:pt x="434721" y="98679"/>
                  </a:lnTo>
                  <a:lnTo>
                    <a:pt x="434721" y="108496"/>
                  </a:lnTo>
                  <a:lnTo>
                    <a:pt x="447370" y="108496"/>
                  </a:lnTo>
                  <a:lnTo>
                    <a:pt x="447370" y="98679"/>
                  </a:lnTo>
                  <a:lnTo>
                    <a:pt x="447370" y="75615"/>
                  </a:lnTo>
                  <a:lnTo>
                    <a:pt x="447370" y="53835"/>
                  </a:lnTo>
                  <a:close/>
                </a:path>
                <a:path w="925195" h="472439">
                  <a:moveTo>
                    <a:pt x="470217" y="377431"/>
                  </a:moveTo>
                  <a:lnTo>
                    <a:pt x="401612" y="377431"/>
                  </a:lnTo>
                  <a:lnTo>
                    <a:pt x="401612" y="451396"/>
                  </a:lnTo>
                  <a:lnTo>
                    <a:pt x="415010" y="451396"/>
                  </a:lnTo>
                  <a:lnTo>
                    <a:pt x="415010" y="389191"/>
                  </a:lnTo>
                  <a:lnTo>
                    <a:pt x="456831" y="389191"/>
                  </a:lnTo>
                  <a:lnTo>
                    <a:pt x="456831" y="451396"/>
                  </a:lnTo>
                  <a:lnTo>
                    <a:pt x="470217" y="451396"/>
                  </a:lnTo>
                  <a:lnTo>
                    <a:pt x="470217" y="389191"/>
                  </a:lnTo>
                  <a:lnTo>
                    <a:pt x="470217" y="377431"/>
                  </a:lnTo>
                  <a:close/>
                </a:path>
                <a:path w="925195" h="472439">
                  <a:moveTo>
                    <a:pt x="478434" y="225285"/>
                  </a:moveTo>
                  <a:lnTo>
                    <a:pt x="475703" y="217792"/>
                  </a:lnTo>
                  <a:lnTo>
                    <a:pt x="474662" y="216852"/>
                  </a:lnTo>
                  <a:lnTo>
                    <a:pt x="470242" y="212826"/>
                  </a:lnTo>
                  <a:lnTo>
                    <a:pt x="464883" y="207772"/>
                  </a:lnTo>
                  <a:lnTo>
                    <a:pt x="457047" y="205244"/>
                  </a:lnTo>
                  <a:lnTo>
                    <a:pt x="440778" y="205244"/>
                  </a:lnTo>
                  <a:lnTo>
                    <a:pt x="435114" y="206082"/>
                  </a:lnTo>
                  <a:lnTo>
                    <a:pt x="429768" y="207772"/>
                  </a:lnTo>
                  <a:lnTo>
                    <a:pt x="424497" y="209359"/>
                  </a:lnTo>
                  <a:lnTo>
                    <a:pt x="419989" y="211683"/>
                  </a:lnTo>
                  <a:lnTo>
                    <a:pt x="416217" y="214769"/>
                  </a:lnTo>
                  <a:lnTo>
                    <a:pt x="421728" y="224739"/>
                  </a:lnTo>
                  <a:lnTo>
                    <a:pt x="424700" y="222351"/>
                  </a:lnTo>
                  <a:lnTo>
                    <a:pt x="428269" y="220472"/>
                  </a:lnTo>
                  <a:lnTo>
                    <a:pt x="432435" y="219075"/>
                  </a:lnTo>
                  <a:lnTo>
                    <a:pt x="436613" y="217589"/>
                  </a:lnTo>
                  <a:lnTo>
                    <a:pt x="440880" y="216852"/>
                  </a:lnTo>
                  <a:lnTo>
                    <a:pt x="451789" y="216852"/>
                  </a:lnTo>
                  <a:lnTo>
                    <a:pt x="456704" y="218389"/>
                  </a:lnTo>
                  <a:lnTo>
                    <a:pt x="459968" y="221462"/>
                  </a:lnTo>
                  <a:lnTo>
                    <a:pt x="463346" y="224536"/>
                  </a:lnTo>
                  <a:lnTo>
                    <a:pt x="465035" y="228955"/>
                  </a:lnTo>
                  <a:lnTo>
                    <a:pt x="465035" y="237388"/>
                  </a:lnTo>
                  <a:lnTo>
                    <a:pt x="465035" y="247065"/>
                  </a:lnTo>
                  <a:lnTo>
                    <a:pt x="465035" y="257327"/>
                  </a:lnTo>
                  <a:lnTo>
                    <a:pt x="463346" y="261493"/>
                  </a:lnTo>
                  <a:lnTo>
                    <a:pt x="460616" y="264718"/>
                  </a:lnTo>
                  <a:lnTo>
                    <a:pt x="456844" y="267004"/>
                  </a:lnTo>
                  <a:lnTo>
                    <a:pt x="453174" y="269290"/>
                  </a:lnTo>
                  <a:lnTo>
                    <a:pt x="448818" y="270421"/>
                  </a:lnTo>
                  <a:lnTo>
                    <a:pt x="438594" y="270421"/>
                  </a:lnTo>
                  <a:lnTo>
                    <a:pt x="434568" y="269379"/>
                  </a:lnTo>
                  <a:lnTo>
                    <a:pt x="431698" y="267296"/>
                  </a:lnTo>
                  <a:lnTo>
                    <a:pt x="428815" y="265112"/>
                  </a:lnTo>
                  <a:lnTo>
                    <a:pt x="427380" y="262191"/>
                  </a:lnTo>
                  <a:lnTo>
                    <a:pt x="427380" y="250875"/>
                  </a:lnTo>
                  <a:lnTo>
                    <a:pt x="433031" y="247065"/>
                  </a:lnTo>
                  <a:lnTo>
                    <a:pt x="465035" y="247065"/>
                  </a:lnTo>
                  <a:lnTo>
                    <a:pt x="465035" y="237388"/>
                  </a:lnTo>
                  <a:lnTo>
                    <a:pt x="433578" y="237388"/>
                  </a:lnTo>
                  <a:lnTo>
                    <a:pt x="426046" y="239369"/>
                  </a:lnTo>
                  <a:lnTo>
                    <a:pt x="416521" y="247307"/>
                  </a:lnTo>
                  <a:lnTo>
                    <a:pt x="414134" y="252514"/>
                  </a:lnTo>
                  <a:lnTo>
                    <a:pt x="414134" y="265518"/>
                  </a:lnTo>
                  <a:lnTo>
                    <a:pt x="416610" y="270827"/>
                  </a:lnTo>
                  <a:lnTo>
                    <a:pt x="421576" y="274891"/>
                  </a:lnTo>
                  <a:lnTo>
                    <a:pt x="426542" y="278853"/>
                  </a:lnTo>
                  <a:lnTo>
                    <a:pt x="433184" y="280847"/>
                  </a:lnTo>
                  <a:lnTo>
                    <a:pt x="447179" y="280847"/>
                  </a:lnTo>
                  <a:lnTo>
                    <a:pt x="465772" y="270129"/>
                  </a:lnTo>
                  <a:lnTo>
                    <a:pt x="465772" y="279946"/>
                  </a:lnTo>
                  <a:lnTo>
                    <a:pt x="478434" y="279946"/>
                  </a:lnTo>
                  <a:lnTo>
                    <a:pt x="478434" y="270129"/>
                  </a:lnTo>
                  <a:lnTo>
                    <a:pt x="478434" y="247065"/>
                  </a:lnTo>
                  <a:lnTo>
                    <a:pt x="478434" y="225285"/>
                  </a:lnTo>
                  <a:close/>
                </a:path>
                <a:path w="925195" h="472439">
                  <a:moveTo>
                    <a:pt x="544931" y="66040"/>
                  </a:moveTo>
                  <a:lnTo>
                    <a:pt x="543382" y="59829"/>
                  </a:lnTo>
                  <a:lnTo>
                    <a:pt x="540308" y="54470"/>
                  </a:lnTo>
                  <a:lnTo>
                    <a:pt x="537337" y="49022"/>
                  </a:lnTo>
                  <a:lnTo>
                    <a:pt x="533120" y="44754"/>
                  </a:lnTo>
                  <a:lnTo>
                    <a:pt x="531228" y="43700"/>
                  </a:lnTo>
                  <a:lnTo>
                    <a:pt x="531228" y="78282"/>
                  </a:lnTo>
                  <a:lnTo>
                    <a:pt x="530186" y="82550"/>
                  </a:lnTo>
                  <a:lnTo>
                    <a:pt x="511632" y="98374"/>
                  </a:lnTo>
                  <a:lnTo>
                    <a:pt x="502310" y="98374"/>
                  </a:lnTo>
                  <a:lnTo>
                    <a:pt x="482422" y="78282"/>
                  </a:lnTo>
                  <a:lnTo>
                    <a:pt x="482434" y="66040"/>
                  </a:lnTo>
                  <a:lnTo>
                    <a:pt x="520077" y="51206"/>
                  </a:lnTo>
                  <a:lnTo>
                    <a:pt x="531228" y="78282"/>
                  </a:lnTo>
                  <a:lnTo>
                    <a:pt x="531228" y="43700"/>
                  </a:lnTo>
                  <a:lnTo>
                    <a:pt x="527659" y="41681"/>
                  </a:lnTo>
                  <a:lnTo>
                    <a:pt x="522300" y="38595"/>
                  </a:lnTo>
                  <a:lnTo>
                    <a:pt x="516153" y="37058"/>
                  </a:lnTo>
                  <a:lnTo>
                    <a:pt x="503059" y="37058"/>
                  </a:lnTo>
                  <a:lnTo>
                    <a:pt x="497446" y="38354"/>
                  </a:lnTo>
                  <a:lnTo>
                    <a:pt x="487324" y="43510"/>
                  </a:lnTo>
                  <a:lnTo>
                    <a:pt x="483209" y="47180"/>
                  </a:lnTo>
                  <a:lnTo>
                    <a:pt x="480034" y="51943"/>
                  </a:lnTo>
                  <a:lnTo>
                    <a:pt x="480733" y="42316"/>
                  </a:lnTo>
                  <a:lnTo>
                    <a:pt x="483463" y="34975"/>
                  </a:lnTo>
                  <a:lnTo>
                    <a:pt x="488226" y="29921"/>
                  </a:lnTo>
                  <a:lnTo>
                    <a:pt x="492988" y="24765"/>
                  </a:lnTo>
                  <a:lnTo>
                    <a:pt x="500176" y="21132"/>
                  </a:lnTo>
                  <a:lnTo>
                    <a:pt x="540905" y="12357"/>
                  </a:lnTo>
                  <a:lnTo>
                    <a:pt x="538975" y="0"/>
                  </a:lnTo>
                  <a:lnTo>
                    <a:pt x="496201" y="10223"/>
                  </a:lnTo>
                  <a:lnTo>
                    <a:pt x="469582" y="40005"/>
                  </a:lnTo>
                  <a:lnTo>
                    <a:pt x="467233" y="60274"/>
                  </a:lnTo>
                  <a:lnTo>
                    <a:pt x="467880" y="71374"/>
                  </a:lnTo>
                  <a:lnTo>
                    <a:pt x="489927" y="106451"/>
                  </a:lnTo>
                  <a:lnTo>
                    <a:pt x="506679" y="109689"/>
                  </a:lnTo>
                  <a:lnTo>
                    <a:pt x="514121" y="109689"/>
                  </a:lnTo>
                  <a:lnTo>
                    <a:pt x="520712" y="108153"/>
                  </a:lnTo>
                  <a:lnTo>
                    <a:pt x="532320" y="102006"/>
                  </a:lnTo>
                  <a:lnTo>
                    <a:pt x="536117" y="98374"/>
                  </a:lnTo>
                  <a:lnTo>
                    <a:pt x="536841" y="97688"/>
                  </a:lnTo>
                  <a:lnTo>
                    <a:pt x="540016" y="92125"/>
                  </a:lnTo>
                  <a:lnTo>
                    <a:pt x="543293" y="86575"/>
                  </a:lnTo>
                  <a:lnTo>
                    <a:pt x="544931" y="80225"/>
                  </a:lnTo>
                  <a:lnTo>
                    <a:pt x="544931" y="66040"/>
                  </a:lnTo>
                  <a:close/>
                </a:path>
                <a:path w="925195" h="472439">
                  <a:moveTo>
                    <a:pt x="566166" y="205981"/>
                  </a:moveTo>
                  <a:lnTo>
                    <a:pt x="509308" y="205981"/>
                  </a:lnTo>
                  <a:lnTo>
                    <a:pt x="508114" y="233362"/>
                  </a:lnTo>
                  <a:lnTo>
                    <a:pt x="507619" y="241604"/>
                  </a:lnTo>
                  <a:lnTo>
                    <a:pt x="507072" y="247954"/>
                  </a:lnTo>
                  <a:lnTo>
                    <a:pt x="506476" y="252412"/>
                  </a:lnTo>
                  <a:lnTo>
                    <a:pt x="505980" y="256882"/>
                  </a:lnTo>
                  <a:lnTo>
                    <a:pt x="504799" y="260756"/>
                  </a:lnTo>
                  <a:lnTo>
                    <a:pt x="501027" y="267296"/>
                  </a:lnTo>
                  <a:lnTo>
                    <a:pt x="498246" y="268935"/>
                  </a:lnTo>
                  <a:lnTo>
                    <a:pt x="493585" y="268935"/>
                  </a:lnTo>
                  <a:lnTo>
                    <a:pt x="492442" y="268782"/>
                  </a:lnTo>
                  <a:lnTo>
                    <a:pt x="491147" y="268490"/>
                  </a:lnTo>
                  <a:lnTo>
                    <a:pt x="490410" y="279806"/>
                  </a:lnTo>
                  <a:lnTo>
                    <a:pt x="493483" y="280695"/>
                  </a:lnTo>
                  <a:lnTo>
                    <a:pt x="496214" y="281139"/>
                  </a:lnTo>
                  <a:lnTo>
                    <a:pt x="503847" y="281139"/>
                  </a:lnTo>
                  <a:lnTo>
                    <a:pt x="507974" y="279158"/>
                  </a:lnTo>
                  <a:lnTo>
                    <a:pt x="514019" y="271119"/>
                  </a:lnTo>
                  <a:lnTo>
                    <a:pt x="514908" y="268935"/>
                  </a:lnTo>
                  <a:lnTo>
                    <a:pt x="516204" y="265760"/>
                  </a:lnTo>
                  <a:lnTo>
                    <a:pt x="518782" y="252463"/>
                  </a:lnTo>
                  <a:lnTo>
                    <a:pt x="519633" y="244132"/>
                  </a:lnTo>
                  <a:lnTo>
                    <a:pt x="520026" y="234111"/>
                  </a:lnTo>
                  <a:lnTo>
                    <a:pt x="520915" y="217741"/>
                  </a:lnTo>
                  <a:lnTo>
                    <a:pt x="552767" y="217741"/>
                  </a:lnTo>
                  <a:lnTo>
                    <a:pt x="552767" y="279946"/>
                  </a:lnTo>
                  <a:lnTo>
                    <a:pt x="566166" y="279946"/>
                  </a:lnTo>
                  <a:lnTo>
                    <a:pt x="566166" y="217741"/>
                  </a:lnTo>
                  <a:lnTo>
                    <a:pt x="566166" y="205981"/>
                  </a:lnTo>
                  <a:close/>
                </a:path>
                <a:path w="925195" h="472439">
                  <a:moveTo>
                    <a:pt x="567118" y="377431"/>
                  </a:moveTo>
                  <a:lnTo>
                    <a:pt x="554913" y="377431"/>
                  </a:lnTo>
                  <a:lnTo>
                    <a:pt x="509524" y="431304"/>
                  </a:lnTo>
                  <a:lnTo>
                    <a:pt x="509524" y="377431"/>
                  </a:lnTo>
                  <a:lnTo>
                    <a:pt x="496125" y="377431"/>
                  </a:lnTo>
                  <a:lnTo>
                    <a:pt x="496125" y="451396"/>
                  </a:lnTo>
                  <a:lnTo>
                    <a:pt x="508469" y="451396"/>
                  </a:lnTo>
                  <a:lnTo>
                    <a:pt x="525348" y="431304"/>
                  </a:lnTo>
                  <a:lnTo>
                    <a:pt x="553720" y="397522"/>
                  </a:lnTo>
                  <a:lnTo>
                    <a:pt x="553720" y="451396"/>
                  </a:lnTo>
                  <a:lnTo>
                    <a:pt x="567118" y="451396"/>
                  </a:lnTo>
                  <a:lnTo>
                    <a:pt x="567118" y="397522"/>
                  </a:lnTo>
                  <a:lnTo>
                    <a:pt x="567118" y="377431"/>
                  </a:lnTo>
                  <a:close/>
                </a:path>
                <a:path w="925195" h="472439">
                  <a:moveTo>
                    <a:pt x="634072" y="64198"/>
                  </a:moveTo>
                  <a:lnTo>
                    <a:pt x="632434" y="57746"/>
                  </a:lnTo>
                  <a:lnTo>
                    <a:pt x="629158" y="52095"/>
                  </a:lnTo>
                  <a:lnTo>
                    <a:pt x="625881" y="46342"/>
                  </a:lnTo>
                  <a:lnTo>
                    <a:pt x="625068" y="45542"/>
                  </a:lnTo>
                  <a:lnTo>
                    <a:pt x="621322" y="41871"/>
                  </a:lnTo>
                  <a:lnTo>
                    <a:pt x="620522" y="41440"/>
                  </a:lnTo>
                  <a:lnTo>
                    <a:pt x="620522" y="66382"/>
                  </a:lnTo>
                  <a:lnTo>
                    <a:pt x="620522" y="76606"/>
                  </a:lnTo>
                  <a:lnTo>
                    <a:pt x="619429" y="81165"/>
                  </a:lnTo>
                  <a:lnTo>
                    <a:pt x="617245" y="85140"/>
                  </a:lnTo>
                  <a:lnTo>
                    <a:pt x="615162" y="89103"/>
                  </a:lnTo>
                  <a:lnTo>
                    <a:pt x="612241" y="92176"/>
                  </a:lnTo>
                  <a:lnTo>
                    <a:pt x="604697" y="96545"/>
                  </a:lnTo>
                  <a:lnTo>
                    <a:pt x="600430" y="97637"/>
                  </a:lnTo>
                  <a:lnTo>
                    <a:pt x="590905" y="97637"/>
                  </a:lnTo>
                  <a:lnTo>
                    <a:pt x="570661" y="76606"/>
                  </a:lnTo>
                  <a:lnTo>
                    <a:pt x="570661" y="66382"/>
                  </a:lnTo>
                  <a:lnTo>
                    <a:pt x="571754" y="61861"/>
                  </a:lnTo>
                  <a:lnTo>
                    <a:pt x="576122" y="53924"/>
                  </a:lnTo>
                  <a:lnTo>
                    <a:pt x="579094" y="50901"/>
                  </a:lnTo>
                  <a:lnTo>
                    <a:pt x="582866" y="48818"/>
                  </a:lnTo>
                  <a:lnTo>
                    <a:pt x="586638" y="46634"/>
                  </a:lnTo>
                  <a:lnTo>
                    <a:pt x="590905" y="45542"/>
                  </a:lnTo>
                  <a:lnTo>
                    <a:pt x="600430" y="45542"/>
                  </a:lnTo>
                  <a:lnTo>
                    <a:pt x="604697" y="46634"/>
                  </a:lnTo>
                  <a:lnTo>
                    <a:pt x="608469" y="48818"/>
                  </a:lnTo>
                  <a:lnTo>
                    <a:pt x="612241" y="50901"/>
                  </a:lnTo>
                  <a:lnTo>
                    <a:pt x="615162" y="53924"/>
                  </a:lnTo>
                  <a:lnTo>
                    <a:pt x="617169" y="57746"/>
                  </a:lnTo>
                  <a:lnTo>
                    <a:pt x="619429" y="61861"/>
                  </a:lnTo>
                  <a:lnTo>
                    <a:pt x="620522" y="66382"/>
                  </a:lnTo>
                  <a:lnTo>
                    <a:pt x="620522" y="41440"/>
                  </a:lnTo>
                  <a:lnTo>
                    <a:pt x="615467" y="38696"/>
                  </a:lnTo>
                  <a:lnTo>
                    <a:pt x="609612" y="35420"/>
                  </a:lnTo>
                  <a:lnTo>
                    <a:pt x="603008" y="33794"/>
                  </a:lnTo>
                  <a:lnTo>
                    <a:pt x="588327" y="33794"/>
                  </a:lnTo>
                  <a:lnTo>
                    <a:pt x="581723" y="35420"/>
                  </a:lnTo>
                  <a:lnTo>
                    <a:pt x="575881" y="38696"/>
                  </a:lnTo>
                  <a:lnTo>
                    <a:pt x="570026" y="41871"/>
                  </a:lnTo>
                  <a:lnTo>
                    <a:pt x="565404" y="46342"/>
                  </a:lnTo>
                  <a:lnTo>
                    <a:pt x="562038" y="52095"/>
                  </a:lnTo>
                  <a:lnTo>
                    <a:pt x="558761" y="57746"/>
                  </a:lnTo>
                  <a:lnTo>
                    <a:pt x="557123" y="64198"/>
                  </a:lnTo>
                  <a:lnTo>
                    <a:pt x="557123" y="78790"/>
                  </a:lnTo>
                  <a:lnTo>
                    <a:pt x="588327" y="109397"/>
                  </a:lnTo>
                  <a:lnTo>
                    <a:pt x="603008" y="109397"/>
                  </a:lnTo>
                  <a:lnTo>
                    <a:pt x="609612" y="107759"/>
                  </a:lnTo>
                  <a:lnTo>
                    <a:pt x="621322" y="101206"/>
                  </a:lnTo>
                  <a:lnTo>
                    <a:pt x="624967" y="97637"/>
                  </a:lnTo>
                  <a:lnTo>
                    <a:pt x="625881" y="96748"/>
                  </a:lnTo>
                  <a:lnTo>
                    <a:pt x="628523" y="92176"/>
                  </a:lnTo>
                  <a:lnTo>
                    <a:pt x="632434" y="85331"/>
                  </a:lnTo>
                  <a:lnTo>
                    <a:pt x="634072" y="78790"/>
                  </a:lnTo>
                  <a:lnTo>
                    <a:pt x="634072" y="64198"/>
                  </a:lnTo>
                  <a:close/>
                </a:path>
                <a:path w="925195" h="472439">
                  <a:moveTo>
                    <a:pt x="655193" y="247599"/>
                  </a:moveTo>
                  <a:lnTo>
                    <a:pt x="652716" y="241706"/>
                  </a:lnTo>
                  <a:lnTo>
                    <a:pt x="651471" y="240665"/>
                  </a:lnTo>
                  <a:lnTo>
                    <a:pt x="647763" y="237540"/>
                  </a:lnTo>
                  <a:lnTo>
                    <a:pt x="642899" y="233362"/>
                  </a:lnTo>
                  <a:lnTo>
                    <a:pt x="641502" y="232956"/>
                  </a:lnTo>
                  <a:lnTo>
                    <a:pt x="641502" y="250240"/>
                  </a:lnTo>
                  <a:lnTo>
                    <a:pt x="641502" y="260057"/>
                  </a:lnTo>
                  <a:lnTo>
                    <a:pt x="639914" y="263779"/>
                  </a:lnTo>
                  <a:lnTo>
                    <a:pt x="636739" y="266255"/>
                  </a:lnTo>
                  <a:lnTo>
                    <a:pt x="633666" y="268744"/>
                  </a:lnTo>
                  <a:lnTo>
                    <a:pt x="629107" y="269925"/>
                  </a:lnTo>
                  <a:lnTo>
                    <a:pt x="623049" y="269824"/>
                  </a:lnTo>
                  <a:lnTo>
                    <a:pt x="605485" y="269824"/>
                  </a:lnTo>
                  <a:lnTo>
                    <a:pt x="605485" y="240665"/>
                  </a:lnTo>
                  <a:lnTo>
                    <a:pt x="629297" y="241058"/>
                  </a:lnTo>
                  <a:lnTo>
                    <a:pt x="633920" y="242252"/>
                  </a:lnTo>
                  <a:lnTo>
                    <a:pt x="636892" y="244525"/>
                  </a:lnTo>
                  <a:lnTo>
                    <a:pt x="639965" y="246710"/>
                  </a:lnTo>
                  <a:lnTo>
                    <a:pt x="641502" y="250240"/>
                  </a:lnTo>
                  <a:lnTo>
                    <a:pt x="641502" y="232956"/>
                  </a:lnTo>
                  <a:lnTo>
                    <a:pt x="635749" y="231228"/>
                  </a:lnTo>
                  <a:lnTo>
                    <a:pt x="605485" y="230987"/>
                  </a:lnTo>
                  <a:lnTo>
                    <a:pt x="605485" y="205981"/>
                  </a:lnTo>
                  <a:lnTo>
                    <a:pt x="592099" y="205981"/>
                  </a:lnTo>
                  <a:lnTo>
                    <a:pt x="592099" y="279946"/>
                  </a:lnTo>
                  <a:lnTo>
                    <a:pt x="634161" y="280200"/>
                  </a:lnTo>
                  <a:lnTo>
                    <a:pt x="641807" y="278117"/>
                  </a:lnTo>
                  <a:lnTo>
                    <a:pt x="647166" y="273850"/>
                  </a:lnTo>
                  <a:lnTo>
                    <a:pt x="651967" y="269925"/>
                  </a:lnTo>
                  <a:lnTo>
                    <a:pt x="652526" y="269481"/>
                  </a:lnTo>
                  <a:lnTo>
                    <a:pt x="655193" y="263283"/>
                  </a:lnTo>
                  <a:lnTo>
                    <a:pt x="655193" y="247599"/>
                  </a:lnTo>
                  <a:close/>
                </a:path>
                <a:path w="925195" h="472439">
                  <a:moveTo>
                    <a:pt x="656551" y="377431"/>
                  </a:moveTo>
                  <a:lnTo>
                    <a:pt x="599706" y="377431"/>
                  </a:lnTo>
                  <a:lnTo>
                    <a:pt x="598512" y="404812"/>
                  </a:lnTo>
                  <a:lnTo>
                    <a:pt x="598017" y="413054"/>
                  </a:lnTo>
                  <a:lnTo>
                    <a:pt x="597471" y="419404"/>
                  </a:lnTo>
                  <a:lnTo>
                    <a:pt x="596874" y="423862"/>
                  </a:lnTo>
                  <a:lnTo>
                    <a:pt x="596379" y="428332"/>
                  </a:lnTo>
                  <a:lnTo>
                    <a:pt x="595185" y="432206"/>
                  </a:lnTo>
                  <a:lnTo>
                    <a:pt x="591413" y="438746"/>
                  </a:lnTo>
                  <a:lnTo>
                    <a:pt x="588645" y="440385"/>
                  </a:lnTo>
                  <a:lnTo>
                    <a:pt x="583971" y="440385"/>
                  </a:lnTo>
                  <a:lnTo>
                    <a:pt x="582841" y="440232"/>
                  </a:lnTo>
                  <a:lnTo>
                    <a:pt x="581545" y="439940"/>
                  </a:lnTo>
                  <a:lnTo>
                    <a:pt x="580796" y="451256"/>
                  </a:lnTo>
                  <a:lnTo>
                    <a:pt x="583882" y="452145"/>
                  </a:lnTo>
                  <a:lnTo>
                    <a:pt x="586613" y="452589"/>
                  </a:lnTo>
                  <a:lnTo>
                    <a:pt x="594245" y="452589"/>
                  </a:lnTo>
                  <a:lnTo>
                    <a:pt x="598360" y="450608"/>
                  </a:lnTo>
                  <a:lnTo>
                    <a:pt x="604418" y="442569"/>
                  </a:lnTo>
                  <a:lnTo>
                    <a:pt x="605307" y="440385"/>
                  </a:lnTo>
                  <a:lnTo>
                    <a:pt x="606602" y="437210"/>
                  </a:lnTo>
                  <a:lnTo>
                    <a:pt x="609180" y="423913"/>
                  </a:lnTo>
                  <a:lnTo>
                    <a:pt x="610019" y="415582"/>
                  </a:lnTo>
                  <a:lnTo>
                    <a:pt x="610425" y="405561"/>
                  </a:lnTo>
                  <a:lnTo>
                    <a:pt x="611314" y="389191"/>
                  </a:lnTo>
                  <a:lnTo>
                    <a:pt x="643166" y="389191"/>
                  </a:lnTo>
                  <a:lnTo>
                    <a:pt x="643166" y="451396"/>
                  </a:lnTo>
                  <a:lnTo>
                    <a:pt x="656551" y="451396"/>
                  </a:lnTo>
                  <a:lnTo>
                    <a:pt x="656551" y="389191"/>
                  </a:lnTo>
                  <a:lnTo>
                    <a:pt x="656551" y="377431"/>
                  </a:lnTo>
                  <a:close/>
                </a:path>
                <a:path w="925195" h="472439">
                  <a:moveTo>
                    <a:pt x="705878" y="34531"/>
                  </a:moveTo>
                  <a:lnTo>
                    <a:pt x="638302" y="34531"/>
                  </a:lnTo>
                  <a:lnTo>
                    <a:pt x="638302" y="46291"/>
                  </a:lnTo>
                  <a:lnTo>
                    <a:pt x="665391" y="46291"/>
                  </a:lnTo>
                  <a:lnTo>
                    <a:pt x="665391" y="108496"/>
                  </a:lnTo>
                  <a:lnTo>
                    <a:pt x="678789" y="108496"/>
                  </a:lnTo>
                  <a:lnTo>
                    <a:pt x="678789" y="46291"/>
                  </a:lnTo>
                  <a:lnTo>
                    <a:pt x="705878" y="46291"/>
                  </a:lnTo>
                  <a:lnTo>
                    <a:pt x="705878" y="34531"/>
                  </a:lnTo>
                  <a:close/>
                </a:path>
                <a:path w="925195" h="472439">
                  <a:moveTo>
                    <a:pt x="752589" y="407098"/>
                  </a:moveTo>
                  <a:lnTo>
                    <a:pt x="750951" y="400646"/>
                  </a:lnTo>
                  <a:lnTo>
                    <a:pt x="747674" y="394995"/>
                  </a:lnTo>
                  <a:lnTo>
                    <a:pt x="744397" y="389242"/>
                  </a:lnTo>
                  <a:lnTo>
                    <a:pt x="743597" y="388442"/>
                  </a:lnTo>
                  <a:lnTo>
                    <a:pt x="739838" y="384771"/>
                  </a:lnTo>
                  <a:lnTo>
                    <a:pt x="739051" y="384352"/>
                  </a:lnTo>
                  <a:lnTo>
                    <a:pt x="739051" y="409282"/>
                  </a:lnTo>
                  <a:lnTo>
                    <a:pt x="739051" y="419506"/>
                  </a:lnTo>
                  <a:lnTo>
                    <a:pt x="737958" y="424065"/>
                  </a:lnTo>
                  <a:lnTo>
                    <a:pt x="735774" y="428040"/>
                  </a:lnTo>
                  <a:lnTo>
                    <a:pt x="733691" y="432003"/>
                  </a:lnTo>
                  <a:lnTo>
                    <a:pt x="730758" y="435076"/>
                  </a:lnTo>
                  <a:lnTo>
                    <a:pt x="723214" y="439445"/>
                  </a:lnTo>
                  <a:lnTo>
                    <a:pt x="718959" y="440537"/>
                  </a:lnTo>
                  <a:lnTo>
                    <a:pt x="709434" y="440537"/>
                  </a:lnTo>
                  <a:lnTo>
                    <a:pt x="689190" y="419506"/>
                  </a:lnTo>
                  <a:lnTo>
                    <a:pt x="689190" y="409282"/>
                  </a:lnTo>
                  <a:lnTo>
                    <a:pt x="690283" y="404761"/>
                  </a:lnTo>
                  <a:lnTo>
                    <a:pt x="694639" y="396824"/>
                  </a:lnTo>
                  <a:lnTo>
                    <a:pt x="697623" y="393801"/>
                  </a:lnTo>
                  <a:lnTo>
                    <a:pt x="701395" y="391718"/>
                  </a:lnTo>
                  <a:lnTo>
                    <a:pt x="705167" y="389534"/>
                  </a:lnTo>
                  <a:lnTo>
                    <a:pt x="709434" y="388442"/>
                  </a:lnTo>
                  <a:lnTo>
                    <a:pt x="718959" y="388442"/>
                  </a:lnTo>
                  <a:lnTo>
                    <a:pt x="723214" y="389534"/>
                  </a:lnTo>
                  <a:lnTo>
                    <a:pt x="726986" y="391718"/>
                  </a:lnTo>
                  <a:lnTo>
                    <a:pt x="730758" y="393801"/>
                  </a:lnTo>
                  <a:lnTo>
                    <a:pt x="733691" y="396824"/>
                  </a:lnTo>
                  <a:lnTo>
                    <a:pt x="735698" y="400646"/>
                  </a:lnTo>
                  <a:lnTo>
                    <a:pt x="737958" y="404761"/>
                  </a:lnTo>
                  <a:lnTo>
                    <a:pt x="739051" y="409282"/>
                  </a:lnTo>
                  <a:lnTo>
                    <a:pt x="739051" y="384352"/>
                  </a:lnTo>
                  <a:lnTo>
                    <a:pt x="733983" y="381596"/>
                  </a:lnTo>
                  <a:lnTo>
                    <a:pt x="728129" y="378320"/>
                  </a:lnTo>
                  <a:lnTo>
                    <a:pt x="721537" y="376694"/>
                  </a:lnTo>
                  <a:lnTo>
                    <a:pt x="706843" y="376694"/>
                  </a:lnTo>
                  <a:lnTo>
                    <a:pt x="700252" y="378320"/>
                  </a:lnTo>
                  <a:lnTo>
                    <a:pt x="694397" y="381596"/>
                  </a:lnTo>
                  <a:lnTo>
                    <a:pt x="688543" y="384771"/>
                  </a:lnTo>
                  <a:lnTo>
                    <a:pt x="683933" y="389242"/>
                  </a:lnTo>
                  <a:lnTo>
                    <a:pt x="680554" y="394995"/>
                  </a:lnTo>
                  <a:lnTo>
                    <a:pt x="677278" y="400646"/>
                  </a:lnTo>
                  <a:lnTo>
                    <a:pt x="675640" y="407098"/>
                  </a:lnTo>
                  <a:lnTo>
                    <a:pt x="675640" y="421690"/>
                  </a:lnTo>
                  <a:lnTo>
                    <a:pt x="706843" y="452297"/>
                  </a:lnTo>
                  <a:lnTo>
                    <a:pt x="721537" y="452297"/>
                  </a:lnTo>
                  <a:lnTo>
                    <a:pt x="752589" y="421690"/>
                  </a:lnTo>
                  <a:lnTo>
                    <a:pt x="752589" y="407098"/>
                  </a:lnTo>
                  <a:close/>
                </a:path>
                <a:path w="925195" h="472439">
                  <a:moveTo>
                    <a:pt x="765835" y="242747"/>
                  </a:moveTo>
                  <a:lnTo>
                    <a:pt x="752589" y="214896"/>
                  </a:lnTo>
                  <a:lnTo>
                    <a:pt x="752589" y="242747"/>
                  </a:lnTo>
                  <a:lnTo>
                    <a:pt x="750671" y="253441"/>
                  </a:lnTo>
                  <a:lnTo>
                    <a:pt x="744956" y="261416"/>
                  </a:lnTo>
                  <a:lnTo>
                    <a:pt x="735418" y="266687"/>
                  </a:lnTo>
                  <a:lnTo>
                    <a:pt x="722071" y="269240"/>
                  </a:lnTo>
                  <a:lnTo>
                    <a:pt x="722071" y="269087"/>
                  </a:lnTo>
                  <a:lnTo>
                    <a:pt x="722071" y="217144"/>
                  </a:lnTo>
                  <a:lnTo>
                    <a:pt x="752589" y="242747"/>
                  </a:lnTo>
                  <a:lnTo>
                    <a:pt x="752589" y="214896"/>
                  </a:lnTo>
                  <a:lnTo>
                    <a:pt x="748055" y="211797"/>
                  </a:lnTo>
                  <a:lnTo>
                    <a:pt x="740562" y="208546"/>
                  </a:lnTo>
                  <a:lnTo>
                    <a:pt x="731901" y="206362"/>
                  </a:lnTo>
                  <a:lnTo>
                    <a:pt x="722071" y="205244"/>
                  </a:lnTo>
                  <a:lnTo>
                    <a:pt x="722071" y="176364"/>
                  </a:lnTo>
                  <a:lnTo>
                    <a:pt x="708977" y="176364"/>
                  </a:lnTo>
                  <a:lnTo>
                    <a:pt x="708977" y="205244"/>
                  </a:lnTo>
                  <a:lnTo>
                    <a:pt x="708977" y="217144"/>
                  </a:lnTo>
                  <a:lnTo>
                    <a:pt x="708977" y="269087"/>
                  </a:lnTo>
                  <a:lnTo>
                    <a:pt x="698957" y="268389"/>
                  </a:lnTo>
                  <a:lnTo>
                    <a:pt x="678662" y="235000"/>
                  </a:lnTo>
                  <a:lnTo>
                    <a:pt x="681151" y="229095"/>
                  </a:lnTo>
                  <a:lnTo>
                    <a:pt x="686206" y="224739"/>
                  </a:lnTo>
                  <a:lnTo>
                    <a:pt x="691273" y="220268"/>
                  </a:lnTo>
                  <a:lnTo>
                    <a:pt x="698855" y="217741"/>
                  </a:lnTo>
                  <a:lnTo>
                    <a:pt x="708977" y="217144"/>
                  </a:lnTo>
                  <a:lnTo>
                    <a:pt x="708977" y="205244"/>
                  </a:lnTo>
                  <a:lnTo>
                    <a:pt x="671728" y="221335"/>
                  </a:lnTo>
                  <a:lnTo>
                    <a:pt x="665365" y="242747"/>
                  </a:lnTo>
                  <a:lnTo>
                    <a:pt x="666076" y="250977"/>
                  </a:lnTo>
                  <a:lnTo>
                    <a:pt x="699147" y="279857"/>
                  </a:lnTo>
                  <a:lnTo>
                    <a:pt x="708977" y="280987"/>
                  </a:lnTo>
                  <a:lnTo>
                    <a:pt x="708977" y="307035"/>
                  </a:lnTo>
                  <a:lnTo>
                    <a:pt x="722071" y="307035"/>
                  </a:lnTo>
                  <a:lnTo>
                    <a:pt x="722071" y="280987"/>
                  </a:lnTo>
                  <a:lnTo>
                    <a:pt x="731901" y="279857"/>
                  </a:lnTo>
                  <a:lnTo>
                    <a:pt x="765098" y="250977"/>
                  </a:lnTo>
                  <a:lnTo>
                    <a:pt x="765835" y="242747"/>
                  </a:lnTo>
                  <a:close/>
                </a:path>
                <a:path w="925195" h="472439">
                  <a:moveTo>
                    <a:pt x="788835" y="108496"/>
                  </a:moveTo>
                  <a:lnTo>
                    <a:pt x="764489" y="77241"/>
                  </a:lnTo>
                  <a:lnTo>
                    <a:pt x="758926" y="70104"/>
                  </a:lnTo>
                  <a:lnTo>
                    <a:pt x="762317" y="65786"/>
                  </a:lnTo>
                  <a:lnTo>
                    <a:pt x="786904" y="34531"/>
                  </a:lnTo>
                  <a:lnTo>
                    <a:pt x="772617" y="34531"/>
                  </a:lnTo>
                  <a:lnTo>
                    <a:pt x="748499" y="65786"/>
                  </a:lnTo>
                  <a:lnTo>
                    <a:pt x="732878" y="65786"/>
                  </a:lnTo>
                  <a:lnTo>
                    <a:pt x="732878" y="34531"/>
                  </a:lnTo>
                  <a:lnTo>
                    <a:pt x="719480" y="34531"/>
                  </a:lnTo>
                  <a:lnTo>
                    <a:pt x="719480" y="108496"/>
                  </a:lnTo>
                  <a:lnTo>
                    <a:pt x="732878" y="108496"/>
                  </a:lnTo>
                  <a:lnTo>
                    <a:pt x="732878" y="77241"/>
                  </a:lnTo>
                  <a:lnTo>
                    <a:pt x="748207" y="77241"/>
                  </a:lnTo>
                  <a:lnTo>
                    <a:pt x="773061" y="108496"/>
                  </a:lnTo>
                  <a:lnTo>
                    <a:pt x="788835" y="108496"/>
                  </a:lnTo>
                  <a:close/>
                </a:path>
                <a:path w="925195" h="472439">
                  <a:moveTo>
                    <a:pt x="824395" y="377431"/>
                  </a:moveTo>
                  <a:lnTo>
                    <a:pt x="756831" y="377431"/>
                  </a:lnTo>
                  <a:lnTo>
                    <a:pt x="756831" y="389191"/>
                  </a:lnTo>
                  <a:lnTo>
                    <a:pt x="783920" y="389191"/>
                  </a:lnTo>
                  <a:lnTo>
                    <a:pt x="783920" y="451396"/>
                  </a:lnTo>
                  <a:lnTo>
                    <a:pt x="797306" y="451396"/>
                  </a:lnTo>
                  <a:lnTo>
                    <a:pt x="797306" y="389191"/>
                  </a:lnTo>
                  <a:lnTo>
                    <a:pt x="824395" y="389191"/>
                  </a:lnTo>
                  <a:lnTo>
                    <a:pt x="824395" y="377431"/>
                  </a:lnTo>
                  <a:close/>
                </a:path>
                <a:path w="925195" h="472439">
                  <a:moveTo>
                    <a:pt x="842086" y="225285"/>
                  </a:moveTo>
                  <a:lnTo>
                    <a:pt x="839355" y="217792"/>
                  </a:lnTo>
                  <a:lnTo>
                    <a:pt x="838327" y="216852"/>
                  </a:lnTo>
                  <a:lnTo>
                    <a:pt x="833907" y="212826"/>
                  </a:lnTo>
                  <a:lnTo>
                    <a:pt x="828548" y="207772"/>
                  </a:lnTo>
                  <a:lnTo>
                    <a:pt x="820712" y="205244"/>
                  </a:lnTo>
                  <a:lnTo>
                    <a:pt x="804430" y="205244"/>
                  </a:lnTo>
                  <a:lnTo>
                    <a:pt x="798779" y="206082"/>
                  </a:lnTo>
                  <a:lnTo>
                    <a:pt x="793419" y="207772"/>
                  </a:lnTo>
                  <a:lnTo>
                    <a:pt x="788162" y="209359"/>
                  </a:lnTo>
                  <a:lnTo>
                    <a:pt x="783653" y="211683"/>
                  </a:lnTo>
                  <a:lnTo>
                    <a:pt x="779881" y="214769"/>
                  </a:lnTo>
                  <a:lnTo>
                    <a:pt x="785380" y="224739"/>
                  </a:lnTo>
                  <a:lnTo>
                    <a:pt x="788365" y="222351"/>
                  </a:lnTo>
                  <a:lnTo>
                    <a:pt x="791933" y="220472"/>
                  </a:lnTo>
                  <a:lnTo>
                    <a:pt x="796099" y="219075"/>
                  </a:lnTo>
                  <a:lnTo>
                    <a:pt x="800265" y="217589"/>
                  </a:lnTo>
                  <a:lnTo>
                    <a:pt x="804532" y="216852"/>
                  </a:lnTo>
                  <a:lnTo>
                    <a:pt x="815454" y="216852"/>
                  </a:lnTo>
                  <a:lnTo>
                    <a:pt x="820356" y="218389"/>
                  </a:lnTo>
                  <a:lnTo>
                    <a:pt x="823633" y="221462"/>
                  </a:lnTo>
                  <a:lnTo>
                    <a:pt x="827011" y="224536"/>
                  </a:lnTo>
                  <a:lnTo>
                    <a:pt x="828700" y="228955"/>
                  </a:lnTo>
                  <a:lnTo>
                    <a:pt x="828700" y="237388"/>
                  </a:lnTo>
                  <a:lnTo>
                    <a:pt x="828700" y="247065"/>
                  </a:lnTo>
                  <a:lnTo>
                    <a:pt x="828700" y="257327"/>
                  </a:lnTo>
                  <a:lnTo>
                    <a:pt x="827011" y="261493"/>
                  </a:lnTo>
                  <a:lnTo>
                    <a:pt x="824280" y="264718"/>
                  </a:lnTo>
                  <a:lnTo>
                    <a:pt x="820508" y="267004"/>
                  </a:lnTo>
                  <a:lnTo>
                    <a:pt x="816838" y="269290"/>
                  </a:lnTo>
                  <a:lnTo>
                    <a:pt x="812469" y="270421"/>
                  </a:lnTo>
                  <a:lnTo>
                    <a:pt x="802259" y="270421"/>
                  </a:lnTo>
                  <a:lnTo>
                    <a:pt x="798233" y="269379"/>
                  </a:lnTo>
                  <a:lnTo>
                    <a:pt x="795362" y="267296"/>
                  </a:lnTo>
                  <a:lnTo>
                    <a:pt x="792480" y="265112"/>
                  </a:lnTo>
                  <a:lnTo>
                    <a:pt x="791044" y="262191"/>
                  </a:lnTo>
                  <a:lnTo>
                    <a:pt x="791044" y="250875"/>
                  </a:lnTo>
                  <a:lnTo>
                    <a:pt x="796696" y="247065"/>
                  </a:lnTo>
                  <a:lnTo>
                    <a:pt x="828700" y="247065"/>
                  </a:lnTo>
                  <a:lnTo>
                    <a:pt x="828700" y="237388"/>
                  </a:lnTo>
                  <a:lnTo>
                    <a:pt x="797242" y="237388"/>
                  </a:lnTo>
                  <a:lnTo>
                    <a:pt x="789698" y="239369"/>
                  </a:lnTo>
                  <a:lnTo>
                    <a:pt x="780173" y="247307"/>
                  </a:lnTo>
                  <a:lnTo>
                    <a:pt x="777798" y="252514"/>
                  </a:lnTo>
                  <a:lnTo>
                    <a:pt x="777798" y="265518"/>
                  </a:lnTo>
                  <a:lnTo>
                    <a:pt x="780275" y="270827"/>
                  </a:lnTo>
                  <a:lnTo>
                    <a:pt x="785241" y="274891"/>
                  </a:lnTo>
                  <a:lnTo>
                    <a:pt x="790194" y="278853"/>
                  </a:lnTo>
                  <a:lnTo>
                    <a:pt x="796848" y="280847"/>
                  </a:lnTo>
                  <a:lnTo>
                    <a:pt x="810831" y="280847"/>
                  </a:lnTo>
                  <a:lnTo>
                    <a:pt x="829437" y="270129"/>
                  </a:lnTo>
                  <a:lnTo>
                    <a:pt x="829437" y="279946"/>
                  </a:lnTo>
                  <a:lnTo>
                    <a:pt x="842086" y="279946"/>
                  </a:lnTo>
                  <a:lnTo>
                    <a:pt x="842086" y="270129"/>
                  </a:lnTo>
                  <a:lnTo>
                    <a:pt x="842086" y="247065"/>
                  </a:lnTo>
                  <a:lnTo>
                    <a:pt x="842086" y="225285"/>
                  </a:lnTo>
                  <a:close/>
                </a:path>
                <a:path w="925195" h="472439">
                  <a:moveTo>
                    <a:pt x="859612" y="53835"/>
                  </a:moveTo>
                  <a:lnTo>
                    <a:pt x="856881" y="46342"/>
                  </a:lnTo>
                  <a:lnTo>
                    <a:pt x="855840" y="45402"/>
                  </a:lnTo>
                  <a:lnTo>
                    <a:pt x="851420" y="41376"/>
                  </a:lnTo>
                  <a:lnTo>
                    <a:pt x="846061" y="36322"/>
                  </a:lnTo>
                  <a:lnTo>
                    <a:pt x="838225" y="33794"/>
                  </a:lnTo>
                  <a:lnTo>
                    <a:pt x="821956" y="33794"/>
                  </a:lnTo>
                  <a:lnTo>
                    <a:pt x="816305" y="34632"/>
                  </a:lnTo>
                  <a:lnTo>
                    <a:pt x="810945" y="36322"/>
                  </a:lnTo>
                  <a:lnTo>
                    <a:pt x="805688" y="37909"/>
                  </a:lnTo>
                  <a:lnTo>
                    <a:pt x="801166" y="40233"/>
                  </a:lnTo>
                  <a:lnTo>
                    <a:pt x="797394" y="43319"/>
                  </a:lnTo>
                  <a:lnTo>
                    <a:pt x="802906" y="53289"/>
                  </a:lnTo>
                  <a:lnTo>
                    <a:pt x="805878" y="50901"/>
                  </a:lnTo>
                  <a:lnTo>
                    <a:pt x="809459" y="49022"/>
                  </a:lnTo>
                  <a:lnTo>
                    <a:pt x="813625" y="47625"/>
                  </a:lnTo>
                  <a:lnTo>
                    <a:pt x="817791" y="46139"/>
                  </a:lnTo>
                  <a:lnTo>
                    <a:pt x="822058" y="45402"/>
                  </a:lnTo>
                  <a:lnTo>
                    <a:pt x="832967" y="45402"/>
                  </a:lnTo>
                  <a:lnTo>
                    <a:pt x="837882" y="46939"/>
                  </a:lnTo>
                  <a:lnTo>
                    <a:pt x="841159" y="50012"/>
                  </a:lnTo>
                  <a:lnTo>
                    <a:pt x="844524" y="53086"/>
                  </a:lnTo>
                  <a:lnTo>
                    <a:pt x="846213" y="57505"/>
                  </a:lnTo>
                  <a:lnTo>
                    <a:pt x="846213" y="65938"/>
                  </a:lnTo>
                  <a:lnTo>
                    <a:pt x="846213" y="75615"/>
                  </a:lnTo>
                  <a:lnTo>
                    <a:pt x="846213" y="85877"/>
                  </a:lnTo>
                  <a:lnTo>
                    <a:pt x="844524" y="90043"/>
                  </a:lnTo>
                  <a:lnTo>
                    <a:pt x="841806" y="93268"/>
                  </a:lnTo>
                  <a:lnTo>
                    <a:pt x="838034" y="95554"/>
                  </a:lnTo>
                  <a:lnTo>
                    <a:pt x="834364" y="97840"/>
                  </a:lnTo>
                  <a:lnTo>
                    <a:pt x="829995" y="98971"/>
                  </a:lnTo>
                  <a:lnTo>
                    <a:pt x="819772" y="98971"/>
                  </a:lnTo>
                  <a:lnTo>
                    <a:pt x="815759" y="97929"/>
                  </a:lnTo>
                  <a:lnTo>
                    <a:pt x="812876" y="95846"/>
                  </a:lnTo>
                  <a:lnTo>
                    <a:pt x="810006" y="93662"/>
                  </a:lnTo>
                  <a:lnTo>
                    <a:pt x="808558" y="90741"/>
                  </a:lnTo>
                  <a:lnTo>
                    <a:pt x="808558" y="79425"/>
                  </a:lnTo>
                  <a:lnTo>
                    <a:pt x="814222" y="75615"/>
                  </a:lnTo>
                  <a:lnTo>
                    <a:pt x="846213" y="75615"/>
                  </a:lnTo>
                  <a:lnTo>
                    <a:pt x="846213" y="65938"/>
                  </a:lnTo>
                  <a:lnTo>
                    <a:pt x="814768" y="65938"/>
                  </a:lnTo>
                  <a:lnTo>
                    <a:pt x="807224" y="67919"/>
                  </a:lnTo>
                  <a:lnTo>
                    <a:pt x="797699" y="75857"/>
                  </a:lnTo>
                  <a:lnTo>
                    <a:pt x="795312" y="81064"/>
                  </a:lnTo>
                  <a:lnTo>
                    <a:pt x="795312" y="94068"/>
                  </a:lnTo>
                  <a:lnTo>
                    <a:pt x="797801" y="99377"/>
                  </a:lnTo>
                  <a:lnTo>
                    <a:pt x="802754" y="103441"/>
                  </a:lnTo>
                  <a:lnTo>
                    <a:pt x="807720" y="107403"/>
                  </a:lnTo>
                  <a:lnTo>
                    <a:pt x="814362" y="109397"/>
                  </a:lnTo>
                  <a:lnTo>
                    <a:pt x="828357" y="109397"/>
                  </a:lnTo>
                  <a:lnTo>
                    <a:pt x="846759" y="98971"/>
                  </a:lnTo>
                  <a:lnTo>
                    <a:pt x="846963" y="98679"/>
                  </a:lnTo>
                  <a:lnTo>
                    <a:pt x="846963" y="108496"/>
                  </a:lnTo>
                  <a:lnTo>
                    <a:pt x="859612" y="108496"/>
                  </a:lnTo>
                  <a:lnTo>
                    <a:pt x="859612" y="98679"/>
                  </a:lnTo>
                  <a:lnTo>
                    <a:pt x="859612" y="75615"/>
                  </a:lnTo>
                  <a:lnTo>
                    <a:pt x="859612" y="53835"/>
                  </a:lnTo>
                  <a:close/>
                </a:path>
                <a:path w="925195" h="472439">
                  <a:moveTo>
                    <a:pt x="878433" y="268389"/>
                  </a:moveTo>
                  <a:lnTo>
                    <a:pt x="877582" y="266255"/>
                  </a:lnTo>
                  <a:lnTo>
                    <a:pt x="875792" y="264477"/>
                  </a:lnTo>
                  <a:lnTo>
                    <a:pt x="874115" y="262585"/>
                  </a:lnTo>
                  <a:lnTo>
                    <a:pt x="871982" y="261645"/>
                  </a:lnTo>
                  <a:lnTo>
                    <a:pt x="866724" y="261645"/>
                  </a:lnTo>
                  <a:lnTo>
                    <a:pt x="864489" y="262534"/>
                  </a:lnTo>
                  <a:lnTo>
                    <a:pt x="860920" y="266115"/>
                  </a:lnTo>
                  <a:lnTo>
                    <a:pt x="860018" y="268389"/>
                  </a:lnTo>
                  <a:lnTo>
                    <a:pt x="860018" y="273253"/>
                  </a:lnTo>
                  <a:lnTo>
                    <a:pt x="860564" y="275043"/>
                  </a:lnTo>
                  <a:lnTo>
                    <a:pt x="862749" y="278015"/>
                  </a:lnTo>
                  <a:lnTo>
                    <a:pt x="864133" y="279107"/>
                  </a:lnTo>
                  <a:lnTo>
                    <a:pt x="865822" y="279806"/>
                  </a:lnTo>
                  <a:lnTo>
                    <a:pt x="860767" y="300634"/>
                  </a:lnTo>
                  <a:lnTo>
                    <a:pt x="869543" y="300634"/>
                  </a:lnTo>
                  <a:lnTo>
                    <a:pt x="876985" y="278460"/>
                  </a:lnTo>
                  <a:lnTo>
                    <a:pt x="877582" y="276479"/>
                  </a:lnTo>
                  <a:lnTo>
                    <a:pt x="877874" y="275183"/>
                  </a:lnTo>
                  <a:lnTo>
                    <a:pt x="878281" y="273900"/>
                  </a:lnTo>
                  <a:lnTo>
                    <a:pt x="878370" y="273253"/>
                  </a:lnTo>
                  <a:lnTo>
                    <a:pt x="878433" y="268389"/>
                  </a:lnTo>
                  <a:close/>
                </a:path>
                <a:path w="925195" h="472439">
                  <a:moveTo>
                    <a:pt x="895959" y="96939"/>
                  </a:moveTo>
                  <a:lnTo>
                    <a:pt x="895108" y="94805"/>
                  </a:lnTo>
                  <a:lnTo>
                    <a:pt x="893318" y="93027"/>
                  </a:lnTo>
                  <a:lnTo>
                    <a:pt x="891628" y="91135"/>
                  </a:lnTo>
                  <a:lnTo>
                    <a:pt x="889495" y="90195"/>
                  </a:lnTo>
                  <a:lnTo>
                    <a:pt x="884237" y="90195"/>
                  </a:lnTo>
                  <a:lnTo>
                    <a:pt x="882002" y="91084"/>
                  </a:lnTo>
                  <a:lnTo>
                    <a:pt x="878433" y="94665"/>
                  </a:lnTo>
                  <a:lnTo>
                    <a:pt x="877544" y="96939"/>
                  </a:lnTo>
                  <a:lnTo>
                    <a:pt x="877544" y="101803"/>
                  </a:lnTo>
                  <a:lnTo>
                    <a:pt x="878090" y="103593"/>
                  </a:lnTo>
                  <a:lnTo>
                    <a:pt x="880275" y="106565"/>
                  </a:lnTo>
                  <a:lnTo>
                    <a:pt x="881659" y="107657"/>
                  </a:lnTo>
                  <a:lnTo>
                    <a:pt x="883348" y="108356"/>
                  </a:lnTo>
                  <a:lnTo>
                    <a:pt x="878281" y="129184"/>
                  </a:lnTo>
                  <a:lnTo>
                    <a:pt x="887069" y="129184"/>
                  </a:lnTo>
                  <a:lnTo>
                    <a:pt x="894511" y="107010"/>
                  </a:lnTo>
                  <a:lnTo>
                    <a:pt x="895108" y="105029"/>
                  </a:lnTo>
                  <a:lnTo>
                    <a:pt x="895400" y="103733"/>
                  </a:lnTo>
                  <a:lnTo>
                    <a:pt x="895794" y="102450"/>
                  </a:lnTo>
                  <a:lnTo>
                    <a:pt x="895896" y="101803"/>
                  </a:lnTo>
                  <a:lnTo>
                    <a:pt x="895959" y="96939"/>
                  </a:lnTo>
                  <a:close/>
                </a:path>
                <a:path w="925195" h="472439">
                  <a:moveTo>
                    <a:pt x="900214" y="419049"/>
                  </a:moveTo>
                  <a:lnTo>
                    <a:pt x="897737" y="413156"/>
                  </a:lnTo>
                  <a:lnTo>
                    <a:pt x="896493" y="412115"/>
                  </a:lnTo>
                  <a:lnTo>
                    <a:pt x="887818" y="404812"/>
                  </a:lnTo>
                  <a:lnTo>
                    <a:pt x="886675" y="404482"/>
                  </a:lnTo>
                  <a:lnTo>
                    <a:pt x="886675" y="421690"/>
                  </a:lnTo>
                  <a:lnTo>
                    <a:pt x="886675" y="431507"/>
                  </a:lnTo>
                  <a:lnTo>
                    <a:pt x="885088" y="435229"/>
                  </a:lnTo>
                  <a:lnTo>
                    <a:pt x="881913" y="437705"/>
                  </a:lnTo>
                  <a:lnTo>
                    <a:pt x="878827" y="440194"/>
                  </a:lnTo>
                  <a:lnTo>
                    <a:pt x="874268" y="441375"/>
                  </a:lnTo>
                  <a:lnTo>
                    <a:pt x="868222" y="441274"/>
                  </a:lnTo>
                  <a:lnTo>
                    <a:pt x="851395" y="441274"/>
                  </a:lnTo>
                  <a:lnTo>
                    <a:pt x="851395" y="412115"/>
                  </a:lnTo>
                  <a:lnTo>
                    <a:pt x="874369" y="412508"/>
                  </a:lnTo>
                  <a:lnTo>
                    <a:pt x="878979" y="413702"/>
                  </a:lnTo>
                  <a:lnTo>
                    <a:pt x="882053" y="415975"/>
                  </a:lnTo>
                  <a:lnTo>
                    <a:pt x="885139" y="418160"/>
                  </a:lnTo>
                  <a:lnTo>
                    <a:pt x="886675" y="421690"/>
                  </a:lnTo>
                  <a:lnTo>
                    <a:pt x="886675" y="404482"/>
                  </a:lnTo>
                  <a:lnTo>
                    <a:pt x="880668" y="402678"/>
                  </a:lnTo>
                  <a:lnTo>
                    <a:pt x="851395" y="402437"/>
                  </a:lnTo>
                  <a:lnTo>
                    <a:pt x="851395" y="377431"/>
                  </a:lnTo>
                  <a:lnTo>
                    <a:pt x="838009" y="377431"/>
                  </a:lnTo>
                  <a:lnTo>
                    <a:pt x="838009" y="451396"/>
                  </a:lnTo>
                  <a:lnTo>
                    <a:pt x="879132" y="451650"/>
                  </a:lnTo>
                  <a:lnTo>
                    <a:pt x="886815" y="449567"/>
                  </a:lnTo>
                  <a:lnTo>
                    <a:pt x="892175" y="445300"/>
                  </a:lnTo>
                  <a:lnTo>
                    <a:pt x="896988" y="441375"/>
                  </a:lnTo>
                  <a:lnTo>
                    <a:pt x="897534" y="440931"/>
                  </a:lnTo>
                  <a:lnTo>
                    <a:pt x="900214" y="434733"/>
                  </a:lnTo>
                  <a:lnTo>
                    <a:pt x="900214" y="419049"/>
                  </a:lnTo>
                  <a:close/>
                </a:path>
                <a:path w="925195" h="472439">
                  <a:moveTo>
                    <a:pt x="924623" y="377431"/>
                  </a:moveTo>
                  <a:lnTo>
                    <a:pt x="911225" y="377431"/>
                  </a:lnTo>
                  <a:lnTo>
                    <a:pt x="911225" y="451396"/>
                  </a:lnTo>
                  <a:lnTo>
                    <a:pt x="924623" y="451396"/>
                  </a:lnTo>
                  <a:lnTo>
                    <a:pt x="924623" y="377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77550" y="4914474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11729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172999" y="0"/>
                  </a:lnTo>
                  <a:lnTo>
                    <a:pt x="11729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77550" y="4914474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0" y="0"/>
                  </a:moveTo>
                  <a:lnTo>
                    <a:pt x="1172999" y="0"/>
                  </a:lnTo>
                  <a:lnTo>
                    <a:pt x="11729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15683" y="5232361"/>
              <a:ext cx="911225" cy="296545"/>
            </a:xfrm>
            <a:custGeom>
              <a:avLst/>
              <a:gdLst/>
              <a:ahLst/>
              <a:cxnLst/>
              <a:rect l="l" t="t" r="r" b="b"/>
              <a:pathLst>
                <a:path w="911225" h="296545">
                  <a:moveTo>
                    <a:pt x="104025" y="97777"/>
                  </a:moveTo>
                  <a:lnTo>
                    <a:pt x="103924" y="26644"/>
                  </a:lnTo>
                  <a:lnTo>
                    <a:pt x="103873" y="0"/>
                  </a:lnTo>
                  <a:lnTo>
                    <a:pt x="92417" y="0"/>
                  </a:lnTo>
                  <a:lnTo>
                    <a:pt x="52235" y="68757"/>
                  </a:lnTo>
                  <a:lnTo>
                    <a:pt x="27432" y="26936"/>
                  </a:lnTo>
                  <a:lnTo>
                    <a:pt x="11455" y="0"/>
                  </a:lnTo>
                  <a:lnTo>
                    <a:pt x="0" y="0"/>
                  </a:lnTo>
                  <a:lnTo>
                    <a:pt x="0" y="97777"/>
                  </a:lnTo>
                  <a:lnTo>
                    <a:pt x="13385" y="97777"/>
                  </a:lnTo>
                  <a:lnTo>
                    <a:pt x="13385" y="26936"/>
                  </a:lnTo>
                  <a:lnTo>
                    <a:pt x="48806" y="85877"/>
                  </a:lnTo>
                  <a:lnTo>
                    <a:pt x="55206" y="85877"/>
                  </a:lnTo>
                  <a:lnTo>
                    <a:pt x="65405" y="68757"/>
                  </a:lnTo>
                  <a:lnTo>
                    <a:pt x="90487" y="26644"/>
                  </a:lnTo>
                  <a:lnTo>
                    <a:pt x="90627" y="97777"/>
                  </a:lnTo>
                  <a:lnTo>
                    <a:pt x="104025" y="97777"/>
                  </a:lnTo>
                  <a:close/>
                </a:path>
                <a:path w="911225" h="296545">
                  <a:moveTo>
                    <a:pt x="120548" y="195262"/>
                  </a:moveTo>
                  <a:lnTo>
                    <a:pt x="108343" y="195262"/>
                  </a:lnTo>
                  <a:lnTo>
                    <a:pt x="62953" y="249135"/>
                  </a:lnTo>
                  <a:lnTo>
                    <a:pt x="62953" y="195262"/>
                  </a:lnTo>
                  <a:lnTo>
                    <a:pt x="49555" y="195262"/>
                  </a:lnTo>
                  <a:lnTo>
                    <a:pt x="49555" y="269227"/>
                  </a:lnTo>
                  <a:lnTo>
                    <a:pt x="61912" y="269227"/>
                  </a:lnTo>
                  <a:lnTo>
                    <a:pt x="78778" y="249135"/>
                  </a:lnTo>
                  <a:lnTo>
                    <a:pt x="107149" y="215353"/>
                  </a:lnTo>
                  <a:lnTo>
                    <a:pt x="107149" y="269227"/>
                  </a:lnTo>
                  <a:lnTo>
                    <a:pt x="120548" y="269227"/>
                  </a:lnTo>
                  <a:lnTo>
                    <a:pt x="120548" y="215353"/>
                  </a:lnTo>
                  <a:lnTo>
                    <a:pt x="120548" y="195262"/>
                  </a:lnTo>
                  <a:close/>
                </a:path>
                <a:path w="911225" h="296545">
                  <a:moveTo>
                    <a:pt x="202298" y="53479"/>
                  </a:moveTo>
                  <a:lnTo>
                    <a:pt x="200660" y="47028"/>
                  </a:lnTo>
                  <a:lnTo>
                    <a:pt x="197383" y="41376"/>
                  </a:lnTo>
                  <a:lnTo>
                    <a:pt x="194106" y="35623"/>
                  </a:lnTo>
                  <a:lnTo>
                    <a:pt x="193306" y="34823"/>
                  </a:lnTo>
                  <a:lnTo>
                    <a:pt x="189547" y="31153"/>
                  </a:lnTo>
                  <a:lnTo>
                    <a:pt x="188760" y="30734"/>
                  </a:lnTo>
                  <a:lnTo>
                    <a:pt x="188760" y="55664"/>
                  </a:lnTo>
                  <a:lnTo>
                    <a:pt x="188760" y="65887"/>
                  </a:lnTo>
                  <a:lnTo>
                    <a:pt x="187667" y="70446"/>
                  </a:lnTo>
                  <a:lnTo>
                    <a:pt x="185483" y="74422"/>
                  </a:lnTo>
                  <a:lnTo>
                    <a:pt x="183400" y="78384"/>
                  </a:lnTo>
                  <a:lnTo>
                    <a:pt x="180467" y="81457"/>
                  </a:lnTo>
                  <a:lnTo>
                    <a:pt x="172923" y="85826"/>
                  </a:lnTo>
                  <a:lnTo>
                    <a:pt x="168668" y="86918"/>
                  </a:lnTo>
                  <a:lnTo>
                    <a:pt x="159143" y="86918"/>
                  </a:lnTo>
                  <a:lnTo>
                    <a:pt x="138899" y="65887"/>
                  </a:lnTo>
                  <a:lnTo>
                    <a:pt x="138899" y="55664"/>
                  </a:lnTo>
                  <a:lnTo>
                    <a:pt x="139992" y="51142"/>
                  </a:lnTo>
                  <a:lnTo>
                    <a:pt x="144348" y="43205"/>
                  </a:lnTo>
                  <a:lnTo>
                    <a:pt x="147332" y="40182"/>
                  </a:lnTo>
                  <a:lnTo>
                    <a:pt x="151104" y="38100"/>
                  </a:lnTo>
                  <a:lnTo>
                    <a:pt x="154876" y="35915"/>
                  </a:lnTo>
                  <a:lnTo>
                    <a:pt x="159143" y="34823"/>
                  </a:lnTo>
                  <a:lnTo>
                    <a:pt x="168668" y="34823"/>
                  </a:lnTo>
                  <a:lnTo>
                    <a:pt x="172923" y="35915"/>
                  </a:lnTo>
                  <a:lnTo>
                    <a:pt x="176695" y="38100"/>
                  </a:lnTo>
                  <a:lnTo>
                    <a:pt x="180467" y="40182"/>
                  </a:lnTo>
                  <a:lnTo>
                    <a:pt x="183400" y="43205"/>
                  </a:lnTo>
                  <a:lnTo>
                    <a:pt x="185407" y="47028"/>
                  </a:lnTo>
                  <a:lnTo>
                    <a:pt x="187667" y="51142"/>
                  </a:lnTo>
                  <a:lnTo>
                    <a:pt x="188760" y="55664"/>
                  </a:lnTo>
                  <a:lnTo>
                    <a:pt x="188760" y="30734"/>
                  </a:lnTo>
                  <a:lnTo>
                    <a:pt x="183692" y="27978"/>
                  </a:lnTo>
                  <a:lnTo>
                    <a:pt x="177838" y="24701"/>
                  </a:lnTo>
                  <a:lnTo>
                    <a:pt x="171246" y="23075"/>
                  </a:lnTo>
                  <a:lnTo>
                    <a:pt x="156552" y="23075"/>
                  </a:lnTo>
                  <a:lnTo>
                    <a:pt x="149961" y="24701"/>
                  </a:lnTo>
                  <a:lnTo>
                    <a:pt x="144106" y="27978"/>
                  </a:lnTo>
                  <a:lnTo>
                    <a:pt x="138252" y="31153"/>
                  </a:lnTo>
                  <a:lnTo>
                    <a:pt x="133642" y="35623"/>
                  </a:lnTo>
                  <a:lnTo>
                    <a:pt x="130263" y="41376"/>
                  </a:lnTo>
                  <a:lnTo>
                    <a:pt x="126987" y="47028"/>
                  </a:lnTo>
                  <a:lnTo>
                    <a:pt x="125349" y="53479"/>
                  </a:lnTo>
                  <a:lnTo>
                    <a:pt x="125349" y="68072"/>
                  </a:lnTo>
                  <a:lnTo>
                    <a:pt x="156552" y="98679"/>
                  </a:lnTo>
                  <a:lnTo>
                    <a:pt x="171246" y="98679"/>
                  </a:lnTo>
                  <a:lnTo>
                    <a:pt x="202298" y="68072"/>
                  </a:lnTo>
                  <a:lnTo>
                    <a:pt x="202298" y="53479"/>
                  </a:lnTo>
                  <a:close/>
                </a:path>
                <a:path w="911225" h="296545">
                  <a:moveTo>
                    <a:pt x="253352" y="269227"/>
                  </a:moveTo>
                  <a:lnTo>
                    <a:pt x="228993" y="237972"/>
                  </a:lnTo>
                  <a:lnTo>
                    <a:pt x="223431" y="230835"/>
                  </a:lnTo>
                  <a:lnTo>
                    <a:pt x="226822" y="226517"/>
                  </a:lnTo>
                  <a:lnTo>
                    <a:pt x="251409" y="195262"/>
                  </a:lnTo>
                  <a:lnTo>
                    <a:pt x="237121" y="195262"/>
                  </a:lnTo>
                  <a:lnTo>
                    <a:pt x="213017" y="226517"/>
                  </a:lnTo>
                  <a:lnTo>
                    <a:pt x="197383" y="226517"/>
                  </a:lnTo>
                  <a:lnTo>
                    <a:pt x="197383" y="195262"/>
                  </a:lnTo>
                  <a:lnTo>
                    <a:pt x="183997" y="195262"/>
                  </a:lnTo>
                  <a:lnTo>
                    <a:pt x="183997" y="269227"/>
                  </a:lnTo>
                  <a:lnTo>
                    <a:pt x="197383" y="269227"/>
                  </a:lnTo>
                  <a:lnTo>
                    <a:pt x="197383" y="237972"/>
                  </a:lnTo>
                  <a:lnTo>
                    <a:pt x="212712" y="237972"/>
                  </a:lnTo>
                  <a:lnTo>
                    <a:pt x="237566" y="269227"/>
                  </a:lnTo>
                  <a:lnTo>
                    <a:pt x="253352" y="269227"/>
                  </a:lnTo>
                  <a:close/>
                </a:path>
                <a:path w="911225" h="296545">
                  <a:moveTo>
                    <a:pt x="290741" y="23812"/>
                  </a:moveTo>
                  <a:lnTo>
                    <a:pt x="277342" y="23812"/>
                  </a:lnTo>
                  <a:lnTo>
                    <a:pt x="277342" y="55219"/>
                  </a:lnTo>
                  <a:lnTo>
                    <a:pt x="235077" y="55219"/>
                  </a:lnTo>
                  <a:lnTo>
                    <a:pt x="235077" y="23812"/>
                  </a:lnTo>
                  <a:lnTo>
                    <a:pt x="221678" y="23812"/>
                  </a:lnTo>
                  <a:lnTo>
                    <a:pt x="221678" y="97777"/>
                  </a:lnTo>
                  <a:lnTo>
                    <a:pt x="235077" y="97777"/>
                  </a:lnTo>
                  <a:lnTo>
                    <a:pt x="235077" y="66827"/>
                  </a:lnTo>
                  <a:lnTo>
                    <a:pt x="277342" y="66827"/>
                  </a:lnTo>
                  <a:lnTo>
                    <a:pt x="277342" y="97777"/>
                  </a:lnTo>
                  <a:lnTo>
                    <a:pt x="290741" y="97777"/>
                  </a:lnTo>
                  <a:lnTo>
                    <a:pt x="290741" y="66827"/>
                  </a:lnTo>
                  <a:lnTo>
                    <a:pt x="290741" y="55219"/>
                  </a:lnTo>
                  <a:lnTo>
                    <a:pt x="290741" y="23812"/>
                  </a:lnTo>
                  <a:close/>
                </a:path>
                <a:path w="911225" h="296545">
                  <a:moveTo>
                    <a:pt x="335051" y="224929"/>
                  </a:moveTo>
                  <a:lnTo>
                    <a:pt x="333425" y="218478"/>
                  </a:lnTo>
                  <a:lnTo>
                    <a:pt x="330149" y="212826"/>
                  </a:lnTo>
                  <a:lnTo>
                    <a:pt x="326872" y="207073"/>
                  </a:lnTo>
                  <a:lnTo>
                    <a:pt x="326059" y="206273"/>
                  </a:lnTo>
                  <a:lnTo>
                    <a:pt x="322313" y="202603"/>
                  </a:lnTo>
                  <a:lnTo>
                    <a:pt x="321513" y="202171"/>
                  </a:lnTo>
                  <a:lnTo>
                    <a:pt x="321513" y="227114"/>
                  </a:lnTo>
                  <a:lnTo>
                    <a:pt x="321513" y="237337"/>
                  </a:lnTo>
                  <a:lnTo>
                    <a:pt x="320421" y="241896"/>
                  </a:lnTo>
                  <a:lnTo>
                    <a:pt x="318236" y="245872"/>
                  </a:lnTo>
                  <a:lnTo>
                    <a:pt x="316153" y="249834"/>
                  </a:lnTo>
                  <a:lnTo>
                    <a:pt x="313232" y="252907"/>
                  </a:lnTo>
                  <a:lnTo>
                    <a:pt x="305689" y="257276"/>
                  </a:lnTo>
                  <a:lnTo>
                    <a:pt x="301421" y="258368"/>
                  </a:lnTo>
                  <a:lnTo>
                    <a:pt x="291896" y="258368"/>
                  </a:lnTo>
                  <a:lnTo>
                    <a:pt x="271653" y="237337"/>
                  </a:lnTo>
                  <a:lnTo>
                    <a:pt x="271653" y="227114"/>
                  </a:lnTo>
                  <a:lnTo>
                    <a:pt x="272745" y="222592"/>
                  </a:lnTo>
                  <a:lnTo>
                    <a:pt x="277114" y="214655"/>
                  </a:lnTo>
                  <a:lnTo>
                    <a:pt x="280085" y="211632"/>
                  </a:lnTo>
                  <a:lnTo>
                    <a:pt x="283857" y="209550"/>
                  </a:lnTo>
                  <a:lnTo>
                    <a:pt x="287629" y="207365"/>
                  </a:lnTo>
                  <a:lnTo>
                    <a:pt x="291896" y="206273"/>
                  </a:lnTo>
                  <a:lnTo>
                    <a:pt x="301421" y="206273"/>
                  </a:lnTo>
                  <a:lnTo>
                    <a:pt x="305689" y="207365"/>
                  </a:lnTo>
                  <a:lnTo>
                    <a:pt x="309460" y="209550"/>
                  </a:lnTo>
                  <a:lnTo>
                    <a:pt x="313232" y="211632"/>
                  </a:lnTo>
                  <a:lnTo>
                    <a:pt x="316153" y="214655"/>
                  </a:lnTo>
                  <a:lnTo>
                    <a:pt x="318160" y="218478"/>
                  </a:lnTo>
                  <a:lnTo>
                    <a:pt x="320421" y="222592"/>
                  </a:lnTo>
                  <a:lnTo>
                    <a:pt x="321513" y="227114"/>
                  </a:lnTo>
                  <a:lnTo>
                    <a:pt x="321513" y="202171"/>
                  </a:lnTo>
                  <a:lnTo>
                    <a:pt x="316458" y="199428"/>
                  </a:lnTo>
                  <a:lnTo>
                    <a:pt x="310603" y="196151"/>
                  </a:lnTo>
                  <a:lnTo>
                    <a:pt x="303999" y="194525"/>
                  </a:lnTo>
                  <a:lnTo>
                    <a:pt x="289318" y="194525"/>
                  </a:lnTo>
                  <a:lnTo>
                    <a:pt x="282714" y="196151"/>
                  </a:lnTo>
                  <a:lnTo>
                    <a:pt x="276860" y="199428"/>
                  </a:lnTo>
                  <a:lnTo>
                    <a:pt x="271005" y="202603"/>
                  </a:lnTo>
                  <a:lnTo>
                    <a:pt x="266395" y="207073"/>
                  </a:lnTo>
                  <a:lnTo>
                    <a:pt x="263029" y="212826"/>
                  </a:lnTo>
                  <a:lnTo>
                    <a:pt x="259753" y="218478"/>
                  </a:lnTo>
                  <a:lnTo>
                    <a:pt x="258114" y="224929"/>
                  </a:lnTo>
                  <a:lnTo>
                    <a:pt x="258114" y="239522"/>
                  </a:lnTo>
                  <a:lnTo>
                    <a:pt x="289318" y="270129"/>
                  </a:lnTo>
                  <a:lnTo>
                    <a:pt x="303999" y="270129"/>
                  </a:lnTo>
                  <a:lnTo>
                    <a:pt x="310603" y="268490"/>
                  </a:lnTo>
                  <a:lnTo>
                    <a:pt x="322313" y="261937"/>
                  </a:lnTo>
                  <a:lnTo>
                    <a:pt x="325958" y="258368"/>
                  </a:lnTo>
                  <a:lnTo>
                    <a:pt x="326872" y="257479"/>
                  </a:lnTo>
                  <a:lnTo>
                    <a:pt x="329514" y="252907"/>
                  </a:lnTo>
                  <a:lnTo>
                    <a:pt x="333425" y="246062"/>
                  </a:lnTo>
                  <a:lnTo>
                    <a:pt x="335051" y="239522"/>
                  </a:lnTo>
                  <a:lnTo>
                    <a:pt x="335051" y="224929"/>
                  </a:lnTo>
                  <a:close/>
                </a:path>
                <a:path w="911225" h="296545">
                  <a:moveTo>
                    <a:pt x="387743" y="23812"/>
                  </a:moveTo>
                  <a:lnTo>
                    <a:pt x="375539" y="23812"/>
                  </a:lnTo>
                  <a:lnTo>
                    <a:pt x="330149" y="77685"/>
                  </a:lnTo>
                  <a:lnTo>
                    <a:pt x="330149" y="23812"/>
                  </a:lnTo>
                  <a:lnTo>
                    <a:pt x="316750" y="23812"/>
                  </a:lnTo>
                  <a:lnTo>
                    <a:pt x="316750" y="97777"/>
                  </a:lnTo>
                  <a:lnTo>
                    <a:pt x="329107" y="97777"/>
                  </a:lnTo>
                  <a:lnTo>
                    <a:pt x="345973" y="77685"/>
                  </a:lnTo>
                  <a:lnTo>
                    <a:pt x="374345" y="43903"/>
                  </a:lnTo>
                  <a:lnTo>
                    <a:pt x="374345" y="97777"/>
                  </a:lnTo>
                  <a:lnTo>
                    <a:pt x="387743" y="97777"/>
                  </a:lnTo>
                  <a:lnTo>
                    <a:pt x="387743" y="43903"/>
                  </a:lnTo>
                  <a:lnTo>
                    <a:pt x="387743" y="23812"/>
                  </a:lnTo>
                  <a:close/>
                </a:path>
                <a:path w="911225" h="296545">
                  <a:moveTo>
                    <a:pt x="423494" y="195262"/>
                  </a:moveTo>
                  <a:lnTo>
                    <a:pt x="410108" y="195262"/>
                  </a:lnTo>
                  <a:lnTo>
                    <a:pt x="410108" y="226669"/>
                  </a:lnTo>
                  <a:lnTo>
                    <a:pt x="367842" y="226669"/>
                  </a:lnTo>
                  <a:lnTo>
                    <a:pt x="367842" y="195262"/>
                  </a:lnTo>
                  <a:lnTo>
                    <a:pt x="354444" y="195262"/>
                  </a:lnTo>
                  <a:lnTo>
                    <a:pt x="354444" y="269227"/>
                  </a:lnTo>
                  <a:lnTo>
                    <a:pt x="367842" y="269227"/>
                  </a:lnTo>
                  <a:lnTo>
                    <a:pt x="367842" y="238277"/>
                  </a:lnTo>
                  <a:lnTo>
                    <a:pt x="410108" y="238277"/>
                  </a:lnTo>
                  <a:lnTo>
                    <a:pt x="410108" y="269227"/>
                  </a:lnTo>
                  <a:lnTo>
                    <a:pt x="423494" y="269227"/>
                  </a:lnTo>
                  <a:lnTo>
                    <a:pt x="423494" y="238277"/>
                  </a:lnTo>
                  <a:lnTo>
                    <a:pt x="423494" y="226669"/>
                  </a:lnTo>
                  <a:lnTo>
                    <a:pt x="423494" y="195262"/>
                  </a:lnTo>
                  <a:close/>
                </a:path>
                <a:path w="911225" h="296545">
                  <a:moveTo>
                    <a:pt x="468845" y="23812"/>
                  </a:moveTo>
                  <a:lnTo>
                    <a:pt x="401281" y="23812"/>
                  </a:lnTo>
                  <a:lnTo>
                    <a:pt x="401281" y="35572"/>
                  </a:lnTo>
                  <a:lnTo>
                    <a:pt x="428371" y="35572"/>
                  </a:lnTo>
                  <a:lnTo>
                    <a:pt x="428371" y="97777"/>
                  </a:lnTo>
                  <a:lnTo>
                    <a:pt x="441769" y="97777"/>
                  </a:lnTo>
                  <a:lnTo>
                    <a:pt x="441769" y="35572"/>
                  </a:lnTo>
                  <a:lnTo>
                    <a:pt x="468845" y="35572"/>
                  </a:lnTo>
                  <a:lnTo>
                    <a:pt x="468845" y="23812"/>
                  </a:lnTo>
                  <a:close/>
                </a:path>
                <a:path w="911225" h="296545">
                  <a:moveTo>
                    <a:pt x="504723" y="195262"/>
                  </a:moveTo>
                  <a:lnTo>
                    <a:pt x="437159" y="195262"/>
                  </a:lnTo>
                  <a:lnTo>
                    <a:pt x="437159" y="207022"/>
                  </a:lnTo>
                  <a:lnTo>
                    <a:pt x="464248" y="207022"/>
                  </a:lnTo>
                  <a:lnTo>
                    <a:pt x="464248" y="269227"/>
                  </a:lnTo>
                  <a:lnTo>
                    <a:pt x="477634" y="269227"/>
                  </a:lnTo>
                  <a:lnTo>
                    <a:pt x="477634" y="207022"/>
                  </a:lnTo>
                  <a:lnTo>
                    <a:pt x="504723" y="207022"/>
                  </a:lnTo>
                  <a:lnTo>
                    <a:pt x="504723" y="195262"/>
                  </a:lnTo>
                  <a:close/>
                </a:path>
                <a:path w="911225" h="296545">
                  <a:moveTo>
                    <a:pt x="549338" y="53479"/>
                  </a:moveTo>
                  <a:lnTo>
                    <a:pt x="547712" y="47028"/>
                  </a:lnTo>
                  <a:lnTo>
                    <a:pt x="544436" y="41376"/>
                  </a:lnTo>
                  <a:lnTo>
                    <a:pt x="541159" y="35623"/>
                  </a:lnTo>
                  <a:lnTo>
                    <a:pt x="540346" y="34823"/>
                  </a:lnTo>
                  <a:lnTo>
                    <a:pt x="536600" y="31153"/>
                  </a:lnTo>
                  <a:lnTo>
                    <a:pt x="535800" y="30721"/>
                  </a:lnTo>
                  <a:lnTo>
                    <a:pt x="535800" y="55664"/>
                  </a:lnTo>
                  <a:lnTo>
                    <a:pt x="535800" y="65887"/>
                  </a:lnTo>
                  <a:lnTo>
                    <a:pt x="534708" y="70446"/>
                  </a:lnTo>
                  <a:lnTo>
                    <a:pt x="532523" y="74422"/>
                  </a:lnTo>
                  <a:lnTo>
                    <a:pt x="530440" y="78384"/>
                  </a:lnTo>
                  <a:lnTo>
                    <a:pt x="527519" y="81457"/>
                  </a:lnTo>
                  <a:lnTo>
                    <a:pt x="519976" y="85826"/>
                  </a:lnTo>
                  <a:lnTo>
                    <a:pt x="515708" y="86918"/>
                  </a:lnTo>
                  <a:lnTo>
                    <a:pt x="506183" y="86918"/>
                  </a:lnTo>
                  <a:lnTo>
                    <a:pt x="485940" y="65887"/>
                  </a:lnTo>
                  <a:lnTo>
                    <a:pt x="485940" y="55664"/>
                  </a:lnTo>
                  <a:lnTo>
                    <a:pt x="487032" y="51142"/>
                  </a:lnTo>
                  <a:lnTo>
                    <a:pt x="491401" y="43205"/>
                  </a:lnTo>
                  <a:lnTo>
                    <a:pt x="494372" y="40182"/>
                  </a:lnTo>
                  <a:lnTo>
                    <a:pt x="498144" y="38100"/>
                  </a:lnTo>
                  <a:lnTo>
                    <a:pt x="501916" y="35915"/>
                  </a:lnTo>
                  <a:lnTo>
                    <a:pt x="506183" y="34823"/>
                  </a:lnTo>
                  <a:lnTo>
                    <a:pt x="515708" y="34823"/>
                  </a:lnTo>
                  <a:lnTo>
                    <a:pt x="519976" y="35915"/>
                  </a:lnTo>
                  <a:lnTo>
                    <a:pt x="523748" y="38100"/>
                  </a:lnTo>
                  <a:lnTo>
                    <a:pt x="527519" y="40182"/>
                  </a:lnTo>
                  <a:lnTo>
                    <a:pt x="530440" y="43205"/>
                  </a:lnTo>
                  <a:lnTo>
                    <a:pt x="532447" y="47028"/>
                  </a:lnTo>
                  <a:lnTo>
                    <a:pt x="534708" y="51142"/>
                  </a:lnTo>
                  <a:lnTo>
                    <a:pt x="535800" y="55664"/>
                  </a:lnTo>
                  <a:lnTo>
                    <a:pt x="535800" y="30721"/>
                  </a:lnTo>
                  <a:lnTo>
                    <a:pt x="530745" y="27978"/>
                  </a:lnTo>
                  <a:lnTo>
                    <a:pt x="524891" y="24701"/>
                  </a:lnTo>
                  <a:lnTo>
                    <a:pt x="518287" y="23075"/>
                  </a:lnTo>
                  <a:lnTo>
                    <a:pt x="503605" y="23075"/>
                  </a:lnTo>
                  <a:lnTo>
                    <a:pt x="497001" y="24701"/>
                  </a:lnTo>
                  <a:lnTo>
                    <a:pt x="491147" y="27978"/>
                  </a:lnTo>
                  <a:lnTo>
                    <a:pt x="485305" y="31153"/>
                  </a:lnTo>
                  <a:lnTo>
                    <a:pt x="480682" y="35623"/>
                  </a:lnTo>
                  <a:lnTo>
                    <a:pt x="477316" y="41376"/>
                  </a:lnTo>
                  <a:lnTo>
                    <a:pt x="474040" y="47028"/>
                  </a:lnTo>
                  <a:lnTo>
                    <a:pt x="472401" y="53479"/>
                  </a:lnTo>
                  <a:lnTo>
                    <a:pt x="472401" y="68072"/>
                  </a:lnTo>
                  <a:lnTo>
                    <a:pt x="503605" y="98679"/>
                  </a:lnTo>
                  <a:lnTo>
                    <a:pt x="518287" y="98679"/>
                  </a:lnTo>
                  <a:lnTo>
                    <a:pt x="524891" y="97040"/>
                  </a:lnTo>
                  <a:lnTo>
                    <a:pt x="536600" y="90487"/>
                  </a:lnTo>
                  <a:lnTo>
                    <a:pt x="540245" y="86918"/>
                  </a:lnTo>
                  <a:lnTo>
                    <a:pt x="541159" y="86029"/>
                  </a:lnTo>
                  <a:lnTo>
                    <a:pt x="543801" y="81457"/>
                  </a:lnTo>
                  <a:lnTo>
                    <a:pt x="547712" y="74612"/>
                  </a:lnTo>
                  <a:lnTo>
                    <a:pt x="549338" y="68072"/>
                  </a:lnTo>
                  <a:lnTo>
                    <a:pt x="549338" y="53479"/>
                  </a:lnTo>
                  <a:close/>
                </a:path>
                <a:path w="911225" h="296545">
                  <a:moveTo>
                    <a:pt x="594982" y="224726"/>
                  </a:moveTo>
                  <a:lnTo>
                    <a:pt x="581444" y="201841"/>
                  </a:lnTo>
                  <a:lnTo>
                    <a:pt x="581444" y="227114"/>
                  </a:lnTo>
                  <a:lnTo>
                    <a:pt x="581444" y="237337"/>
                  </a:lnTo>
                  <a:lnTo>
                    <a:pt x="561200" y="258368"/>
                  </a:lnTo>
                  <a:lnTo>
                    <a:pt x="551865" y="258368"/>
                  </a:lnTo>
                  <a:lnTo>
                    <a:pt x="550722" y="258064"/>
                  </a:lnTo>
                  <a:lnTo>
                    <a:pt x="547649" y="257276"/>
                  </a:lnTo>
                  <a:lnTo>
                    <a:pt x="531583" y="237337"/>
                  </a:lnTo>
                  <a:lnTo>
                    <a:pt x="531583" y="227114"/>
                  </a:lnTo>
                  <a:lnTo>
                    <a:pt x="549033" y="207022"/>
                  </a:lnTo>
                  <a:lnTo>
                    <a:pt x="551865" y="206273"/>
                  </a:lnTo>
                  <a:lnTo>
                    <a:pt x="561200" y="206273"/>
                  </a:lnTo>
                  <a:lnTo>
                    <a:pt x="565467" y="207365"/>
                  </a:lnTo>
                  <a:lnTo>
                    <a:pt x="569239" y="209550"/>
                  </a:lnTo>
                  <a:lnTo>
                    <a:pt x="573011" y="211632"/>
                  </a:lnTo>
                  <a:lnTo>
                    <a:pt x="575983" y="214655"/>
                  </a:lnTo>
                  <a:lnTo>
                    <a:pt x="580351" y="222592"/>
                  </a:lnTo>
                  <a:lnTo>
                    <a:pt x="581444" y="227114"/>
                  </a:lnTo>
                  <a:lnTo>
                    <a:pt x="581444" y="201841"/>
                  </a:lnTo>
                  <a:lnTo>
                    <a:pt x="571169" y="196113"/>
                  </a:lnTo>
                  <a:lnTo>
                    <a:pt x="564769" y="194525"/>
                  </a:lnTo>
                  <a:lnTo>
                    <a:pt x="552170" y="194525"/>
                  </a:lnTo>
                  <a:lnTo>
                    <a:pt x="547154" y="195567"/>
                  </a:lnTo>
                  <a:lnTo>
                    <a:pt x="538035" y="199732"/>
                  </a:lnTo>
                  <a:lnTo>
                    <a:pt x="534263" y="202857"/>
                  </a:lnTo>
                  <a:lnTo>
                    <a:pt x="531279" y="207022"/>
                  </a:lnTo>
                  <a:lnTo>
                    <a:pt x="531279" y="195262"/>
                  </a:lnTo>
                  <a:lnTo>
                    <a:pt x="518337" y="195262"/>
                  </a:lnTo>
                  <a:lnTo>
                    <a:pt x="518337" y="296316"/>
                  </a:lnTo>
                  <a:lnTo>
                    <a:pt x="531736" y="296316"/>
                  </a:lnTo>
                  <a:lnTo>
                    <a:pt x="531736" y="258064"/>
                  </a:lnTo>
                  <a:lnTo>
                    <a:pt x="534809" y="261937"/>
                  </a:lnTo>
                  <a:lnTo>
                    <a:pt x="538530" y="264922"/>
                  </a:lnTo>
                  <a:lnTo>
                    <a:pt x="542886" y="267004"/>
                  </a:lnTo>
                  <a:lnTo>
                    <a:pt x="547357" y="269087"/>
                  </a:lnTo>
                  <a:lnTo>
                    <a:pt x="552272" y="270129"/>
                  </a:lnTo>
                  <a:lnTo>
                    <a:pt x="564769" y="270129"/>
                  </a:lnTo>
                  <a:lnTo>
                    <a:pt x="571169" y="268541"/>
                  </a:lnTo>
                  <a:lnTo>
                    <a:pt x="582574" y="262191"/>
                  </a:lnTo>
                  <a:lnTo>
                    <a:pt x="586397" y="258368"/>
                  </a:lnTo>
                  <a:lnTo>
                    <a:pt x="587044" y="257721"/>
                  </a:lnTo>
                  <a:lnTo>
                    <a:pt x="593394" y="246214"/>
                  </a:lnTo>
                  <a:lnTo>
                    <a:pt x="594982" y="239610"/>
                  </a:lnTo>
                  <a:lnTo>
                    <a:pt x="594982" y="224726"/>
                  </a:lnTo>
                  <a:close/>
                </a:path>
                <a:path w="911225" h="296545">
                  <a:moveTo>
                    <a:pt x="645375" y="53276"/>
                  </a:moveTo>
                  <a:lnTo>
                    <a:pt x="631837" y="30378"/>
                  </a:lnTo>
                  <a:lnTo>
                    <a:pt x="631837" y="55664"/>
                  </a:lnTo>
                  <a:lnTo>
                    <a:pt x="631837" y="65887"/>
                  </a:lnTo>
                  <a:lnTo>
                    <a:pt x="611593" y="86918"/>
                  </a:lnTo>
                  <a:lnTo>
                    <a:pt x="602272" y="86918"/>
                  </a:lnTo>
                  <a:lnTo>
                    <a:pt x="601116" y="86614"/>
                  </a:lnTo>
                  <a:lnTo>
                    <a:pt x="598055" y="85826"/>
                  </a:lnTo>
                  <a:lnTo>
                    <a:pt x="581977" y="65887"/>
                  </a:lnTo>
                  <a:lnTo>
                    <a:pt x="581977" y="55664"/>
                  </a:lnTo>
                  <a:lnTo>
                    <a:pt x="599427" y="35572"/>
                  </a:lnTo>
                  <a:lnTo>
                    <a:pt x="602272" y="34823"/>
                  </a:lnTo>
                  <a:lnTo>
                    <a:pt x="611593" y="34823"/>
                  </a:lnTo>
                  <a:lnTo>
                    <a:pt x="615861" y="35915"/>
                  </a:lnTo>
                  <a:lnTo>
                    <a:pt x="619633" y="38100"/>
                  </a:lnTo>
                  <a:lnTo>
                    <a:pt x="623404" y="40182"/>
                  </a:lnTo>
                  <a:lnTo>
                    <a:pt x="626376" y="43205"/>
                  </a:lnTo>
                  <a:lnTo>
                    <a:pt x="630745" y="51142"/>
                  </a:lnTo>
                  <a:lnTo>
                    <a:pt x="631837" y="55664"/>
                  </a:lnTo>
                  <a:lnTo>
                    <a:pt x="631837" y="30378"/>
                  </a:lnTo>
                  <a:lnTo>
                    <a:pt x="621563" y="24663"/>
                  </a:lnTo>
                  <a:lnTo>
                    <a:pt x="615162" y="23075"/>
                  </a:lnTo>
                  <a:lnTo>
                    <a:pt x="602564" y="23075"/>
                  </a:lnTo>
                  <a:lnTo>
                    <a:pt x="597560" y="24117"/>
                  </a:lnTo>
                  <a:lnTo>
                    <a:pt x="588429" y="28282"/>
                  </a:lnTo>
                  <a:lnTo>
                    <a:pt x="584657" y="31407"/>
                  </a:lnTo>
                  <a:lnTo>
                    <a:pt x="581685" y="35572"/>
                  </a:lnTo>
                  <a:lnTo>
                    <a:pt x="581685" y="23812"/>
                  </a:lnTo>
                  <a:lnTo>
                    <a:pt x="568731" y="23812"/>
                  </a:lnTo>
                  <a:lnTo>
                    <a:pt x="568731" y="124866"/>
                  </a:lnTo>
                  <a:lnTo>
                    <a:pt x="582129" y="124866"/>
                  </a:lnTo>
                  <a:lnTo>
                    <a:pt x="582129" y="86614"/>
                  </a:lnTo>
                  <a:lnTo>
                    <a:pt x="585203" y="90487"/>
                  </a:lnTo>
                  <a:lnTo>
                    <a:pt x="588924" y="93472"/>
                  </a:lnTo>
                  <a:lnTo>
                    <a:pt x="593293" y="95554"/>
                  </a:lnTo>
                  <a:lnTo>
                    <a:pt x="597750" y="97637"/>
                  </a:lnTo>
                  <a:lnTo>
                    <a:pt x="602665" y="98679"/>
                  </a:lnTo>
                  <a:lnTo>
                    <a:pt x="615162" y="98679"/>
                  </a:lnTo>
                  <a:lnTo>
                    <a:pt x="621563" y="97091"/>
                  </a:lnTo>
                  <a:lnTo>
                    <a:pt x="632980" y="90741"/>
                  </a:lnTo>
                  <a:lnTo>
                    <a:pt x="636790" y="86918"/>
                  </a:lnTo>
                  <a:lnTo>
                    <a:pt x="637438" y="86271"/>
                  </a:lnTo>
                  <a:lnTo>
                    <a:pt x="643788" y="74764"/>
                  </a:lnTo>
                  <a:lnTo>
                    <a:pt x="645375" y="68160"/>
                  </a:lnTo>
                  <a:lnTo>
                    <a:pt x="645375" y="53276"/>
                  </a:lnTo>
                  <a:close/>
                </a:path>
                <a:path w="911225" h="296545">
                  <a:moveTo>
                    <a:pt x="684479" y="224929"/>
                  </a:moveTo>
                  <a:lnTo>
                    <a:pt x="682840" y="218478"/>
                  </a:lnTo>
                  <a:lnTo>
                    <a:pt x="679564" y="212826"/>
                  </a:lnTo>
                  <a:lnTo>
                    <a:pt x="676287" y="207073"/>
                  </a:lnTo>
                  <a:lnTo>
                    <a:pt x="675487" y="206273"/>
                  </a:lnTo>
                  <a:lnTo>
                    <a:pt x="671728" y="202603"/>
                  </a:lnTo>
                  <a:lnTo>
                    <a:pt x="670941" y="202184"/>
                  </a:lnTo>
                  <a:lnTo>
                    <a:pt x="670941" y="227114"/>
                  </a:lnTo>
                  <a:lnTo>
                    <a:pt x="670941" y="237337"/>
                  </a:lnTo>
                  <a:lnTo>
                    <a:pt x="669848" y="241896"/>
                  </a:lnTo>
                  <a:lnTo>
                    <a:pt x="667664" y="245872"/>
                  </a:lnTo>
                  <a:lnTo>
                    <a:pt x="665581" y="249834"/>
                  </a:lnTo>
                  <a:lnTo>
                    <a:pt x="662647" y="252907"/>
                  </a:lnTo>
                  <a:lnTo>
                    <a:pt x="655116" y="257276"/>
                  </a:lnTo>
                  <a:lnTo>
                    <a:pt x="650849" y="258368"/>
                  </a:lnTo>
                  <a:lnTo>
                    <a:pt x="641324" y="258368"/>
                  </a:lnTo>
                  <a:lnTo>
                    <a:pt x="621080" y="237337"/>
                  </a:lnTo>
                  <a:lnTo>
                    <a:pt x="621080" y="227114"/>
                  </a:lnTo>
                  <a:lnTo>
                    <a:pt x="622173" y="222592"/>
                  </a:lnTo>
                  <a:lnTo>
                    <a:pt x="626541" y="214655"/>
                  </a:lnTo>
                  <a:lnTo>
                    <a:pt x="629513" y="211632"/>
                  </a:lnTo>
                  <a:lnTo>
                    <a:pt x="633285" y="209550"/>
                  </a:lnTo>
                  <a:lnTo>
                    <a:pt x="637057" y="207365"/>
                  </a:lnTo>
                  <a:lnTo>
                    <a:pt x="641324" y="206273"/>
                  </a:lnTo>
                  <a:lnTo>
                    <a:pt x="650849" y="206273"/>
                  </a:lnTo>
                  <a:lnTo>
                    <a:pt x="655116" y="207365"/>
                  </a:lnTo>
                  <a:lnTo>
                    <a:pt x="658876" y="209550"/>
                  </a:lnTo>
                  <a:lnTo>
                    <a:pt x="662647" y="211632"/>
                  </a:lnTo>
                  <a:lnTo>
                    <a:pt x="665581" y="214655"/>
                  </a:lnTo>
                  <a:lnTo>
                    <a:pt x="667588" y="218478"/>
                  </a:lnTo>
                  <a:lnTo>
                    <a:pt x="669848" y="222592"/>
                  </a:lnTo>
                  <a:lnTo>
                    <a:pt x="670941" y="227114"/>
                  </a:lnTo>
                  <a:lnTo>
                    <a:pt x="670941" y="202184"/>
                  </a:lnTo>
                  <a:lnTo>
                    <a:pt x="665873" y="199428"/>
                  </a:lnTo>
                  <a:lnTo>
                    <a:pt x="660019" y="196151"/>
                  </a:lnTo>
                  <a:lnTo>
                    <a:pt x="653427" y="194525"/>
                  </a:lnTo>
                  <a:lnTo>
                    <a:pt x="638733" y="194525"/>
                  </a:lnTo>
                  <a:lnTo>
                    <a:pt x="632142" y="196151"/>
                  </a:lnTo>
                  <a:lnTo>
                    <a:pt x="626287" y="199428"/>
                  </a:lnTo>
                  <a:lnTo>
                    <a:pt x="620433" y="202603"/>
                  </a:lnTo>
                  <a:lnTo>
                    <a:pt x="615823" y="207073"/>
                  </a:lnTo>
                  <a:lnTo>
                    <a:pt x="612444" y="212826"/>
                  </a:lnTo>
                  <a:lnTo>
                    <a:pt x="609168" y="218478"/>
                  </a:lnTo>
                  <a:lnTo>
                    <a:pt x="607529" y="224929"/>
                  </a:lnTo>
                  <a:lnTo>
                    <a:pt x="607529" y="239522"/>
                  </a:lnTo>
                  <a:lnTo>
                    <a:pt x="638733" y="270129"/>
                  </a:lnTo>
                  <a:lnTo>
                    <a:pt x="653427" y="270129"/>
                  </a:lnTo>
                  <a:lnTo>
                    <a:pt x="684479" y="239522"/>
                  </a:lnTo>
                  <a:lnTo>
                    <a:pt x="684479" y="224929"/>
                  </a:lnTo>
                  <a:close/>
                </a:path>
                <a:path w="911225" h="296545">
                  <a:moveTo>
                    <a:pt x="735761" y="23812"/>
                  </a:moveTo>
                  <a:lnTo>
                    <a:pt x="723569" y="23812"/>
                  </a:lnTo>
                  <a:lnTo>
                    <a:pt x="678167" y="77685"/>
                  </a:lnTo>
                  <a:lnTo>
                    <a:pt x="678167" y="23812"/>
                  </a:lnTo>
                  <a:lnTo>
                    <a:pt x="664781" y="23812"/>
                  </a:lnTo>
                  <a:lnTo>
                    <a:pt x="664781" y="97777"/>
                  </a:lnTo>
                  <a:lnTo>
                    <a:pt x="677125" y="97777"/>
                  </a:lnTo>
                  <a:lnTo>
                    <a:pt x="694004" y="77685"/>
                  </a:lnTo>
                  <a:lnTo>
                    <a:pt x="722376" y="43903"/>
                  </a:lnTo>
                  <a:lnTo>
                    <a:pt x="722376" y="97777"/>
                  </a:lnTo>
                  <a:lnTo>
                    <a:pt x="735761" y="97777"/>
                  </a:lnTo>
                  <a:lnTo>
                    <a:pt x="735761" y="43903"/>
                  </a:lnTo>
                  <a:lnTo>
                    <a:pt x="735761" y="23812"/>
                  </a:lnTo>
                  <a:close/>
                </a:path>
                <a:path w="911225" h="296545">
                  <a:moveTo>
                    <a:pt x="766851" y="195262"/>
                  </a:moveTo>
                  <a:lnTo>
                    <a:pt x="710006" y="195262"/>
                  </a:lnTo>
                  <a:lnTo>
                    <a:pt x="708812" y="222643"/>
                  </a:lnTo>
                  <a:lnTo>
                    <a:pt x="708317" y="230886"/>
                  </a:lnTo>
                  <a:lnTo>
                    <a:pt x="707771" y="237236"/>
                  </a:lnTo>
                  <a:lnTo>
                    <a:pt x="707174" y="241693"/>
                  </a:lnTo>
                  <a:lnTo>
                    <a:pt x="706678" y="246164"/>
                  </a:lnTo>
                  <a:lnTo>
                    <a:pt x="705485" y="250037"/>
                  </a:lnTo>
                  <a:lnTo>
                    <a:pt x="701713" y="256578"/>
                  </a:lnTo>
                  <a:lnTo>
                    <a:pt x="698944" y="258216"/>
                  </a:lnTo>
                  <a:lnTo>
                    <a:pt x="694283" y="258216"/>
                  </a:lnTo>
                  <a:lnTo>
                    <a:pt x="693140" y="258064"/>
                  </a:lnTo>
                  <a:lnTo>
                    <a:pt x="691845" y="257771"/>
                  </a:lnTo>
                  <a:lnTo>
                    <a:pt x="691108" y="269087"/>
                  </a:lnTo>
                  <a:lnTo>
                    <a:pt x="694182" y="269976"/>
                  </a:lnTo>
                  <a:lnTo>
                    <a:pt x="696912" y="270421"/>
                  </a:lnTo>
                  <a:lnTo>
                    <a:pt x="704545" y="270421"/>
                  </a:lnTo>
                  <a:lnTo>
                    <a:pt x="708660" y="268439"/>
                  </a:lnTo>
                  <a:lnTo>
                    <a:pt x="714717" y="260400"/>
                  </a:lnTo>
                  <a:lnTo>
                    <a:pt x="715606" y="258216"/>
                  </a:lnTo>
                  <a:lnTo>
                    <a:pt x="716902" y="255041"/>
                  </a:lnTo>
                  <a:lnTo>
                    <a:pt x="719480" y="241744"/>
                  </a:lnTo>
                  <a:lnTo>
                    <a:pt x="720318" y="233413"/>
                  </a:lnTo>
                  <a:lnTo>
                    <a:pt x="720725" y="223393"/>
                  </a:lnTo>
                  <a:lnTo>
                    <a:pt x="721614" y="207022"/>
                  </a:lnTo>
                  <a:lnTo>
                    <a:pt x="753465" y="207022"/>
                  </a:lnTo>
                  <a:lnTo>
                    <a:pt x="753465" y="269227"/>
                  </a:lnTo>
                  <a:lnTo>
                    <a:pt x="766851" y="269227"/>
                  </a:lnTo>
                  <a:lnTo>
                    <a:pt x="766851" y="207022"/>
                  </a:lnTo>
                  <a:lnTo>
                    <a:pt x="766851" y="195262"/>
                  </a:lnTo>
                  <a:close/>
                </a:path>
                <a:path w="911225" h="296545">
                  <a:moveTo>
                    <a:pt x="830719" y="23812"/>
                  </a:moveTo>
                  <a:lnTo>
                    <a:pt x="817321" y="23812"/>
                  </a:lnTo>
                  <a:lnTo>
                    <a:pt x="817321" y="55219"/>
                  </a:lnTo>
                  <a:lnTo>
                    <a:pt x="775055" y="55219"/>
                  </a:lnTo>
                  <a:lnTo>
                    <a:pt x="775055" y="23812"/>
                  </a:lnTo>
                  <a:lnTo>
                    <a:pt x="761657" y="23812"/>
                  </a:lnTo>
                  <a:lnTo>
                    <a:pt x="761657" y="97777"/>
                  </a:lnTo>
                  <a:lnTo>
                    <a:pt x="775055" y="97777"/>
                  </a:lnTo>
                  <a:lnTo>
                    <a:pt x="775055" y="66827"/>
                  </a:lnTo>
                  <a:lnTo>
                    <a:pt x="817321" y="66827"/>
                  </a:lnTo>
                  <a:lnTo>
                    <a:pt x="817321" y="97777"/>
                  </a:lnTo>
                  <a:lnTo>
                    <a:pt x="830719" y="97777"/>
                  </a:lnTo>
                  <a:lnTo>
                    <a:pt x="830719" y="66827"/>
                  </a:lnTo>
                  <a:lnTo>
                    <a:pt x="830719" y="55219"/>
                  </a:lnTo>
                  <a:lnTo>
                    <a:pt x="830719" y="23812"/>
                  </a:lnTo>
                  <a:close/>
                </a:path>
                <a:path w="911225" h="296545">
                  <a:moveTo>
                    <a:pt x="855891" y="236880"/>
                  </a:moveTo>
                  <a:lnTo>
                    <a:pt x="853414" y="230987"/>
                  </a:lnTo>
                  <a:lnTo>
                    <a:pt x="852170" y="229946"/>
                  </a:lnTo>
                  <a:lnTo>
                    <a:pt x="848448" y="226822"/>
                  </a:lnTo>
                  <a:lnTo>
                    <a:pt x="843597" y="222643"/>
                  </a:lnTo>
                  <a:lnTo>
                    <a:pt x="842200" y="222237"/>
                  </a:lnTo>
                  <a:lnTo>
                    <a:pt x="842200" y="239522"/>
                  </a:lnTo>
                  <a:lnTo>
                    <a:pt x="842200" y="249339"/>
                  </a:lnTo>
                  <a:lnTo>
                    <a:pt x="840613" y="253060"/>
                  </a:lnTo>
                  <a:lnTo>
                    <a:pt x="837438" y="255536"/>
                  </a:lnTo>
                  <a:lnTo>
                    <a:pt x="834364" y="258025"/>
                  </a:lnTo>
                  <a:lnTo>
                    <a:pt x="829805" y="259207"/>
                  </a:lnTo>
                  <a:lnTo>
                    <a:pt x="823747" y="259105"/>
                  </a:lnTo>
                  <a:lnTo>
                    <a:pt x="806183" y="259105"/>
                  </a:lnTo>
                  <a:lnTo>
                    <a:pt x="806183" y="229946"/>
                  </a:lnTo>
                  <a:lnTo>
                    <a:pt x="829995" y="230339"/>
                  </a:lnTo>
                  <a:lnTo>
                    <a:pt x="834605" y="231533"/>
                  </a:lnTo>
                  <a:lnTo>
                    <a:pt x="837590" y="233807"/>
                  </a:lnTo>
                  <a:lnTo>
                    <a:pt x="840663" y="235991"/>
                  </a:lnTo>
                  <a:lnTo>
                    <a:pt x="842200" y="239522"/>
                  </a:lnTo>
                  <a:lnTo>
                    <a:pt x="842200" y="222237"/>
                  </a:lnTo>
                  <a:lnTo>
                    <a:pt x="836447" y="220510"/>
                  </a:lnTo>
                  <a:lnTo>
                    <a:pt x="806183" y="220268"/>
                  </a:lnTo>
                  <a:lnTo>
                    <a:pt x="806183" y="195262"/>
                  </a:lnTo>
                  <a:lnTo>
                    <a:pt x="792797" y="195262"/>
                  </a:lnTo>
                  <a:lnTo>
                    <a:pt x="792797" y="269227"/>
                  </a:lnTo>
                  <a:lnTo>
                    <a:pt x="834859" y="269481"/>
                  </a:lnTo>
                  <a:lnTo>
                    <a:pt x="842505" y="267398"/>
                  </a:lnTo>
                  <a:lnTo>
                    <a:pt x="847852" y="263131"/>
                  </a:lnTo>
                  <a:lnTo>
                    <a:pt x="852665" y="259207"/>
                  </a:lnTo>
                  <a:lnTo>
                    <a:pt x="853211" y="258762"/>
                  </a:lnTo>
                  <a:lnTo>
                    <a:pt x="855891" y="252564"/>
                  </a:lnTo>
                  <a:lnTo>
                    <a:pt x="855891" y="236880"/>
                  </a:lnTo>
                  <a:close/>
                </a:path>
                <a:path w="911225" h="296545">
                  <a:moveTo>
                    <a:pt x="911199" y="23812"/>
                  </a:moveTo>
                  <a:lnTo>
                    <a:pt x="856729" y="23812"/>
                  </a:lnTo>
                  <a:lnTo>
                    <a:pt x="856729" y="97777"/>
                  </a:lnTo>
                  <a:lnTo>
                    <a:pt x="870127" y="97777"/>
                  </a:lnTo>
                  <a:lnTo>
                    <a:pt x="870127" y="35572"/>
                  </a:lnTo>
                  <a:lnTo>
                    <a:pt x="911199" y="35572"/>
                  </a:lnTo>
                  <a:lnTo>
                    <a:pt x="911199" y="23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150550" y="4914474"/>
              <a:ext cx="1418590" cy="906144"/>
            </a:xfrm>
            <a:custGeom>
              <a:avLst/>
              <a:gdLst/>
              <a:ahLst/>
              <a:cxnLst/>
              <a:rect l="l" t="t" r="r" b="b"/>
              <a:pathLst>
                <a:path w="1418590" h="906145">
                  <a:moveTo>
                    <a:pt x="0" y="0"/>
                  </a:moveTo>
                  <a:lnTo>
                    <a:pt x="1418099" y="0"/>
                  </a:lnTo>
                  <a:lnTo>
                    <a:pt x="14180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248988" y="5092012"/>
            <a:ext cx="1222375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spc="90" dirty="0">
                <a:latin typeface="Arial"/>
                <a:cs typeface="Arial"/>
              </a:rPr>
              <a:t>Трекинг </a:t>
            </a:r>
            <a:r>
              <a:rPr sz="1100" spc="80" dirty="0">
                <a:latin typeface="Arial"/>
                <a:cs typeface="Arial"/>
              </a:rPr>
              <a:t>продуктивности </a:t>
            </a:r>
            <a:r>
              <a:rPr sz="1100" spc="140" dirty="0">
                <a:latin typeface="Arial"/>
                <a:cs typeface="Arial"/>
              </a:rPr>
              <a:t>и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отчетность</a:t>
            </a:r>
            <a:endParaRPr sz="11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568650" y="4914474"/>
            <a:ext cx="1396365" cy="906144"/>
          </a:xfrm>
          <a:custGeom>
            <a:avLst/>
            <a:gdLst/>
            <a:ahLst/>
            <a:cxnLst/>
            <a:rect l="l" t="t" r="r" b="b"/>
            <a:pathLst>
              <a:path w="1396365" h="906145">
                <a:moveTo>
                  <a:pt x="0" y="0"/>
                </a:moveTo>
                <a:lnTo>
                  <a:pt x="1395899" y="0"/>
                </a:lnTo>
                <a:lnTo>
                  <a:pt x="13958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9775138" y="5092012"/>
            <a:ext cx="983615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209" marR="5080" indent="-17145" algn="just">
              <a:lnSpc>
                <a:spcPct val="102299"/>
              </a:lnSpc>
              <a:spcBef>
                <a:spcPts val="70"/>
              </a:spcBef>
            </a:pPr>
            <a:r>
              <a:rPr sz="1100" spc="85" dirty="0">
                <a:latin typeface="Arial"/>
                <a:cs typeface="Arial"/>
              </a:rPr>
              <a:t>Мотивация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85" dirty="0">
                <a:latin typeface="Arial"/>
                <a:cs typeface="Arial"/>
              </a:rPr>
              <a:t>разрешение </a:t>
            </a:r>
            <a:r>
              <a:rPr sz="1100" spc="65" dirty="0">
                <a:latin typeface="Arial"/>
                <a:cs typeface="Arial"/>
              </a:rPr>
              <a:t>конфликтов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568650" y="5820474"/>
            <a:ext cx="1396365" cy="906144"/>
          </a:xfrm>
          <a:custGeom>
            <a:avLst/>
            <a:gdLst/>
            <a:ahLst/>
            <a:cxnLst/>
            <a:rect l="l" t="t" r="r" b="b"/>
            <a:pathLst>
              <a:path w="1396365" h="906145">
                <a:moveTo>
                  <a:pt x="0" y="0"/>
                </a:moveTo>
                <a:lnTo>
                  <a:pt x="1395899" y="0"/>
                </a:lnTo>
                <a:lnTo>
                  <a:pt x="13958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661712" y="6169462"/>
            <a:ext cx="12109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latin typeface="Arial"/>
                <a:cs typeface="Arial"/>
              </a:rPr>
              <a:t>Оценка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проекта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8150549" y="5820474"/>
            <a:ext cx="1418590" cy="906144"/>
          </a:xfrm>
          <a:custGeom>
            <a:avLst/>
            <a:gdLst/>
            <a:ahLst/>
            <a:cxnLst/>
            <a:rect l="l" t="t" r="r" b="b"/>
            <a:pathLst>
              <a:path w="1418590" h="906145">
                <a:moveTo>
                  <a:pt x="0" y="0"/>
                </a:moveTo>
                <a:lnTo>
                  <a:pt x="1418099" y="0"/>
                </a:lnTo>
                <a:lnTo>
                  <a:pt x="14180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8501526" y="5998012"/>
            <a:ext cx="716915" cy="5359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-635" algn="ctr">
              <a:lnSpc>
                <a:spcPct val="102299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Сдача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и </a:t>
            </a:r>
            <a:r>
              <a:rPr sz="1100" spc="75" dirty="0">
                <a:latin typeface="Arial"/>
                <a:cs typeface="Arial"/>
              </a:rPr>
              <a:t>закрытие проекта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987787" y="5815712"/>
            <a:ext cx="4168140" cy="915669"/>
            <a:chOff x="3987787" y="5815712"/>
            <a:chExt cx="4168140" cy="915669"/>
          </a:xfrm>
        </p:grpSpPr>
        <p:sp>
          <p:nvSpPr>
            <p:cNvPr id="87" name="object 87"/>
            <p:cNvSpPr/>
            <p:nvPr/>
          </p:nvSpPr>
          <p:spPr>
            <a:xfrm>
              <a:off x="6977550" y="5820474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11729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172999" y="0"/>
                  </a:lnTo>
                  <a:lnTo>
                    <a:pt x="11729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77550" y="5820474"/>
              <a:ext cx="1173480" cy="906144"/>
            </a:xfrm>
            <a:custGeom>
              <a:avLst/>
              <a:gdLst/>
              <a:ahLst/>
              <a:cxnLst/>
              <a:rect l="l" t="t" r="r" b="b"/>
              <a:pathLst>
                <a:path w="1173479" h="906145">
                  <a:moveTo>
                    <a:pt x="0" y="0"/>
                  </a:moveTo>
                  <a:lnTo>
                    <a:pt x="1172999" y="0"/>
                  </a:lnTo>
                  <a:lnTo>
                    <a:pt x="11729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098547" y="6222593"/>
              <a:ext cx="927735" cy="126364"/>
            </a:xfrm>
            <a:custGeom>
              <a:avLst/>
              <a:gdLst/>
              <a:ahLst/>
              <a:cxnLst/>
              <a:rect l="l" t="t" r="r" b="b"/>
              <a:pathLst>
                <a:path w="927734" h="126364">
                  <a:moveTo>
                    <a:pt x="7590" y="19794"/>
                  </a:moveTo>
                  <a:lnTo>
                    <a:pt x="29666" y="0"/>
                  </a:lnTo>
                  <a:lnTo>
                    <a:pt x="42068" y="0"/>
                  </a:lnTo>
                  <a:lnTo>
                    <a:pt x="48418" y="1091"/>
                  </a:lnTo>
                  <a:lnTo>
                    <a:pt x="54173" y="3274"/>
                  </a:lnTo>
                  <a:lnTo>
                    <a:pt x="59928" y="5357"/>
                  </a:lnTo>
                  <a:lnTo>
                    <a:pt x="64492" y="8483"/>
                  </a:lnTo>
                  <a:lnTo>
                    <a:pt x="67383" y="12055"/>
                  </a:lnTo>
                  <a:lnTo>
                    <a:pt x="30261" y="12055"/>
                  </a:lnTo>
                  <a:lnTo>
                    <a:pt x="25598" y="12699"/>
                  </a:lnTo>
                  <a:lnTo>
                    <a:pt x="16172" y="15279"/>
                  </a:lnTo>
                  <a:lnTo>
                    <a:pt x="11757" y="17214"/>
                  </a:lnTo>
                  <a:lnTo>
                    <a:pt x="7590" y="19794"/>
                  </a:lnTo>
                  <a:close/>
                </a:path>
                <a:path w="927734" h="126364">
                  <a:moveTo>
                    <a:pt x="70459" y="88403"/>
                  </a:moveTo>
                  <a:lnTo>
                    <a:pt x="43110" y="88403"/>
                  </a:lnTo>
                  <a:lnTo>
                    <a:pt x="49658" y="86766"/>
                  </a:lnTo>
                  <a:lnTo>
                    <a:pt x="60275" y="80119"/>
                  </a:lnTo>
                  <a:lnTo>
                    <a:pt x="62954" y="75555"/>
                  </a:lnTo>
                  <a:lnTo>
                    <a:pt x="62954" y="64839"/>
                  </a:lnTo>
                  <a:lnTo>
                    <a:pt x="60920" y="61069"/>
                  </a:lnTo>
                  <a:lnTo>
                    <a:pt x="56852" y="58489"/>
                  </a:lnTo>
                  <a:lnTo>
                    <a:pt x="52883" y="55810"/>
                  </a:lnTo>
                  <a:lnTo>
                    <a:pt x="47277" y="54471"/>
                  </a:lnTo>
                  <a:lnTo>
                    <a:pt x="18305" y="54471"/>
                  </a:lnTo>
                  <a:lnTo>
                    <a:pt x="18305" y="43160"/>
                  </a:lnTo>
                  <a:lnTo>
                    <a:pt x="45392" y="43160"/>
                  </a:lnTo>
                  <a:lnTo>
                    <a:pt x="50254" y="41870"/>
                  </a:lnTo>
                  <a:lnTo>
                    <a:pt x="57199" y="36710"/>
                  </a:lnTo>
                  <a:lnTo>
                    <a:pt x="58935" y="33139"/>
                  </a:lnTo>
                  <a:lnTo>
                    <a:pt x="58935" y="23514"/>
                  </a:lnTo>
                  <a:lnTo>
                    <a:pt x="56653" y="19496"/>
                  </a:lnTo>
                  <a:lnTo>
                    <a:pt x="47525" y="13543"/>
                  </a:lnTo>
                  <a:lnTo>
                    <a:pt x="41771" y="12055"/>
                  </a:lnTo>
                  <a:lnTo>
                    <a:pt x="67383" y="12055"/>
                  </a:lnTo>
                  <a:lnTo>
                    <a:pt x="67907" y="12699"/>
                  </a:lnTo>
                  <a:lnTo>
                    <a:pt x="71338" y="16718"/>
                  </a:lnTo>
                  <a:lnTo>
                    <a:pt x="73074" y="21480"/>
                  </a:lnTo>
                  <a:lnTo>
                    <a:pt x="73074" y="31898"/>
                  </a:lnTo>
                  <a:lnTo>
                    <a:pt x="71685" y="36264"/>
                  </a:lnTo>
                  <a:lnTo>
                    <a:pt x="68907" y="40034"/>
                  </a:lnTo>
                  <a:lnTo>
                    <a:pt x="66129" y="43705"/>
                  </a:lnTo>
                  <a:lnTo>
                    <a:pt x="62309" y="46484"/>
                  </a:lnTo>
                  <a:lnTo>
                    <a:pt x="57447" y="48369"/>
                  </a:lnTo>
                  <a:lnTo>
                    <a:pt x="63599" y="50055"/>
                  </a:lnTo>
                  <a:lnTo>
                    <a:pt x="68411" y="52982"/>
                  </a:lnTo>
                  <a:lnTo>
                    <a:pt x="71883" y="57150"/>
                  </a:lnTo>
                  <a:lnTo>
                    <a:pt x="75356" y="61217"/>
                  </a:lnTo>
                  <a:lnTo>
                    <a:pt x="77092" y="66129"/>
                  </a:lnTo>
                  <a:lnTo>
                    <a:pt x="77092" y="77638"/>
                  </a:lnTo>
                  <a:lnTo>
                    <a:pt x="75257" y="82698"/>
                  </a:lnTo>
                  <a:lnTo>
                    <a:pt x="70459" y="88403"/>
                  </a:lnTo>
                  <a:close/>
                </a:path>
                <a:path w="927734" h="126364">
                  <a:moveTo>
                    <a:pt x="44201" y="100458"/>
                  </a:moveTo>
                  <a:lnTo>
                    <a:pt x="30509" y="100458"/>
                  </a:lnTo>
                  <a:lnTo>
                    <a:pt x="24010" y="99466"/>
                  </a:lnTo>
                  <a:lnTo>
                    <a:pt x="11112" y="95498"/>
                  </a:lnTo>
                  <a:lnTo>
                    <a:pt x="5258" y="92571"/>
                  </a:lnTo>
                  <a:lnTo>
                    <a:pt x="0" y="88701"/>
                  </a:lnTo>
                  <a:lnTo>
                    <a:pt x="4911" y="78283"/>
                  </a:lnTo>
                  <a:lnTo>
                    <a:pt x="9177" y="81657"/>
                  </a:lnTo>
                  <a:lnTo>
                    <a:pt x="13940" y="84187"/>
                  </a:lnTo>
                  <a:lnTo>
                    <a:pt x="24556" y="87560"/>
                  </a:lnTo>
                  <a:lnTo>
                    <a:pt x="29914" y="88403"/>
                  </a:lnTo>
                  <a:lnTo>
                    <a:pt x="70459" y="88403"/>
                  </a:lnTo>
                  <a:lnTo>
                    <a:pt x="67915" y="91430"/>
                  </a:lnTo>
                  <a:lnTo>
                    <a:pt x="63003" y="94753"/>
                  </a:lnTo>
                  <a:lnTo>
                    <a:pt x="50800" y="99317"/>
                  </a:lnTo>
                  <a:lnTo>
                    <a:pt x="44201" y="100458"/>
                  </a:lnTo>
                  <a:close/>
                </a:path>
                <a:path w="927734" h="126364">
                  <a:moveTo>
                    <a:pt x="99446" y="44053"/>
                  </a:moveTo>
                  <a:lnTo>
                    <a:pt x="93940" y="34081"/>
                  </a:lnTo>
                  <a:lnTo>
                    <a:pt x="97710" y="31005"/>
                  </a:lnTo>
                  <a:lnTo>
                    <a:pt x="102224" y="28674"/>
                  </a:lnTo>
                  <a:lnTo>
                    <a:pt x="107483" y="27086"/>
                  </a:lnTo>
                  <a:lnTo>
                    <a:pt x="112841" y="25399"/>
                  </a:lnTo>
                  <a:lnTo>
                    <a:pt x="118496" y="24556"/>
                  </a:lnTo>
                  <a:lnTo>
                    <a:pt x="134768" y="24556"/>
                  </a:lnTo>
                  <a:lnTo>
                    <a:pt x="142606" y="27086"/>
                  </a:lnTo>
                  <a:lnTo>
                    <a:pt x="147964" y="32146"/>
                  </a:lnTo>
                  <a:lnTo>
                    <a:pt x="152384" y="36165"/>
                  </a:lnTo>
                  <a:lnTo>
                    <a:pt x="118595" y="36165"/>
                  </a:lnTo>
                  <a:lnTo>
                    <a:pt x="114329" y="36909"/>
                  </a:lnTo>
                  <a:lnTo>
                    <a:pt x="110162" y="38397"/>
                  </a:lnTo>
                  <a:lnTo>
                    <a:pt x="105995" y="39786"/>
                  </a:lnTo>
                  <a:lnTo>
                    <a:pt x="102423" y="41671"/>
                  </a:lnTo>
                  <a:lnTo>
                    <a:pt x="99446" y="44053"/>
                  </a:lnTo>
                  <a:close/>
                </a:path>
                <a:path w="927734" h="126364">
                  <a:moveTo>
                    <a:pt x="124896" y="100161"/>
                  </a:moveTo>
                  <a:lnTo>
                    <a:pt x="110906" y="100161"/>
                  </a:lnTo>
                  <a:lnTo>
                    <a:pt x="104258" y="98176"/>
                  </a:lnTo>
                  <a:lnTo>
                    <a:pt x="99297" y="94208"/>
                  </a:lnTo>
                  <a:lnTo>
                    <a:pt x="94336" y="90140"/>
                  </a:lnTo>
                  <a:lnTo>
                    <a:pt x="91856" y="84832"/>
                  </a:lnTo>
                  <a:lnTo>
                    <a:pt x="91856" y="71834"/>
                  </a:lnTo>
                  <a:lnTo>
                    <a:pt x="94237" y="66625"/>
                  </a:lnTo>
                  <a:lnTo>
                    <a:pt x="103762" y="58687"/>
                  </a:lnTo>
                  <a:lnTo>
                    <a:pt x="111303" y="56703"/>
                  </a:lnTo>
                  <a:lnTo>
                    <a:pt x="142755" y="56703"/>
                  </a:lnTo>
                  <a:lnTo>
                    <a:pt x="142755" y="48269"/>
                  </a:lnTo>
                  <a:lnTo>
                    <a:pt x="141068" y="43854"/>
                  </a:lnTo>
                  <a:lnTo>
                    <a:pt x="137695" y="40778"/>
                  </a:lnTo>
                  <a:lnTo>
                    <a:pt x="134421" y="37703"/>
                  </a:lnTo>
                  <a:lnTo>
                    <a:pt x="129509" y="36165"/>
                  </a:lnTo>
                  <a:lnTo>
                    <a:pt x="152384" y="36165"/>
                  </a:lnTo>
                  <a:lnTo>
                    <a:pt x="153421" y="37107"/>
                  </a:lnTo>
                  <a:lnTo>
                    <a:pt x="156150" y="44598"/>
                  </a:lnTo>
                  <a:lnTo>
                    <a:pt x="156150" y="66377"/>
                  </a:lnTo>
                  <a:lnTo>
                    <a:pt x="110757" y="66377"/>
                  </a:lnTo>
                  <a:lnTo>
                    <a:pt x="105102" y="70197"/>
                  </a:lnTo>
                  <a:lnTo>
                    <a:pt x="105102" y="81508"/>
                  </a:lnTo>
                  <a:lnTo>
                    <a:pt x="106540" y="84435"/>
                  </a:lnTo>
                  <a:lnTo>
                    <a:pt x="109418" y="86617"/>
                  </a:lnTo>
                  <a:lnTo>
                    <a:pt x="112295" y="88701"/>
                  </a:lnTo>
                  <a:lnTo>
                    <a:pt x="116313" y="89743"/>
                  </a:lnTo>
                  <a:lnTo>
                    <a:pt x="143304" y="89743"/>
                  </a:lnTo>
                  <a:lnTo>
                    <a:pt x="141217" y="92918"/>
                  </a:lnTo>
                  <a:lnTo>
                    <a:pt x="137993" y="95597"/>
                  </a:lnTo>
                  <a:lnTo>
                    <a:pt x="133825" y="97482"/>
                  </a:lnTo>
                  <a:lnTo>
                    <a:pt x="129758" y="99268"/>
                  </a:lnTo>
                  <a:lnTo>
                    <a:pt x="124896" y="100161"/>
                  </a:lnTo>
                  <a:close/>
                </a:path>
                <a:path w="927734" h="126364">
                  <a:moveTo>
                    <a:pt x="143304" y="89743"/>
                  </a:moveTo>
                  <a:lnTo>
                    <a:pt x="126533" y="89743"/>
                  </a:lnTo>
                  <a:lnTo>
                    <a:pt x="130899" y="88602"/>
                  </a:lnTo>
                  <a:lnTo>
                    <a:pt x="134570" y="86320"/>
                  </a:lnTo>
                  <a:lnTo>
                    <a:pt x="138340" y="84038"/>
                  </a:lnTo>
                  <a:lnTo>
                    <a:pt x="141068" y="80813"/>
                  </a:lnTo>
                  <a:lnTo>
                    <a:pt x="142755" y="76646"/>
                  </a:lnTo>
                  <a:lnTo>
                    <a:pt x="142755" y="66377"/>
                  </a:lnTo>
                  <a:lnTo>
                    <a:pt x="156150" y="66377"/>
                  </a:lnTo>
                  <a:lnTo>
                    <a:pt x="156150" y="89445"/>
                  </a:lnTo>
                  <a:lnTo>
                    <a:pt x="143499" y="89445"/>
                  </a:lnTo>
                  <a:lnTo>
                    <a:pt x="143304" y="89743"/>
                  </a:lnTo>
                  <a:close/>
                </a:path>
                <a:path w="927734" h="126364">
                  <a:moveTo>
                    <a:pt x="156150" y="99268"/>
                  </a:moveTo>
                  <a:lnTo>
                    <a:pt x="143499" y="99268"/>
                  </a:lnTo>
                  <a:lnTo>
                    <a:pt x="143499" y="89445"/>
                  </a:lnTo>
                  <a:lnTo>
                    <a:pt x="156150" y="89445"/>
                  </a:lnTo>
                  <a:lnTo>
                    <a:pt x="156150" y="99268"/>
                  </a:lnTo>
                  <a:close/>
                </a:path>
                <a:path w="927734" h="126364">
                  <a:moveTo>
                    <a:pt x="225625" y="99268"/>
                  </a:moveTo>
                  <a:lnTo>
                    <a:pt x="180332" y="99268"/>
                  </a:lnTo>
                  <a:lnTo>
                    <a:pt x="180332" y="25300"/>
                  </a:lnTo>
                  <a:lnTo>
                    <a:pt x="223443" y="25300"/>
                  </a:lnTo>
                  <a:lnTo>
                    <a:pt x="230289" y="26937"/>
                  </a:lnTo>
                  <a:lnTo>
                    <a:pt x="240210" y="33486"/>
                  </a:lnTo>
                  <a:lnTo>
                    <a:pt x="241319" y="35569"/>
                  </a:lnTo>
                  <a:lnTo>
                    <a:pt x="193429" y="35569"/>
                  </a:lnTo>
                  <a:lnTo>
                    <a:pt x="193429" y="57150"/>
                  </a:lnTo>
                  <a:lnTo>
                    <a:pt x="237408" y="57150"/>
                  </a:lnTo>
                  <a:lnTo>
                    <a:pt x="234456" y="59382"/>
                  </a:lnTo>
                  <a:lnTo>
                    <a:pt x="230785" y="60870"/>
                  </a:lnTo>
                  <a:lnTo>
                    <a:pt x="240310" y="63251"/>
                  </a:lnTo>
                  <a:lnTo>
                    <a:pt x="243026" y="66675"/>
                  </a:lnTo>
                  <a:lnTo>
                    <a:pt x="193429" y="66675"/>
                  </a:lnTo>
                  <a:lnTo>
                    <a:pt x="193429" y="88999"/>
                  </a:lnTo>
                  <a:lnTo>
                    <a:pt x="243356" y="88999"/>
                  </a:lnTo>
                  <a:lnTo>
                    <a:pt x="242641" y="90487"/>
                  </a:lnTo>
                  <a:lnTo>
                    <a:pt x="237780" y="94059"/>
                  </a:lnTo>
                  <a:lnTo>
                    <a:pt x="232918" y="97532"/>
                  </a:lnTo>
                  <a:lnTo>
                    <a:pt x="225625" y="99268"/>
                  </a:lnTo>
                  <a:close/>
                </a:path>
                <a:path w="927734" h="126364">
                  <a:moveTo>
                    <a:pt x="237408" y="57150"/>
                  </a:moveTo>
                  <a:lnTo>
                    <a:pt x="218680" y="57150"/>
                  </a:lnTo>
                  <a:lnTo>
                    <a:pt x="222599" y="56207"/>
                  </a:lnTo>
                  <a:lnTo>
                    <a:pt x="227957" y="52437"/>
                  </a:lnTo>
                  <a:lnTo>
                    <a:pt x="229296" y="49758"/>
                  </a:lnTo>
                  <a:lnTo>
                    <a:pt x="229296" y="39141"/>
                  </a:lnTo>
                  <a:lnTo>
                    <a:pt x="224038" y="35569"/>
                  </a:lnTo>
                  <a:lnTo>
                    <a:pt x="241319" y="35569"/>
                  </a:lnTo>
                  <a:lnTo>
                    <a:pt x="242691" y="38149"/>
                  </a:lnTo>
                  <a:lnTo>
                    <a:pt x="242691" y="48170"/>
                  </a:lnTo>
                  <a:lnTo>
                    <a:pt x="241600" y="51593"/>
                  </a:lnTo>
                  <a:lnTo>
                    <a:pt x="237408" y="57150"/>
                  </a:lnTo>
                  <a:close/>
                </a:path>
                <a:path w="927734" h="126364">
                  <a:moveTo>
                    <a:pt x="243356" y="88999"/>
                  </a:moveTo>
                  <a:lnTo>
                    <a:pt x="220565" y="88999"/>
                  </a:lnTo>
                  <a:lnTo>
                    <a:pt x="224732" y="88106"/>
                  </a:lnTo>
                  <a:lnTo>
                    <a:pt x="230289" y="84534"/>
                  </a:lnTo>
                  <a:lnTo>
                    <a:pt x="231678" y="81756"/>
                  </a:lnTo>
                  <a:lnTo>
                    <a:pt x="231678" y="74215"/>
                  </a:lnTo>
                  <a:lnTo>
                    <a:pt x="230388" y="71387"/>
                  </a:lnTo>
                  <a:lnTo>
                    <a:pt x="227808" y="69502"/>
                  </a:lnTo>
                  <a:lnTo>
                    <a:pt x="225328" y="67617"/>
                  </a:lnTo>
                  <a:lnTo>
                    <a:pt x="221309" y="66675"/>
                  </a:lnTo>
                  <a:lnTo>
                    <a:pt x="243026" y="66675"/>
                  </a:lnTo>
                  <a:lnTo>
                    <a:pt x="245072" y="69254"/>
                  </a:lnTo>
                  <a:lnTo>
                    <a:pt x="245072" y="85427"/>
                  </a:lnTo>
                  <a:lnTo>
                    <a:pt x="243356" y="88999"/>
                  </a:lnTo>
                  <a:close/>
                </a:path>
                <a:path w="927734" h="126364">
                  <a:moveTo>
                    <a:pt x="305239" y="100161"/>
                  </a:moveTo>
                  <a:lnTo>
                    <a:pt x="291249" y="100161"/>
                  </a:lnTo>
                  <a:lnTo>
                    <a:pt x="284303" y="98573"/>
                  </a:lnTo>
                  <a:lnTo>
                    <a:pt x="259201" y="69552"/>
                  </a:lnTo>
                  <a:lnTo>
                    <a:pt x="259201" y="55066"/>
                  </a:lnTo>
                  <a:lnTo>
                    <a:pt x="277358" y="29467"/>
                  </a:lnTo>
                  <a:lnTo>
                    <a:pt x="283014" y="26193"/>
                  </a:lnTo>
                  <a:lnTo>
                    <a:pt x="289364" y="24556"/>
                  </a:lnTo>
                  <a:lnTo>
                    <a:pt x="303453" y="24556"/>
                  </a:lnTo>
                  <a:lnTo>
                    <a:pt x="309753" y="26193"/>
                  </a:lnTo>
                  <a:lnTo>
                    <a:pt x="315309" y="29467"/>
                  </a:lnTo>
                  <a:lnTo>
                    <a:pt x="320866" y="32642"/>
                  </a:lnTo>
                  <a:lnTo>
                    <a:pt x="323983" y="35867"/>
                  </a:lnTo>
                  <a:lnTo>
                    <a:pt x="289959" y="35867"/>
                  </a:lnTo>
                  <a:lnTo>
                    <a:pt x="284552" y="37851"/>
                  </a:lnTo>
                  <a:lnTo>
                    <a:pt x="275919" y="45690"/>
                  </a:lnTo>
                  <a:lnTo>
                    <a:pt x="273389" y="50799"/>
                  </a:lnTo>
                  <a:lnTo>
                    <a:pt x="272596" y="57150"/>
                  </a:lnTo>
                  <a:lnTo>
                    <a:pt x="333020" y="57150"/>
                  </a:lnTo>
                  <a:lnTo>
                    <a:pt x="332921" y="65087"/>
                  </a:lnTo>
                  <a:lnTo>
                    <a:pt x="332722" y="66675"/>
                  </a:lnTo>
                  <a:lnTo>
                    <a:pt x="272596" y="66675"/>
                  </a:lnTo>
                  <a:lnTo>
                    <a:pt x="273489" y="73223"/>
                  </a:lnTo>
                  <a:lnTo>
                    <a:pt x="276366" y="78482"/>
                  </a:lnTo>
                  <a:lnTo>
                    <a:pt x="286089" y="86419"/>
                  </a:lnTo>
                  <a:lnTo>
                    <a:pt x="292191" y="88403"/>
                  </a:lnTo>
                  <a:lnTo>
                    <a:pt x="327998" y="88403"/>
                  </a:lnTo>
                  <a:lnTo>
                    <a:pt x="324884" y="91975"/>
                  </a:lnTo>
                  <a:lnTo>
                    <a:pt x="320717" y="94952"/>
                  </a:lnTo>
                  <a:lnTo>
                    <a:pt x="310795" y="99119"/>
                  </a:lnTo>
                  <a:lnTo>
                    <a:pt x="305239" y="100161"/>
                  </a:lnTo>
                  <a:close/>
                </a:path>
                <a:path w="927734" h="126364">
                  <a:moveTo>
                    <a:pt x="333020" y="57150"/>
                  </a:moveTo>
                  <a:lnTo>
                    <a:pt x="320072" y="57150"/>
                  </a:lnTo>
                  <a:lnTo>
                    <a:pt x="319377" y="50899"/>
                  </a:lnTo>
                  <a:lnTo>
                    <a:pt x="316847" y="45789"/>
                  </a:lnTo>
                  <a:lnTo>
                    <a:pt x="312482" y="41820"/>
                  </a:lnTo>
                  <a:lnTo>
                    <a:pt x="308215" y="37851"/>
                  </a:lnTo>
                  <a:lnTo>
                    <a:pt x="302857" y="35867"/>
                  </a:lnTo>
                  <a:lnTo>
                    <a:pt x="323983" y="35867"/>
                  </a:lnTo>
                  <a:lnTo>
                    <a:pt x="325182" y="37107"/>
                  </a:lnTo>
                  <a:lnTo>
                    <a:pt x="328257" y="42862"/>
                  </a:lnTo>
                  <a:lnTo>
                    <a:pt x="331432" y="48617"/>
                  </a:lnTo>
                  <a:lnTo>
                    <a:pt x="332984" y="55066"/>
                  </a:lnTo>
                  <a:lnTo>
                    <a:pt x="333020" y="57150"/>
                  </a:lnTo>
                  <a:close/>
                </a:path>
                <a:path w="927734" h="126364">
                  <a:moveTo>
                    <a:pt x="327998" y="88403"/>
                  </a:moveTo>
                  <a:lnTo>
                    <a:pt x="308364" y="88403"/>
                  </a:lnTo>
                  <a:lnTo>
                    <a:pt x="315458" y="85427"/>
                  </a:lnTo>
                  <a:lnTo>
                    <a:pt x="320816" y="79474"/>
                  </a:lnTo>
                  <a:lnTo>
                    <a:pt x="328257" y="88106"/>
                  </a:lnTo>
                  <a:lnTo>
                    <a:pt x="327998" y="88403"/>
                  </a:lnTo>
                  <a:close/>
                </a:path>
                <a:path w="927734" h="126364">
                  <a:moveTo>
                    <a:pt x="384412" y="37058"/>
                  </a:moveTo>
                  <a:lnTo>
                    <a:pt x="366665" y="37058"/>
                  </a:lnTo>
                  <a:lnTo>
                    <a:pt x="369641" y="32890"/>
                  </a:lnTo>
                  <a:lnTo>
                    <a:pt x="373412" y="29765"/>
                  </a:lnTo>
                  <a:lnTo>
                    <a:pt x="382540" y="25598"/>
                  </a:lnTo>
                  <a:lnTo>
                    <a:pt x="387550" y="24556"/>
                  </a:lnTo>
                  <a:lnTo>
                    <a:pt x="400151" y="24556"/>
                  </a:lnTo>
                  <a:lnTo>
                    <a:pt x="406551" y="26144"/>
                  </a:lnTo>
                  <a:lnTo>
                    <a:pt x="417961" y="32494"/>
                  </a:lnTo>
                  <a:lnTo>
                    <a:pt x="421824" y="36314"/>
                  </a:lnTo>
                  <a:lnTo>
                    <a:pt x="387253" y="36314"/>
                  </a:lnTo>
                  <a:lnTo>
                    <a:pt x="384412" y="37058"/>
                  </a:lnTo>
                  <a:close/>
                </a:path>
                <a:path w="927734" h="126364">
                  <a:moveTo>
                    <a:pt x="367111" y="126355"/>
                  </a:moveTo>
                  <a:lnTo>
                    <a:pt x="353717" y="126355"/>
                  </a:lnTo>
                  <a:lnTo>
                    <a:pt x="353717" y="25300"/>
                  </a:lnTo>
                  <a:lnTo>
                    <a:pt x="366665" y="25300"/>
                  </a:lnTo>
                  <a:lnTo>
                    <a:pt x="366665" y="37058"/>
                  </a:lnTo>
                  <a:lnTo>
                    <a:pt x="384412" y="37058"/>
                  </a:lnTo>
                  <a:lnTo>
                    <a:pt x="366963" y="57150"/>
                  </a:lnTo>
                  <a:lnTo>
                    <a:pt x="366963" y="67369"/>
                  </a:lnTo>
                  <a:lnTo>
                    <a:pt x="386103" y="88106"/>
                  </a:lnTo>
                  <a:lnTo>
                    <a:pt x="367111" y="88106"/>
                  </a:lnTo>
                  <a:lnTo>
                    <a:pt x="367111" y="126355"/>
                  </a:lnTo>
                  <a:close/>
                </a:path>
                <a:path w="927734" h="126364">
                  <a:moveTo>
                    <a:pt x="421781" y="88403"/>
                  </a:moveTo>
                  <a:lnTo>
                    <a:pt x="396579" y="88403"/>
                  </a:lnTo>
                  <a:lnTo>
                    <a:pt x="400846" y="87312"/>
                  </a:lnTo>
                  <a:lnTo>
                    <a:pt x="408386" y="82946"/>
                  </a:lnTo>
                  <a:lnTo>
                    <a:pt x="411363" y="79871"/>
                  </a:lnTo>
                  <a:lnTo>
                    <a:pt x="415729" y="71933"/>
                  </a:lnTo>
                  <a:lnTo>
                    <a:pt x="416820" y="67369"/>
                  </a:lnTo>
                  <a:lnTo>
                    <a:pt x="416820" y="57150"/>
                  </a:lnTo>
                  <a:lnTo>
                    <a:pt x="415729" y="52635"/>
                  </a:lnTo>
                  <a:lnTo>
                    <a:pt x="411363" y="44698"/>
                  </a:lnTo>
                  <a:lnTo>
                    <a:pt x="408386" y="41671"/>
                  </a:lnTo>
                  <a:lnTo>
                    <a:pt x="404616" y="39588"/>
                  </a:lnTo>
                  <a:lnTo>
                    <a:pt x="400846" y="37405"/>
                  </a:lnTo>
                  <a:lnTo>
                    <a:pt x="396579" y="36314"/>
                  </a:lnTo>
                  <a:lnTo>
                    <a:pt x="421824" y="36314"/>
                  </a:lnTo>
                  <a:lnTo>
                    <a:pt x="422426" y="36909"/>
                  </a:lnTo>
                  <a:lnTo>
                    <a:pt x="428776" y="48220"/>
                  </a:lnTo>
                  <a:lnTo>
                    <a:pt x="430363" y="54768"/>
                  </a:lnTo>
                  <a:lnTo>
                    <a:pt x="430363" y="69651"/>
                  </a:lnTo>
                  <a:lnTo>
                    <a:pt x="428776" y="76249"/>
                  </a:lnTo>
                  <a:lnTo>
                    <a:pt x="422426" y="87758"/>
                  </a:lnTo>
                  <a:lnTo>
                    <a:pt x="421781" y="88403"/>
                  </a:lnTo>
                  <a:close/>
                </a:path>
                <a:path w="927734" h="126364">
                  <a:moveTo>
                    <a:pt x="400151" y="100161"/>
                  </a:moveTo>
                  <a:lnTo>
                    <a:pt x="387650" y="100161"/>
                  </a:lnTo>
                  <a:lnTo>
                    <a:pt x="382738" y="99119"/>
                  </a:lnTo>
                  <a:lnTo>
                    <a:pt x="378274" y="97035"/>
                  </a:lnTo>
                  <a:lnTo>
                    <a:pt x="373908" y="94952"/>
                  </a:lnTo>
                  <a:lnTo>
                    <a:pt x="370187" y="91975"/>
                  </a:lnTo>
                  <a:lnTo>
                    <a:pt x="367111" y="88106"/>
                  </a:lnTo>
                  <a:lnTo>
                    <a:pt x="386103" y="88106"/>
                  </a:lnTo>
                  <a:lnTo>
                    <a:pt x="387253" y="88403"/>
                  </a:lnTo>
                  <a:lnTo>
                    <a:pt x="421781" y="88403"/>
                  </a:lnTo>
                  <a:lnTo>
                    <a:pt x="417961" y="92223"/>
                  </a:lnTo>
                  <a:lnTo>
                    <a:pt x="406551" y="98573"/>
                  </a:lnTo>
                  <a:lnTo>
                    <a:pt x="400151" y="100161"/>
                  </a:lnTo>
                  <a:close/>
                </a:path>
                <a:path w="927734" h="126364">
                  <a:moveTo>
                    <a:pt x="555133" y="99268"/>
                  </a:moveTo>
                  <a:lnTo>
                    <a:pt x="449763" y="99268"/>
                  </a:lnTo>
                  <a:lnTo>
                    <a:pt x="449763" y="25300"/>
                  </a:lnTo>
                  <a:lnTo>
                    <a:pt x="463157" y="25300"/>
                  </a:lnTo>
                  <a:lnTo>
                    <a:pt x="463157" y="87510"/>
                  </a:lnTo>
                  <a:lnTo>
                    <a:pt x="555133" y="87510"/>
                  </a:lnTo>
                  <a:lnTo>
                    <a:pt x="555133" y="99268"/>
                  </a:lnTo>
                  <a:close/>
                </a:path>
                <a:path w="927734" h="126364">
                  <a:moveTo>
                    <a:pt x="509294" y="87510"/>
                  </a:moveTo>
                  <a:lnTo>
                    <a:pt x="495899" y="87510"/>
                  </a:lnTo>
                  <a:lnTo>
                    <a:pt x="495899" y="25300"/>
                  </a:lnTo>
                  <a:lnTo>
                    <a:pt x="509294" y="25300"/>
                  </a:lnTo>
                  <a:lnTo>
                    <a:pt x="509294" y="87510"/>
                  </a:lnTo>
                  <a:close/>
                </a:path>
                <a:path w="927734" h="126364">
                  <a:moveTo>
                    <a:pt x="555133" y="87510"/>
                  </a:moveTo>
                  <a:lnTo>
                    <a:pt x="541738" y="87510"/>
                  </a:lnTo>
                  <a:lnTo>
                    <a:pt x="541738" y="25300"/>
                  </a:lnTo>
                  <a:lnTo>
                    <a:pt x="555133" y="25300"/>
                  </a:lnTo>
                  <a:lnTo>
                    <a:pt x="555133" y="87510"/>
                  </a:lnTo>
                  <a:close/>
                </a:path>
                <a:path w="927734" h="126364">
                  <a:moveTo>
                    <a:pt x="620319" y="100161"/>
                  </a:moveTo>
                  <a:lnTo>
                    <a:pt x="606329" y="100161"/>
                  </a:lnTo>
                  <a:lnTo>
                    <a:pt x="599384" y="98573"/>
                  </a:lnTo>
                  <a:lnTo>
                    <a:pt x="574281" y="69552"/>
                  </a:lnTo>
                  <a:lnTo>
                    <a:pt x="574281" y="55066"/>
                  </a:lnTo>
                  <a:lnTo>
                    <a:pt x="592438" y="29467"/>
                  </a:lnTo>
                  <a:lnTo>
                    <a:pt x="598094" y="26193"/>
                  </a:lnTo>
                  <a:lnTo>
                    <a:pt x="604444" y="24556"/>
                  </a:lnTo>
                  <a:lnTo>
                    <a:pt x="618533" y="24556"/>
                  </a:lnTo>
                  <a:lnTo>
                    <a:pt x="624833" y="26193"/>
                  </a:lnTo>
                  <a:lnTo>
                    <a:pt x="630390" y="29467"/>
                  </a:lnTo>
                  <a:lnTo>
                    <a:pt x="635946" y="32642"/>
                  </a:lnTo>
                  <a:lnTo>
                    <a:pt x="639063" y="35867"/>
                  </a:lnTo>
                  <a:lnTo>
                    <a:pt x="605039" y="35867"/>
                  </a:lnTo>
                  <a:lnTo>
                    <a:pt x="599632" y="37851"/>
                  </a:lnTo>
                  <a:lnTo>
                    <a:pt x="591000" y="45690"/>
                  </a:lnTo>
                  <a:lnTo>
                    <a:pt x="588470" y="50799"/>
                  </a:lnTo>
                  <a:lnTo>
                    <a:pt x="587676" y="57150"/>
                  </a:lnTo>
                  <a:lnTo>
                    <a:pt x="648100" y="57150"/>
                  </a:lnTo>
                  <a:lnTo>
                    <a:pt x="648001" y="65087"/>
                  </a:lnTo>
                  <a:lnTo>
                    <a:pt x="647802" y="66675"/>
                  </a:lnTo>
                  <a:lnTo>
                    <a:pt x="587676" y="66675"/>
                  </a:lnTo>
                  <a:lnTo>
                    <a:pt x="588569" y="73223"/>
                  </a:lnTo>
                  <a:lnTo>
                    <a:pt x="591446" y="78482"/>
                  </a:lnTo>
                  <a:lnTo>
                    <a:pt x="601170" y="86419"/>
                  </a:lnTo>
                  <a:lnTo>
                    <a:pt x="607272" y="88403"/>
                  </a:lnTo>
                  <a:lnTo>
                    <a:pt x="643078" y="88403"/>
                  </a:lnTo>
                  <a:lnTo>
                    <a:pt x="639964" y="91975"/>
                  </a:lnTo>
                  <a:lnTo>
                    <a:pt x="635797" y="94952"/>
                  </a:lnTo>
                  <a:lnTo>
                    <a:pt x="625875" y="99119"/>
                  </a:lnTo>
                  <a:lnTo>
                    <a:pt x="620319" y="100161"/>
                  </a:lnTo>
                  <a:close/>
                </a:path>
                <a:path w="927734" h="126364">
                  <a:moveTo>
                    <a:pt x="648100" y="57150"/>
                  </a:moveTo>
                  <a:lnTo>
                    <a:pt x="635152" y="57150"/>
                  </a:lnTo>
                  <a:lnTo>
                    <a:pt x="634458" y="50899"/>
                  </a:lnTo>
                  <a:lnTo>
                    <a:pt x="631927" y="45789"/>
                  </a:lnTo>
                  <a:lnTo>
                    <a:pt x="627562" y="41820"/>
                  </a:lnTo>
                  <a:lnTo>
                    <a:pt x="623295" y="37851"/>
                  </a:lnTo>
                  <a:lnTo>
                    <a:pt x="617938" y="35867"/>
                  </a:lnTo>
                  <a:lnTo>
                    <a:pt x="639063" y="35867"/>
                  </a:lnTo>
                  <a:lnTo>
                    <a:pt x="640262" y="37107"/>
                  </a:lnTo>
                  <a:lnTo>
                    <a:pt x="643338" y="42862"/>
                  </a:lnTo>
                  <a:lnTo>
                    <a:pt x="646513" y="48617"/>
                  </a:lnTo>
                  <a:lnTo>
                    <a:pt x="648064" y="55066"/>
                  </a:lnTo>
                  <a:lnTo>
                    <a:pt x="648100" y="57150"/>
                  </a:lnTo>
                  <a:close/>
                </a:path>
                <a:path w="927734" h="126364">
                  <a:moveTo>
                    <a:pt x="643078" y="88403"/>
                  </a:moveTo>
                  <a:lnTo>
                    <a:pt x="623444" y="88403"/>
                  </a:lnTo>
                  <a:lnTo>
                    <a:pt x="630538" y="85427"/>
                  </a:lnTo>
                  <a:lnTo>
                    <a:pt x="635896" y="79474"/>
                  </a:lnTo>
                  <a:lnTo>
                    <a:pt x="643338" y="88106"/>
                  </a:lnTo>
                  <a:lnTo>
                    <a:pt x="643078" y="88403"/>
                  </a:lnTo>
                  <a:close/>
                </a:path>
                <a:path w="927734" h="126364">
                  <a:moveTo>
                    <a:pt x="682192" y="99268"/>
                  </a:moveTo>
                  <a:lnTo>
                    <a:pt x="668797" y="99268"/>
                  </a:lnTo>
                  <a:lnTo>
                    <a:pt x="668797" y="25300"/>
                  </a:lnTo>
                  <a:lnTo>
                    <a:pt x="682192" y="25300"/>
                  </a:lnTo>
                  <a:lnTo>
                    <a:pt x="682192" y="56703"/>
                  </a:lnTo>
                  <a:lnTo>
                    <a:pt x="737853" y="56703"/>
                  </a:lnTo>
                  <a:lnTo>
                    <a:pt x="737853" y="68312"/>
                  </a:lnTo>
                  <a:lnTo>
                    <a:pt x="682192" y="68312"/>
                  </a:lnTo>
                  <a:lnTo>
                    <a:pt x="682192" y="99268"/>
                  </a:lnTo>
                  <a:close/>
                </a:path>
                <a:path w="927734" h="126364">
                  <a:moveTo>
                    <a:pt x="737853" y="56703"/>
                  </a:moveTo>
                  <a:lnTo>
                    <a:pt x="724459" y="56703"/>
                  </a:lnTo>
                  <a:lnTo>
                    <a:pt x="724459" y="25300"/>
                  </a:lnTo>
                  <a:lnTo>
                    <a:pt x="737853" y="25300"/>
                  </a:lnTo>
                  <a:lnTo>
                    <a:pt x="737853" y="56703"/>
                  </a:lnTo>
                  <a:close/>
                </a:path>
                <a:path w="927734" h="126364">
                  <a:moveTo>
                    <a:pt x="737853" y="99268"/>
                  </a:moveTo>
                  <a:lnTo>
                    <a:pt x="724459" y="99268"/>
                  </a:lnTo>
                  <a:lnTo>
                    <a:pt x="724459" y="68312"/>
                  </a:lnTo>
                  <a:lnTo>
                    <a:pt x="737853" y="68312"/>
                  </a:lnTo>
                  <a:lnTo>
                    <a:pt x="737853" y="99268"/>
                  </a:lnTo>
                  <a:close/>
                </a:path>
                <a:path w="927734" h="126364">
                  <a:moveTo>
                    <a:pt x="776218" y="99268"/>
                  </a:moveTo>
                  <a:lnTo>
                    <a:pt x="763866" y="99268"/>
                  </a:lnTo>
                  <a:lnTo>
                    <a:pt x="763866" y="25300"/>
                  </a:lnTo>
                  <a:lnTo>
                    <a:pt x="777260" y="25300"/>
                  </a:lnTo>
                  <a:lnTo>
                    <a:pt x="777260" y="79176"/>
                  </a:lnTo>
                  <a:lnTo>
                    <a:pt x="793091" y="79176"/>
                  </a:lnTo>
                  <a:lnTo>
                    <a:pt x="776218" y="99268"/>
                  </a:lnTo>
                  <a:close/>
                </a:path>
                <a:path w="927734" h="126364">
                  <a:moveTo>
                    <a:pt x="793091" y="79176"/>
                  </a:moveTo>
                  <a:lnTo>
                    <a:pt x="777260" y="79176"/>
                  </a:lnTo>
                  <a:lnTo>
                    <a:pt x="822653" y="25300"/>
                  </a:lnTo>
                  <a:lnTo>
                    <a:pt x="834857" y="25300"/>
                  </a:lnTo>
                  <a:lnTo>
                    <a:pt x="834857" y="45392"/>
                  </a:lnTo>
                  <a:lnTo>
                    <a:pt x="821462" y="45392"/>
                  </a:lnTo>
                  <a:lnTo>
                    <a:pt x="793091" y="79176"/>
                  </a:lnTo>
                  <a:close/>
                </a:path>
                <a:path w="927734" h="126364">
                  <a:moveTo>
                    <a:pt x="834857" y="99268"/>
                  </a:moveTo>
                  <a:lnTo>
                    <a:pt x="821462" y="99268"/>
                  </a:lnTo>
                  <a:lnTo>
                    <a:pt x="821462" y="45392"/>
                  </a:lnTo>
                  <a:lnTo>
                    <a:pt x="834857" y="45392"/>
                  </a:lnTo>
                  <a:lnTo>
                    <a:pt x="834857" y="99268"/>
                  </a:lnTo>
                  <a:close/>
                </a:path>
                <a:path w="927734" h="126364">
                  <a:moveTo>
                    <a:pt x="899940" y="100161"/>
                  </a:moveTo>
                  <a:lnTo>
                    <a:pt x="885951" y="100161"/>
                  </a:lnTo>
                  <a:lnTo>
                    <a:pt x="879005" y="98573"/>
                  </a:lnTo>
                  <a:lnTo>
                    <a:pt x="853903" y="69552"/>
                  </a:lnTo>
                  <a:lnTo>
                    <a:pt x="853903" y="55066"/>
                  </a:lnTo>
                  <a:lnTo>
                    <a:pt x="872060" y="29467"/>
                  </a:lnTo>
                  <a:lnTo>
                    <a:pt x="877715" y="26193"/>
                  </a:lnTo>
                  <a:lnTo>
                    <a:pt x="884065" y="24556"/>
                  </a:lnTo>
                  <a:lnTo>
                    <a:pt x="898154" y="24556"/>
                  </a:lnTo>
                  <a:lnTo>
                    <a:pt x="904455" y="26193"/>
                  </a:lnTo>
                  <a:lnTo>
                    <a:pt x="910011" y="29467"/>
                  </a:lnTo>
                  <a:lnTo>
                    <a:pt x="915567" y="32642"/>
                  </a:lnTo>
                  <a:lnTo>
                    <a:pt x="918684" y="35867"/>
                  </a:lnTo>
                  <a:lnTo>
                    <a:pt x="884661" y="35867"/>
                  </a:lnTo>
                  <a:lnTo>
                    <a:pt x="879253" y="37851"/>
                  </a:lnTo>
                  <a:lnTo>
                    <a:pt x="870621" y="45690"/>
                  </a:lnTo>
                  <a:lnTo>
                    <a:pt x="868091" y="50799"/>
                  </a:lnTo>
                  <a:lnTo>
                    <a:pt x="867297" y="57150"/>
                  </a:lnTo>
                  <a:lnTo>
                    <a:pt x="927722" y="57150"/>
                  </a:lnTo>
                  <a:lnTo>
                    <a:pt x="927622" y="65087"/>
                  </a:lnTo>
                  <a:lnTo>
                    <a:pt x="927424" y="66675"/>
                  </a:lnTo>
                  <a:lnTo>
                    <a:pt x="867297" y="66675"/>
                  </a:lnTo>
                  <a:lnTo>
                    <a:pt x="868190" y="73223"/>
                  </a:lnTo>
                  <a:lnTo>
                    <a:pt x="871068" y="78482"/>
                  </a:lnTo>
                  <a:lnTo>
                    <a:pt x="880791" y="86419"/>
                  </a:lnTo>
                  <a:lnTo>
                    <a:pt x="886893" y="88403"/>
                  </a:lnTo>
                  <a:lnTo>
                    <a:pt x="922700" y="88403"/>
                  </a:lnTo>
                  <a:lnTo>
                    <a:pt x="919586" y="91975"/>
                  </a:lnTo>
                  <a:lnTo>
                    <a:pt x="915419" y="94952"/>
                  </a:lnTo>
                  <a:lnTo>
                    <a:pt x="905497" y="99119"/>
                  </a:lnTo>
                  <a:lnTo>
                    <a:pt x="899940" y="100161"/>
                  </a:lnTo>
                  <a:close/>
                </a:path>
                <a:path w="927734" h="126364">
                  <a:moveTo>
                    <a:pt x="927722" y="57150"/>
                  </a:moveTo>
                  <a:lnTo>
                    <a:pt x="914774" y="57150"/>
                  </a:lnTo>
                  <a:lnTo>
                    <a:pt x="914079" y="50899"/>
                  </a:lnTo>
                  <a:lnTo>
                    <a:pt x="911549" y="45789"/>
                  </a:lnTo>
                  <a:lnTo>
                    <a:pt x="907183" y="41820"/>
                  </a:lnTo>
                  <a:lnTo>
                    <a:pt x="902917" y="37851"/>
                  </a:lnTo>
                  <a:lnTo>
                    <a:pt x="897559" y="35867"/>
                  </a:lnTo>
                  <a:lnTo>
                    <a:pt x="918684" y="35867"/>
                  </a:lnTo>
                  <a:lnTo>
                    <a:pt x="919883" y="37107"/>
                  </a:lnTo>
                  <a:lnTo>
                    <a:pt x="922959" y="42862"/>
                  </a:lnTo>
                  <a:lnTo>
                    <a:pt x="926134" y="48617"/>
                  </a:lnTo>
                  <a:lnTo>
                    <a:pt x="927686" y="55066"/>
                  </a:lnTo>
                  <a:lnTo>
                    <a:pt x="927722" y="57150"/>
                  </a:lnTo>
                  <a:close/>
                </a:path>
                <a:path w="927734" h="126364">
                  <a:moveTo>
                    <a:pt x="922700" y="88403"/>
                  </a:moveTo>
                  <a:lnTo>
                    <a:pt x="903066" y="88403"/>
                  </a:lnTo>
                  <a:lnTo>
                    <a:pt x="910160" y="85427"/>
                  </a:lnTo>
                  <a:lnTo>
                    <a:pt x="915518" y="79474"/>
                  </a:lnTo>
                  <a:lnTo>
                    <a:pt x="922959" y="88106"/>
                  </a:lnTo>
                  <a:lnTo>
                    <a:pt x="922700" y="884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74350" y="5820474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1303199" y="905999"/>
                  </a:moveTo>
                  <a:lnTo>
                    <a:pt x="0" y="905999"/>
                  </a:lnTo>
                  <a:lnTo>
                    <a:pt x="0" y="0"/>
                  </a:lnTo>
                  <a:lnTo>
                    <a:pt x="1303199" y="0"/>
                  </a:lnTo>
                  <a:lnTo>
                    <a:pt x="1303199" y="905999"/>
                  </a:lnTo>
                  <a:close/>
                </a:path>
              </a:pathLst>
            </a:custGeom>
            <a:solidFill>
              <a:srgbClr val="D4E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674350" y="5820474"/>
              <a:ext cx="1303655" cy="906144"/>
            </a:xfrm>
            <a:custGeom>
              <a:avLst/>
              <a:gdLst/>
              <a:ahLst/>
              <a:cxnLst/>
              <a:rect l="l" t="t" r="r" b="b"/>
              <a:pathLst>
                <a:path w="1303654" h="906145">
                  <a:moveTo>
                    <a:pt x="0" y="0"/>
                  </a:moveTo>
                  <a:lnTo>
                    <a:pt x="1303199" y="0"/>
                  </a:lnTo>
                  <a:lnTo>
                    <a:pt x="13031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822264" y="6051156"/>
              <a:ext cx="998219" cy="460375"/>
            </a:xfrm>
            <a:custGeom>
              <a:avLst/>
              <a:gdLst/>
              <a:ahLst/>
              <a:cxnLst/>
              <a:rect l="l" t="t" r="r" b="b"/>
              <a:pathLst>
                <a:path w="998220" h="460375">
                  <a:moveTo>
                    <a:pt x="70840" y="226504"/>
                  </a:moveTo>
                  <a:lnTo>
                    <a:pt x="69113" y="220065"/>
                  </a:lnTo>
                  <a:lnTo>
                    <a:pt x="65633" y="214312"/>
                  </a:lnTo>
                  <a:lnTo>
                    <a:pt x="62268" y="208546"/>
                  </a:lnTo>
                  <a:lnTo>
                    <a:pt x="60325" y="206717"/>
                  </a:lnTo>
                  <a:lnTo>
                    <a:pt x="57505" y="204038"/>
                  </a:lnTo>
                  <a:lnTo>
                    <a:pt x="45300" y="197485"/>
                  </a:lnTo>
                  <a:lnTo>
                    <a:pt x="38493" y="195846"/>
                  </a:lnTo>
                  <a:lnTo>
                    <a:pt x="24511" y="195846"/>
                  </a:lnTo>
                  <a:lnTo>
                    <a:pt x="18605" y="196888"/>
                  </a:lnTo>
                  <a:lnTo>
                    <a:pt x="7988" y="201066"/>
                  </a:lnTo>
                  <a:lnTo>
                    <a:pt x="3568" y="204089"/>
                  </a:lnTo>
                  <a:lnTo>
                    <a:pt x="0" y="208051"/>
                  </a:lnTo>
                  <a:lnTo>
                    <a:pt x="7747" y="215646"/>
                  </a:lnTo>
                  <a:lnTo>
                    <a:pt x="13792" y="209689"/>
                  </a:lnTo>
                  <a:lnTo>
                    <a:pt x="21336" y="206717"/>
                  </a:lnTo>
                  <a:lnTo>
                    <a:pt x="37414" y="206717"/>
                  </a:lnTo>
                  <a:lnTo>
                    <a:pt x="43459" y="208699"/>
                  </a:lnTo>
                  <a:lnTo>
                    <a:pt x="53581" y="216636"/>
                  </a:lnTo>
                  <a:lnTo>
                    <a:pt x="56705" y="221843"/>
                  </a:lnTo>
                  <a:lnTo>
                    <a:pt x="57899" y="228295"/>
                  </a:lnTo>
                  <a:lnTo>
                    <a:pt x="20993" y="228295"/>
                  </a:lnTo>
                  <a:lnTo>
                    <a:pt x="20993" y="238125"/>
                  </a:lnTo>
                  <a:lnTo>
                    <a:pt x="58191" y="238125"/>
                  </a:lnTo>
                  <a:lnTo>
                    <a:pt x="57099" y="244868"/>
                  </a:lnTo>
                  <a:lnTo>
                    <a:pt x="53975" y="250317"/>
                  </a:lnTo>
                  <a:lnTo>
                    <a:pt x="43764" y="258559"/>
                  </a:lnTo>
                  <a:lnTo>
                    <a:pt x="37604" y="260591"/>
                  </a:lnTo>
                  <a:lnTo>
                    <a:pt x="21234" y="260591"/>
                  </a:lnTo>
                  <a:lnTo>
                    <a:pt x="13690" y="257670"/>
                  </a:lnTo>
                  <a:lnTo>
                    <a:pt x="7747" y="251815"/>
                  </a:lnTo>
                  <a:lnTo>
                    <a:pt x="0" y="259702"/>
                  </a:lnTo>
                  <a:lnTo>
                    <a:pt x="3568" y="263563"/>
                  </a:lnTo>
                  <a:lnTo>
                    <a:pt x="7988" y="266547"/>
                  </a:lnTo>
                  <a:lnTo>
                    <a:pt x="18503" y="270713"/>
                  </a:lnTo>
                  <a:lnTo>
                    <a:pt x="24409" y="271754"/>
                  </a:lnTo>
                  <a:lnTo>
                    <a:pt x="38493" y="271754"/>
                  </a:lnTo>
                  <a:lnTo>
                    <a:pt x="45300" y="270116"/>
                  </a:lnTo>
                  <a:lnTo>
                    <a:pt x="57505" y="263563"/>
                  </a:lnTo>
                  <a:lnTo>
                    <a:pt x="60642" y="260591"/>
                  </a:lnTo>
                  <a:lnTo>
                    <a:pt x="62268" y="259054"/>
                  </a:lnTo>
                  <a:lnTo>
                    <a:pt x="65633" y="253301"/>
                  </a:lnTo>
                  <a:lnTo>
                    <a:pt x="69113" y="247548"/>
                  </a:lnTo>
                  <a:lnTo>
                    <a:pt x="70840" y="240995"/>
                  </a:lnTo>
                  <a:lnTo>
                    <a:pt x="70840" y="226504"/>
                  </a:lnTo>
                  <a:close/>
                </a:path>
                <a:path w="998220" h="460375">
                  <a:moveTo>
                    <a:pt x="147739" y="368198"/>
                  </a:moveTo>
                  <a:lnTo>
                    <a:pt x="135534" y="368198"/>
                  </a:lnTo>
                  <a:lnTo>
                    <a:pt x="90144" y="422071"/>
                  </a:lnTo>
                  <a:lnTo>
                    <a:pt x="90144" y="368198"/>
                  </a:lnTo>
                  <a:lnTo>
                    <a:pt x="76746" y="368198"/>
                  </a:lnTo>
                  <a:lnTo>
                    <a:pt x="76746" y="442163"/>
                  </a:lnTo>
                  <a:lnTo>
                    <a:pt x="89103" y="442163"/>
                  </a:lnTo>
                  <a:lnTo>
                    <a:pt x="105968" y="422071"/>
                  </a:lnTo>
                  <a:lnTo>
                    <a:pt x="134340" y="388289"/>
                  </a:lnTo>
                  <a:lnTo>
                    <a:pt x="134340" y="442163"/>
                  </a:lnTo>
                  <a:lnTo>
                    <a:pt x="147739" y="442163"/>
                  </a:lnTo>
                  <a:lnTo>
                    <a:pt x="147739" y="388289"/>
                  </a:lnTo>
                  <a:lnTo>
                    <a:pt x="147739" y="368198"/>
                  </a:lnTo>
                  <a:close/>
                </a:path>
                <a:path w="998220" h="460375">
                  <a:moveTo>
                    <a:pt x="159156" y="270713"/>
                  </a:moveTo>
                  <a:lnTo>
                    <a:pt x="134797" y="239458"/>
                  </a:lnTo>
                  <a:lnTo>
                    <a:pt x="129235" y="232308"/>
                  </a:lnTo>
                  <a:lnTo>
                    <a:pt x="132638" y="228003"/>
                  </a:lnTo>
                  <a:lnTo>
                    <a:pt x="157213" y="196748"/>
                  </a:lnTo>
                  <a:lnTo>
                    <a:pt x="142925" y="196748"/>
                  </a:lnTo>
                  <a:lnTo>
                    <a:pt x="118821" y="228003"/>
                  </a:lnTo>
                  <a:lnTo>
                    <a:pt x="103187" y="228003"/>
                  </a:lnTo>
                  <a:lnTo>
                    <a:pt x="103187" y="196748"/>
                  </a:lnTo>
                  <a:lnTo>
                    <a:pt x="89801" y="196748"/>
                  </a:lnTo>
                  <a:lnTo>
                    <a:pt x="89801" y="270713"/>
                  </a:lnTo>
                  <a:lnTo>
                    <a:pt x="103187" y="270713"/>
                  </a:lnTo>
                  <a:lnTo>
                    <a:pt x="103187" y="239458"/>
                  </a:lnTo>
                  <a:lnTo>
                    <a:pt x="118516" y="239458"/>
                  </a:lnTo>
                  <a:lnTo>
                    <a:pt x="143370" y="270713"/>
                  </a:lnTo>
                  <a:lnTo>
                    <a:pt x="159156" y="270713"/>
                  </a:lnTo>
                  <a:close/>
                </a:path>
                <a:path w="998220" h="460375">
                  <a:moveTo>
                    <a:pt x="233273" y="211772"/>
                  </a:moveTo>
                  <a:lnTo>
                    <a:pt x="230987" y="207759"/>
                  </a:lnTo>
                  <a:lnTo>
                    <a:pt x="230390" y="206717"/>
                  </a:lnTo>
                  <a:lnTo>
                    <a:pt x="226326" y="202844"/>
                  </a:lnTo>
                  <a:lnTo>
                    <a:pt x="221068" y="200164"/>
                  </a:lnTo>
                  <a:lnTo>
                    <a:pt x="215811" y="197383"/>
                  </a:lnTo>
                  <a:lnTo>
                    <a:pt x="209804" y="195999"/>
                  </a:lnTo>
                  <a:lnTo>
                    <a:pt x="195516" y="195999"/>
                  </a:lnTo>
                  <a:lnTo>
                    <a:pt x="188772" y="197637"/>
                  </a:lnTo>
                  <a:lnTo>
                    <a:pt x="176961" y="204089"/>
                  </a:lnTo>
                  <a:lnTo>
                    <a:pt x="172351" y="208546"/>
                  </a:lnTo>
                  <a:lnTo>
                    <a:pt x="168973" y="214312"/>
                  </a:lnTo>
                  <a:lnTo>
                    <a:pt x="165608" y="219964"/>
                  </a:lnTo>
                  <a:lnTo>
                    <a:pt x="163918" y="226415"/>
                  </a:lnTo>
                  <a:lnTo>
                    <a:pt x="163918" y="240995"/>
                  </a:lnTo>
                  <a:lnTo>
                    <a:pt x="188772" y="269963"/>
                  </a:lnTo>
                  <a:lnTo>
                    <a:pt x="195516" y="271602"/>
                  </a:lnTo>
                  <a:lnTo>
                    <a:pt x="209804" y="271602"/>
                  </a:lnTo>
                  <a:lnTo>
                    <a:pt x="215811" y="270217"/>
                  </a:lnTo>
                  <a:lnTo>
                    <a:pt x="226326" y="264655"/>
                  </a:lnTo>
                  <a:lnTo>
                    <a:pt x="230390" y="260743"/>
                  </a:lnTo>
                  <a:lnTo>
                    <a:pt x="230898" y="259842"/>
                  </a:lnTo>
                  <a:lnTo>
                    <a:pt x="233273" y="255676"/>
                  </a:lnTo>
                  <a:lnTo>
                    <a:pt x="222999" y="249275"/>
                  </a:lnTo>
                  <a:lnTo>
                    <a:pt x="220726" y="252755"/>
                  </a:lnTo>
                  <a:lnTo>
                    <a:pt x="217843" y="255384"/>
                  </a:lnTo>
                  <a:lnTo>
                    <a:pt x="210896" y="258953"/>
                  </a:lnTo>
                  <a:lnTo>
                    <a:pt x="207073" y="259842"/>
                  </a:lnTo>
                  <a:lnTo>
                    <a:pt x="198056" y="259842"/>
                  </a:lnTo>
                  <a:lnTo>
                    <a:pt x="177457" y="238912"/>
                  </a:lnTo>
                  <a:lnTo>
                    <a:pt x="177457" y="228600"/>
                  </a:lnTo>
                  <a:lnTo>
                    <a:pt x="178549" y="224078"/>
                  </a:lnTo>
                  <a:lnTo>
                    <a:pt x="182918" y="216141"/>
                  </a:lnTo>
                  <a:lnTo>
                    <a:pt x="185940" y="213118"/>
                  </a:lnTo>
                  <a:lnTo>
                    <a:pt x="189814" y="211035"/>
                  </a:lnTo>
                  <a:lnTo>
                    <a:pt x="193687" y="208851"/>
                  </a:lnTo>
                  <a:lnTo>
                    <a:pt x="198056" y="207759"/>
                  </a:lnTo>
                  <a:lnTo>
                    <a:pt x="207073" y="207759"/>
                  </a:lnTo>
                  <a:lnTo>
                    <a:pt x="210896" y="208648"/>
                  </a:lnTo>
                  <a:lnTo>
                    <a:pt x="217843" y="212217"/>
                  </a:lnTo>
                  <a:lnTo>
                    <a:pt x="220726" y="214845"/>
                  </a:lnTo>
                  <a:lnTo>
                    <a:pt x="222999" y="218325"/>
                  </a:lnTo>
                  <a:lnTo>
                    <a:pt x="233273" y="211772"/>
                  </a:lnTo>
                  <a:close/>
                </a:path>
                <a:path w="998220" h="460375">
                  <a:moveTo>
                    <a:pt x="272491" y="397954"/>
                  </a:moveTo>
                  <a:lnTo>
                    <a:pt x="270764" y="391515"/>
                  </a:lnTo>
                  <a:lnTo>
                    <a:pt x="267284" y="385762"/>
                  </a:lnTo>
                  <a:lnTo>
                    <a:pt x="263918" y="379996"/>
                  </a:lnTo>
                  <a:lnTo>
                    <a:pt x="261975" y="378167"/>
                  </a:lnTo>
                  <a:lnTo>
                    <a:pt x="259156" y="375488"/>
                  </a:lnTo>
                  <a:lnTo>
                    <a:pt x="246951" y="368935"/>
                  </a:lnTo>
                  <a:lnTo>
                    <a:pt x="240157" y="367296"/>
                  </a:lnTo>
                  <a:lnTo>
                    <a:pt x="226161" y="367296"/>
                  </a:lnTo>
                  <a:lnTo>
                    <a:pt x="220256" y="368338"/>
                  </a:lnTo>
                  <a:lnTo>
                    <a:pt x="209638" y="372516"/>
                  </a:lnTo>
                  <a:lnTo>
                    <a:pt x="205232" y="375539"/>
                  </a:lnTo>
                  <a:lnTo>
                    <a:pt x="201650" y="379501"/>
                  </a:lnTo>
                  <a:lnTo>
                    <a:pt x="209397" y="387096"/>
                  </a:lnTo>
                  <a:lnTo>
                    <a:pt x="215442" y="381139"/>
                  </a:lnTo>
                  <a:lnTo>
                    <a:pt x="222986" y="378167"/>
                  </a:lnTo>
                  <a:lnTo>
                    <a:pt x="232016" y="378167"/>
                  </a:lnTo>
                  <a:lnTo>
                    <a:pt x="239064" y="378167"/>
                  </a:lnTo>
                  <a:lnTo>
                    <a:pt x="245110" y="380149"/>
                  </a:lnTo>
                  <a:lnTo>
                    <a:pt x="255231" y="388086"/>
                  </a:lnTo>
                  <a:lnTo>
                    <a:pt x="258356" y="393293"/>
                  </a:lnTo>
                  <a:lnTo>
                    <a:pt x="259549" y="399745"/>
                  </a:lnTo>
                  <a:lnTo>
                    <a:pt x="222643" y="399745"/>
                  </a:lnTo>
                  <a:lnTo>
                    <a:pt x="222643" y="409575"/>
                  </a:lnTo>
                  <a:lnTo>
                    <a:pt x="259842" y="409575"/>
                  </a:lnTo>
                  <a:lnTo>
                    <a:pt x="258749" y="416318"/>
                  </a:lnTo>
                  <a:lnTo>
                    <a:pt x="255625" y="421767"/>
                  </a:lnTo>
                  <a:lnTo>
                    <a:pt x="245414" y="430009"/>
                  </a:lnTo>
                  <a:lnTo>
                    <a:pt x="239255" y="432041"/>
                  </a:lnTo>
                  <a:lnTo>
                    <a:pt x="222885" y="432041"/>
                  </a:lnTo>
                  <a:lnTo>
                    <a:pt x="215341" y="429120"/>
                  </a:lnTo>
                  <a:lnTo>
                    <a:pt x="209397" y="423265"/>
                  </a:lnTo>
                  <a:lnTo>
                    <a:pt x="201650" y="431152"/>
                  </a:lnTo>
                  <a:lnTo>
                    <a:pt x="205232" y="435013"/>
                  </a:lnTo>
                  <a:lnTo>
                    <a:pt x="209638" y="437997"/>
                  </a:lnTo>
                  <a:lnTo>
                    <a:pt x="220154" y="442163"/>
                  </a:lnTo>
                  <a:lnTo>
                    <a:pt x="226060" y="443204"/>
                  </a:lnTo>
                  <a:lnTo>
                    <a:pt x="240157" y="443204"/>
                  </a:lnTo>
                  <a:lnTo>
                    <a:pt x="246951" y="441566"/>
                  </a:lnTo>
                  <a:lnTo>
                    <a:pt x="259156" y="435013"/>
                  </a:lnTo>
                  <a:lnTo>
                    <a:pt x="262293" y="432041"/>
                  </a:lnTo>
                  <a:lnTo>
                    <a:pt x="263918" y="430504"/>
                  </a:lnTo>
                  <a:lnTo>
                    <a:pt x="267284" y="424751"/>
                  </a:lnTo>
                  <a:lnTo>
                    <a:pt x="270764" y="418998"/>
                  </a:lnTo>
                  <a:lnTo>
                    <a:pt x="272491" y="412445"/>
                  </a:lnTo>
                  <a:lnTo>
                    <a:pt x="272491" y="397954"/>
                  </a:lnTo>
                  <a:close/>
                </a:path>
                <a:path w="998220" h="460375">
                  <a:moveTo>
                    <a:pt x="315810" y="66128"/>
                  </a:moveTo>
                  <a:lnTo>
                    <a:pt x="314071" y="61214"/>
                  </a:lnTo>
                  <a:lnTo>
                    <a:pt x="310603" y="57150"/>
                  </a:lnTo>
                  <a:lnTo>
                    <a:pt x="307124" y="52971"/>
                  </a:lnTo>
                  <a:lnTo>
                    <a:pt x="302310" y="50050"/>
                  </a:lnTo>
                  <a:lnTo>
                    <a:pt x="296164" y="48361"/>
                  </a:lnTo>
                  <a:lnTo>
                    <a:pt x="301028" y="46482"/>
                  </a:lnTo>
                  <a:lnTo>
                    <a:pt x="304838" y="43700"/>
                  </a:lnTo>
                  <a:lnTo>
                    <a:pt x="307619" y="40030"/>
                  </a:lnTo>
                  <a:lnTo>
                    <a:pt x="310400" y="36258"/>
                  </a:lnTo>
                  <a:lnTo>
                    <a:pt x="311785" y="31889"/>
                  </a:lnTo>
                  <a:lnTo>
                    <a:pt x="311785" y="21475"/>
                  </a:lnTo>
                  <a:lnTo>
                    <a:pt x="310057" y="16713"/>
                  </a:lnTo>
                  <a:lnTo>
                    <a:pt x="306628" y="12700"/>
                  </a:lnTo>
                  <a:lnTo>
                    <a:pt x="306095" y="12052"/>
                  </a:lnTo>
                  <a:lnTo>
                    <a:pt x="303212" y="8470"/>
                  </a:lnTo>
                  <a:lnTo>
                    <a:pt x="298640" y="5346"/>
                  </a:lnTo>
                  <a:lnTo>
                    <a:pt x="292887" y="3263"/>
                  </a:lnTo>
                  <a:lnTo>
                    <a:pt x="287134" y="1079"/>
                  </a:lnTo>
                  <a:lnTo>
                    <a:pt x="280784" y="0"/>
                  </a:lnTo>
                  <a:lnTo>
                    <a:pt x="268376" y="0"/>
                  </a:lnTo>
                  <a:lnTo>
                    <a:pt x="262877" y="685"/>
                  </a:lnTo>
                  <a:lnTo>
                    <a:pt x="251866" y="3467"/>
                  </a:lnTo>
                  <a:lnTo>
                    <a:pt x="246697" y="5549"/>
                  </a:lnTo>
                  <a:lnTo>
                    <a:pt x="241846" y="8331"/>
                  </a:lnTo>
                  <a:lnTo>
                    <a:pt x="246303" y="19786"/>
                  </a:lnTo>
                  <a:lnTo>
                    <a:pt x="250469" y="17208"/>
                  </a:lnTo>
                  <a:lnTo>
                    <a:pt x="254889" y="15278"/>
                  </a:lnTo>
                  <a:lnTo>
                    <a:pt x="264312" y="12700"/>
                  </a:lnTo>
                  <a:lnTo>
                    <a:pt x="268973" y="12052"/>
                  </a:lnTo>
                  <a:lnTo>
                    <a:pt x="280492" y="12052"/>
                  </a:lnTo>
                  <a:lnTo>
                    <a:pt x="286245" y="13538"/>
                  </a:lnTo>
                  <a:lnTo>
                    <a:pt x="295363" y="19494"/>
                  </a:lnTo>
                  <a:lnTo>
                    <a:pt x="297649" y="23507"/>
                  </a:lnTo>
                  <a:lnTo>
                    <a:pt x="297649" y="33134"/>
                  </a:lnTo>
                  <a:lnTo>
                    <a:pt x="295910" y="36703"/>
                  </a:lnTo>
                  <a:lnTo>
                    <a:pt x="288963" y="41859"/>
                  </a:lnTo>
                  <a:lnTo>
                    <a:pt x="284111" y="43154"/>
                  </a:lnTo>
                  <a:lnTo>
                    <a:pt x="257022" y="43154"/>
                  </a:lnTo>
                  <a:lnTo>
                    <a:pt x="257022" y="54470"/>
                  </a:lnTo>
                  <a:lnTo>
                    <a:pt x="285991" y="54470"/>
                  </a:lnTo>
                  <a:lnTo>
                    <a:pt x="291604" y="55803"/>
                  </a:lnTo>
                  <a:lnTo>
                    <a:pt x="295567" y="58483"/>
                  </a:lnTo>
                  <a:lnTo>
                    <a:pt x="299631" y="61061"/>
                  </a:lnTo>
                  <a:lnTo>
                    <a:pt x="301663" y="64833"/>
                  </a:lnTo>
                  <a:lnTo>
                    <a:pt x="301663" y="75552"/>
                  </a:lnTo>
                  <a:lnTo>
                    <a:pt x="298996" y="80111"/>
                  </a:lnTo>
                  <a:lnTo>
                    <a:pt x="288378" y="86766"/>
                  </a:lnTo>
                  <a:lnTo>
                    <a:pt x="281825" y="88392"/>
                  </a:lnTo>
                  <a:lnTo>
                    <a:pt x="268630" y="88392"/>
                  </a:lnTo>
                  <a:lnTo>
                    <a:pt x="263271" y="87553"/>
                  </a:lnTo>
                  <a:lnTo>
                    <a:pt x="252653" y="84175"/>
                  </a:lnTo>
                  <a:lnTo>
                    <a:pt x="247891" y="81648"/>
                  </a:lnTo>
                  <a:lnTo>
                    <a:pt x="243624" y="78282"/>
                  </a:lnTo>
                  <a:lnTo>
                    <a:pt x="238709" y="88696"/>
                  </a:lnTo>
                  <a:lnTo>
                    <a:pt x="243979" y="92570"/>
                  </a:lnTo>
                  <a:lnTo>
                    <a:pt x="249821" y="95491"/>
                  </a:lnTo>
                  <a:lnTo>
                    <a:pt x="262724" y="99466"/>
                  </a:lnTo>
                  <a:lnTo>
                    <a:pt x="269227" y="100457"/>
                  </a:lnTo>
                  <a:lnTo>
                    <a:pt x="282917" y="100457"/>
                  </a:lnTo>
                  <a:lnTo>
                    <a:pt x="289509" y="99314"/>
                  </a:lnTo>
                  <a:lnTo>
                    <a:pt x="301713" y="94742"/>
                  </a:lnTo>
                  <a:lnTo>
                    <a:pt x="306628" y="91427"/>
                  </a:lnTo>
                  <a:lnTo>
                    <a:pt x="309168" y="88392"/>
                  </a:lnTo>
                  <a:lnTo>
                    <a:pt x="313969" y="82689"/>
                  </a:lnTo>
                  <a:lnTo>
                    <a:pt x="315810" y="77635"/>
                  </a:lnTo>
                  <a:lnTo>
                    <a:pt x="315810" y="66128"/>
                  </a:lnTo>
                  <a:close/>
                </a:path>
                <a:path w="998220" h="460375">
                  <a:moveTo>
                    <a:pt x="319087" y="196748"/>
                  </a:moveTo>
                  <a:lnTo>
                    <a:pt x="250482" y="196748"/>
                  </a:lnTo>
                  <a:lnTo>
                    <a:pt x="250482" y="270713"/>
                  </a:lnTo>
                  <a:lnTo>
                    <a:pt x="263867" y="270713"/>
                  </a:lnTo>
                  <a:lnTo>
                    <a:pt x="263867" y="208495"/>
                  </a:lnTo>
                  <a:lnTo>
                    <a:pt x="305689" y="208495"/>
                  </a:lnTo>
                  <a:lnTo>
                    <a:pt x="305689" y="270713"/>
                  </a:lnTo>
                  <a:lnTo>
                    <a:pt x="319087" y="270713"/>
                  </a:lnTo>
                  <a:lnTo>
                    <a:pt x="319087" y="208495"/>
                  </a:lnTo>
                  <a:lnTo>
                    <a:pt x="319087" y="196748"/>
                  </a:lnTo>
                  <a:close/>
                </a:path>
                <a:path w="998220" h="460375">
                  <a:moveTo>
                    <a:pt x="356196" y="412153"/>
                  </a:moveTo>
                  <a:lnTo>
                    <a:pt x="354139" y="409575"/>
                  </a:lnTo>
                  <a:lnTo>
                    <a:pt x="351434" y="406146"/>
                  </a:lnTo>
                  <a:lnTo>
                    <a:pt x="342798" y="403987"/>
                  </a:lnTo>
                  <a:lnTo>
                    <a:pt x="342798" y="417106"/>
                  </a:lnTo>
                  <a:lnTo>
                    <a:pt x="342798" y="424649"/>
                  </a:lnTo>
                  <a:lnTo>
                    <a:pt x="341401" y="427431"/>
                  </a:lnTo>
                  <a:lnTo>
                    <a:pt x="335851" y="430999"/>
                  </a:lnTo>
                  <a:lnTo>
                    <a:pt x="331685" y="431888"/>
                  </a:lnTo>
                  <a:lnTo>
                    <a:pt x="304546" y="431888"/>
                  </a:lnTo>
                  <a:lnTo>
                    <a:pt x="304546" y="409575"/>
                  </a:lnTo>
                  <a:lnTo>
                    <a:pt x="332422" y="409575"/>
                  </a:lnTo>
                  <a:lnTo>
                    <a:pt x="336448" y="410514"/>
                  </a:lnTo>
                  <a:lnTo>
                    <a:pt x="338924" y="412394"/>
                  </a:lnTo>
                  <a:lnTo>
                    <a:pt x="341503" y="414286"/>
                  </a:lnTo>
                  <a:lnTo>
                    <a:pt x="342798" y="417106"/>
                  </a:lnTo>
                  <a:lnTo>
                    <a:pt x="342798" y="403987"/>
                  </a:lnTo>
                  <a:lnTo>
                    <a:pt x="341909" y="403758"/>
                  </a:lnTo>
                  <a:lnTo>
                    <a:pt x="345579" y="402272"/>
                  </a:lnTo>
                  <a:lnTo>
                    <a:pt x="348449" y="400138"/>
                  </a:lnTo>
                  <a:lnTo>
                    <a:pt x="352717" y="394487"/>
                  </a:lnTo>
                  <a:lnTo>
                    <a:pt x="353809" y="391058"/>
                  </a:lnTo>
                  <a:lnTo>
                    <a:pt x="353809" y="381038"/>
                  </a:lnTo>
                  <a:lnTo>
                    <a:pt x="352437" y="378460"/>
                  </a:lnTo>
                  <a:lnTo>
                    <a:pt x="351332" y="376377"/>
                  </a:lnTo>
                  <a:lnTo>
                    <a:pt x="341401" y="369836"/>
                  </a:lnTo>
                  <a:lnTo>
                    <a:pt x="340410" y="369608"/>
                  </a:lnTo>
                  <a:lnTo>
                    <a:pt x="340410" y="382041"/>
                  </a:lnTo>
                  <a:lnTo>
                    <a:pt x="340410" y="392645"/>
                  </a:lnTo>
                  <a:lnTo>
                    <a:pt x="339077" y="395325"/>
                  </a:lnTo>
                  <a:lnTo>
                    <a:pt x="333717" y="399097"/>
                  </a:lnTo>
                  <a:lnTo>
                    <a:pt x="329793" y="400050"/>
                  </a:lnTo>
                  <a:lnTo>
                    <a:pt x="304546" y="400050"/>
                  </a:lnTo>
                  <a:lnTo>
                    <a:pt x="304546" y="378460"/>
                  </a:lnTo>
                  <a:lnTo>
                    <a:pt x="335153" y="378460"/>
                  </a:lnTo>
                  <a:lnTo>
                    <a:pt x="340410" y="382041"/>
                  </a:lnTo>
                  <a:lnTo>
                    <a:pt x="340410" y="369608"/>
                  </a:lnTo>
                  <a:lnTo>
                    <a:pt x="334556" y="368198"/>
                  </a:lnTo>
                  <a:lnTo>
                    <a:pt x="291452" y="368198"/>
                  </a:lnTo>
                  <a:lnTo>
                    <a:pt x="291452" y="442163"/>
                  </a:lnTo>
                  <a:lnTo>
                    <a:pt x="336740" y="442163"/>
                  </a:lnTo>
                  <a:lnTo>
                    <a:pt x="344043" y="440423"/>
                  </a:lnTo>
                  <a:lnTo>
                    <a:pt x="348894" y="436956"/>
                  </a:lnTo>
                  <a:lnTo>
                    <a:pt x="353758" y="433387"/>
                  </a:lnTo>
                  <a:lnTo>
                    <a:pt x="354469" y="431888"/>
                  </a:lnTo>
                  <a:lnTo>
                    <a:pt x="356196" y="428320"/>
                  </a:lnTo>
                  <a:lnTo>
                    <a:pt x="356196" y="412153"/>
                  </a:lnTo>
                  <a:close/>
                </a:path>
                <a:path w="998220" h="460375">
                  <a:moveTo>
                    <a:pt x="394868" y="44589"/>
                  </a:moveTo>
                  <a:lnTo>
                    <a:pt x="392137" y="37096"/>
                  </a:lnTo>
                  <a:lnTo>
                    <a:pt x="391096" y="36156"/>
                  </a:lnTo>
                  <a:lnTo>
                    <a:pt x="386676" y="32143"/>
                  </a:lnTo>
                  <a:lnTo>
                    <a:pt x="381317" y="27076"/>
                  </a:lnTo>
                  <a:lnTo>
                    <a:pt x="373481" y="24549"/>
                  </a:lnTo>
                  <a:lnTo>
                    <a:pt x="357212" y="24549"/>
                  </a:lnTo>
                  <a:lnTo>
                    <a:pt x="351561" y="25400"/>
                  </a:lnTo>
                  <a:lnTo>
                    <a:pt x="346202" y="27076"/>
                  </a:lnTo>
                  <a:lnTo>
                    <a:pt x="340944" y="28663"/>
                  </a:lnTo>
                  <a:lnTo>
                    <a:pt x="336423" y="31000"/>
                  </a:lnTo>
                  <a:lnTo>
                    <a:pt x="332651" y="34074"/>
                  </a:lnTo>
                  <a:lnTo>
                    <a:pt x="338162" y="44043"/>
                  </a:lnTo>
                  <a:lnTo>
                    <a:pt x="341134" y="41668"/>
                  </a:lnTo>
                  <a:lnTo>
                    <a:pt x="344716" y="39776"/>
                  </a:lnTo>
                  <a:lnTo>
                    <a:pt x="348881" y="38392"/>
                  </a:lnTo>
                  <a:lnTo>
                    <a:pt x="353047" y="36906"/>
                  </a:lnTo>
                  <a:lnTo>
                    <a:pt x="357314" y="36156"/>
                  </a:lnTo>
                  <a:lnTo>
                    <a:pt x="368223" y="36156"/>
                  </a:lnTo>
                  <a:lnTo>
                    <a:pt x="373138" y="37693"/>
                  </a:lnTo>
                  <a:lnTo>
                    <a:pt x="376415" y="40767"/>
                  </a:lnTo>
                  <a:lnTo>
                    <a:pt x="379780" y="43853"/>
                  </a:lnTo>
                  <a:lnTo>
                    <a:pt x="381469" y="48260"/>
                  </a:lnTo>
                  <a:lnTo>
                    <a:pt x="381469" y="56692"/>
                  </a:lnTo>
                  <a:lnTo>
                    <a:pt x="381469" y="66370"/>
                  </a:lnTo>
                  <a:lnTo>
                    <a:pt x="381469" y="76644"/>
                  </a:lnTo>
                  <a:lnTo>
                    <a:pt x="379780" y="80810"/>
                  </a:lnTo>
                  <a:lnTo>
                    <a:pt x="377050" y="84035"/>
                  </a:lnTo>
                  <a:lnTo>
                    <a:pt x="373291" y="86309"/>
                  </a:lnTo>
                  <a:lnTo>
                    <a:pt x="369608" y="88595"/>
                  </a:lnTo>
                  <a:lnTo>
                    <a:pt x="365252" y="89738"/>
                  </a:lnTo>
                  <a:lnTo>
                    <a:pt x="355028" y="89738"/>
                  </a:lnTo>
                  <a:lnTo>
                    <a:pt x="351015" y="88696"/>
                  </a:lnTo>
                  <a:lnTo>
                    <a:pt x="348132" y="86614"/>
                  </a:lnTo>
                  <a:lnTo>
                    <a:pt x="345249" y="84429"/>
                  </a:lnTo>
                  <a:lnTo>
                    <a:pt x="343814" y="81495"/>
                  </a:lnTo>
                  <a:lnTo>
                    <a:pt x="343814" y="70192"/>
                  </a:lnTo>
                  <a:lnTo>
                    <a:pt x="349478" y="66370"/>
                  </a:lnTo>
                  <a:lnTo>
                    <a:pt x="381469" y="66370"/>
                  </a:lnTo>
                  <a:lnTo>
                    <a:pt x="381469" y="56692"/>
                  </a:lnTo>
                  <a:lnTo>
                    <a:pt x="350012" y="56692"/>
                  </a:lnTo>
                  <a:lnTo>
                    <a:pt x="342480" y="58686"/>
                  </a:lnTo>
                  <a:lnTo>
                    <a:pt x="332955" y="66624"/>
                  </a:lnTo>
                  <a:lnTo>
                    <a:pt x="330568" y="71831"/>
                  </a:lnTo>
                  <a:lnTo>
                    <a:pt x="330568" y="84823"/>
                  </a:lnTo>
                  <a:lnTo>
                    <a:pt x="333057" y="90131"/>
                  </a:lnTo>
                  <a:lnTo>
                    <a:pt x="338010" y="94195"/>
                  </a:lnTo>
                  <a:lnTo>
                    <a:pt x="342976" y="98171"/>
                  </a:lnTo>
                  <a:lnTo>
                    <a:pt x="349618" y="100152"/>
                  </a:lnTo>
                  <a:lnTo>
                    <a:pt x="363613" y="100152"/>
                  </a:lnTo>
                  <a:lnTo>
                    <a:pt x="382016" y="89738"/>
                  </a:lnTo>
                  <a:lnTo>
                    <a:pt x="382219" y="89433"/>
                  </a:lnTo>
                  <a:lnTo>
                    <a:pt x="382219" y="99263"/>
                  </a:lnTo>
                  <a:lnTo>
                    <a:pt x="394868" y="99263"/>
                  </a:lnTo>
                  <a:lnTo>
                    <a:pt x="394868" y="89433"/>
                  </a:lnTo>
                  <a:lnTo>
                    <a:pt x="394868" y="66370"/>
                  </a:lnTo>
                  <a:lnTo>
                    <a:pt x="394868" y="44589"/>
                  </a:lnTo>
                  <a:close/>
                </a:path>
                <a:path w="998220" h="460375">
                  <a:moveTo>
                    <a:pt x="408533" y="196748"/>
                  </a:moveTo>
                  <a:lnTo>
                    <a:pt x="351688" y="196748"/>
                  </a:lnTo>
                  <a:lnTo>
                    <a:pt x="350494" y="224129"/>
                  </a:lnTo>
                  <a:lnTo>
                    <a:pt x="349999" y="232359"/>
                  </a:lnTo>
                  <a:lnTo>
                    <a:pt x="349453" y="238709"/>
                  </a:lnTo>
                  <a:lnTo>
                    <a:pt x="348856" y="243179"/>
                  </a:lnTo>
                  <a:lnTo>
                    <a:pt x="348361" y="247650"/>
                  </a:lnTo>
                  <a:lnTo>
                    <a:pt x="347167" y="251510"/>
                  </a:lnTo>
                  <a:lnTo>
                    <a:pt x="343395" y="258064"/>
                  </a:lnTo>
                  <a:lnTo>
                    <a:pt x="340626" y="259702"/>
                  </a:lnTo>
                  <a:lnTo>
                    <a:pt x="335953" y="259702"/>
                  </a:lnTo>
                  <a:lnTo>
                    <a:pt x="334822" y="259549"/>
                  </a:lnTo>
                  <a:lnTo>
                    <a:pt x="333527" y="259257"/>
                  </a:lnTo>
                  <a:lnTo>
                    <a:pt x="332778" y="270560"/>
                  </a:lnTo>
                  <a:lnTo>
                    <a:pt x="335864" y="271462"/>
                  </a:lnTo>
                  <a:lnTo>
                    <a:pt x="338582" y="271907"/>
                  </a:lnTo>
                  <a:lnTo>
                    <a:pt x="346227" y="271907"/>
                  </a:lnTo>
                  <a:lnTo>
                    <a:pt x="350342" y="269913"/>
                  </a:lnTo>
                  <a:lnTo>
                    <a:pt x="356400" y="261886"/>
                  </a:lnTo>
                  <a:lnTo>
                    <a:pt x="357289" y="259702"/>
                  </a:lnTo>
                  <a:lnTo>
                    <a:pt x="358584" y="256527"/>
                  </a:lnTo>
                  <a:lnTo>
                    <a:pt x="361162" y="243230"/>
                  </a:lnTo>
                  <a:lnTo>
                    <a:pt x="362000" y="234899"/>
                  </a:lnTo>
                  <a:lnTo>
                    <a:pt x="362394" y="224878"/>
                  </a:lnTo>
                  <a:lnTo>
                    <a:pt x="363296" y="208495"/>
                  </a:lnTo>
                  <a:lnTo>
                    <a:pt x="395147" y="208495"/>
                  </a:lnTo>
                  <a:lnTo>
                    <a:pt x="395147" y="270713"/>
                  </a:lnTo>
                  <a:lnTo>
                    <a:pt x="408533" y="270713"/>
                  </a:lnTo>
                  <a:lnTo>
                    <a:pt x="408533" y="208495"/>
                  </a:lnTo>
                  <a:lnTo>
                    <a:pt x="408533" y="196748"/>
                  </a:lnTo>
                  <a:close/>
                </a:path>
                <a:path w="998220" h="460375">
                  <a:moveTo>
                    <a:pt x="447268" y="397865"/>
                  </a:moveTo>
                  <a:lnTo>
                    <a:pt x="445630" y="391414"/>
                  </a:lnTo>
                  <a:lnTo>
                    <a:pt x="442353" y="385762"/>
                  </a:lnTo>
                  <a:lnTo>
                    <a:pt x="439077" y="379996"/>
                  </a:lnTo>
                  <a:lnTo>
                    <a:pt x="438264" y="379209"/>
                  </a:lnTo>
                  <a:lnTo>
                    <a:pt x="434517" y="375539"/>
                  </a:lnTo>
                  <a:lnTo>
                    <a:pt x="433717" y="375107"/>
                  </a:lnTo>
                  <a:lnTo>
                    <a:pt x="433717" y="400050"/>
                  </a:lnTo>
                  <a:lnTo>
                    <a:pt x="433717" y="410260"/>
                  </a:lnTo>
                  <a:lnTo>
                    <a:pt x="432625" y="414832"/>
                  </a:lnTo>
                  <a:lnTo>
                    <a:pt x="430441" y="418795"/>
                  </a:lnTo>
                  <a:lnTo>
                    <a:pt x="428358" y="422770"/>
                  </a:lnTo>
                  <a:lnTo>
                    <a:pt x="425437" y="425843"/>
                  </a:lnTo>
                  <a:lnTo>
                    <a:pt x="417893" y="430212"/>
                  </a:lnTo>
                  <a:lnTo>
                    <a:pt x="413626" y="431292"/>
                  </a:lnTo>
                  <a:lnTo>
                    <a:pt x="404101" y="431292"/>
                  </a:lnTo>
                  <a:lnTo>
                    <a:pt x="383857" y="410260"/>
                  </a:lnTo>
                  <a:lnTo>
                    <a:pt x="383857" y="400050"/>
                  </a:lnTo>
                  <a:lnTo>
                    <a:pt x="384949" y="395528"/>
                  </a:lnTo>
                  <a:lnTo>
                    <a:pt x="389318" y="387591"/>
                  </a:lnTo>
                  <a:lnTo>
                    <a:pt x="392303" y="384568"/>
                  </a:lnTo>
                  <a:lnTo>
                    <a:pt x="396062" y="382485"/>
                  </a:lnTo>
                  <a:lnTo>
                    <a:pt x="399834" y="380301"/>
                  </a:lnTo>
                  <a:lnTo>
                    <a:pt x="404101" y="379209"/>
                  </a:lnTo>
                  <a:lnTo>
                    <a:pt x="413626" y="379209"/>
                  </a:lnTo>
                  <a:lnTo>
                    <a:pt x="417893" y="380301"/>
                  </a:lnTo>
                  <a:lnTo>
                    <a:pt x="421665" y="382485"/>
                  </a:lnTo>
                  <a:lnTo>
                    <a:pt x="425437" y="384568"/>
                  </a:lnTo>
                  <a:lnTo>
                    <a:pt x="428358" y="387591"/>
                  </a:lnTo>
                  <a:lnTo>
                    <a:pt x="430364" y="391414"/>
                  </a:lnTo>
                  <a:lnTo>
                    <a:pt x="432625" y="395528"/>
                  </a:lnTo>
                  <a:lnTo>
                    <a:pt x="433717" y="400050"/>
                  </a:lnTo>
                  <a:lnTo>
                    <a:pt x="433717" y="375107"/>
                  </a:lnTo>
                  <a:lnTo>
                    <a:pt x="428663" y="372364"/>
                  </a:lnTo>
                  <a:lnTo>
                    <a:pt x="422808" y="369087"/>
                  </a:lnTo>
                  <a:lnTo>
                    <a:pt x="416204" y="367449"/>
                  </a:lnTo>
                  <a:lnTo>
                    <a:pt x="401523" y="367449"/>
                  </a:lnTo>
                  <a:lnTo>
                    <a:pt x="394931" y="369087"/>
                  </a:lnTo>
                  <a:lnTo>
                    <a:pt x="389077" y="372364"/>
                  </a:lnTo>
                  <a:lnTo>
                    <a:pt x="383222" y="375539"/>
                  </a:lnTo>
                  <a:lnTo>
                    <a:pt x="378599" y="379996"/>
                  </a:lnTo>
                  <a:lnTo>
                    <a:pt x="375234" y="385762"/>
                  </a:lnTo>
                  <a:lnTo>
                    <a:pt x="371957" y="391414"/>
                  </a:lnTo>
                  <a:lnTo>
                    <a:pt x="370319" y="397865"/>
                  </a:lnTo>
                  <a:lnTo>
                    <a:pt x="370319" y="412445"/>
                  </a:lnTo>
                  <a:lnTo>
                    <a:pt x="401523" y="443052"/>
                  </a:lnTo>
                  <a:lnTo>
                    <a:pt x="416204" y="443052"/>
                  </a:lnTo>
                  <a:lnTo>
                    <a:pt x="422808" y="441413"/>
                  </a:lnTo>
                  <a:lnTo>
                    <a:pt x="434517" y="434873"/>
                  </a:lnTo>
                  <a:lnTo>
                    <a:pt x="438162" y="431292"/>
                  </a:lnTo>
                  <a:lnTo>
                    <a:pt x="439077" y="430403"/>
                  </a:lnTo>
                  <a:lnTo>
                    <a:pt x="441718" y="425843"/>
                  </a:lnTo>
                  <a:lnTo>
                    <a:pt x="445630" y="418998"/>
                  </a:lnTo>
                  <a:lnTo>
                    <a:pt x="447268" y="412445"/>
                  </a:lnTo>
                  <a:lnTo>
                    <a:pt x="447268" y="397865"/>
                  </a:lnTo>
                  <a:close/>
                </a:path>
                <a:path w="998220" h="460375">
                  <a:moveTo>
                    <a:pt x="487654" y="25298"/>
                  </a:moveTo>
                  <a:lnTo>
                    <a:pt x="419049" y="25298"/>
                  </a:lnTo>
                  <a:lnTo>
                    <a:pt x="419049" y="99263"/>
                  </a:lnTo>
                  <a:lnTo>
                    <a:pt x="432447" y="99263"/>
                  </a:lnTo>
                  <a:lnTo>
                    <a:pt x="432447" y="37045"/>
                  </a:lnTo>
                  <a:lnTo>
                    <a:pt x="474268" y="37045"/>
                  </a:lnTo>
                  <a:lnTo>
                    <a:pt x="474268" y="99263"/>
                  </a:lnTo>
                  <a:lnTo>
                    <a:pt x="487654" y="99263"/>
                  </a:lnTo>
                  <a:lnTo>
                    <a:pt x="487654" y="37045"/>
                  </a:lnTo>
                  <a:lnTo>
                    <a:pt x="487654" y="25298"/>
                  </a:lnTo>
                  <a:close/>
                </a:path>
                <a:path w="998220" h="460375">
                  <a:moveTo>
                    <a:pt x="500557" y="196748"/>
                  </a:moveTo>
                  <a:lnTo>
                    <a:pt x="487451" y="196748"/>
                  </a:lnTo>
                  <a:lnTo>
                    <a:pt x="461860" y="255981"/>
                  </a:lnTo>
                  <a:lnTo>
                    <a:pt x="436105" y="196748"/>
                  </a:lnTo>
                  <a:lnTo>
                    <a:pt x="422122" y="196748"/>
                  </a:lnTo>
                  <a:lnTo>
                    <a:pt x="454863" y="270560"/>
                  </a:lnTo>
                  <a:lnTo>
                    <a:pt x="452475" y="275767"/>
                  </a:lnTo>
                  <a:lnTo>
                    <a:pt x="450697" y="279933"/>
                  </a:lnTo>
                  <a:lnTo>
                    <a:pt x="448716" y="282867"/>
                  </a:lnTo>
                  <a:lnTo>
                    <a:pt x="446532" y="284556"/>
                  </a:lnTo>
                  <a:lnTo>
                    <a:pt x="444347" y="286334"/>
                  </a:lnTo>
                  <a:lnTo>
                    <a:pt x="441617" y="287235"/>
                  </a:lnTo>
                  <a:lnTo>
                    <a:pt x="433285" y="287235"/>
                  </a:lnTo>
                  <a:lnTo>
                    <a:pt x="428866" y="285394"/>
                  </a:lnTo>
                  <a:lnTo>
                    <a:pt x="425094" y="281724"/>
                  </a:lnTo>
                  <a:lnTo>
                    <a:pt x="419290" y="291846"/>
                  </a:lnTo>
                  <a:lnTo>
                    <a:pt x="421576" y="294030"/>
                  </a:lnTo>
                  <a:lnTo>
                    <a:pt x="424395" y="295719"/>
                  </a:lnTo>
                  <a:lnTo>
                    <a:pt x="431152" y="298094"/>
                  </a:lnTo>
                  <a:lnTo>
                    <a:pt x="434670" y="298691"/>
                  </a:lnTo>
                  <a:lnTo>
                    <a:pt x="444296" y="298691"/>
                  </a:lnTo>
                  <a:lnTo>
                    <a:pt x="449351" y="297154"/>
                  </a:lnTo>
                  <a:lnTo>
                    <a:pt x="453517" y="294081"/>
                  </a:lnTo>
                  <a:lnTo>
                    <a:pt x="457784" y="291007"/>
                  </a:lnTo>
                  <a:lnTo>
                    <a:pt x="460425" y="287235"/>
                  </a:lnTo>
                  <a:lnTo>
                    <a:pt x="461505" y="285699"/>
                  </a:lnTo>
                  <a:lnTo>
                    <a:pt x="464680" y="278155"/>
                  </a:lnTo>
                  <a:lnTo>
                    <a:pt x="474459" y="255981"/>
                  </a:lnTo>
                  <a:lnTo>
                    <a:pt x="500557" y="196748"/>
                  </a:lnTo>
                  <a:close/>
                </a:path>
                <a:path w="998220" h="460375">
                  <a:moveTo>
                    <a:pt x="529640" y="368198"/>
                  </a:moveTo>
                  <a:lnTo>
                    <a:pt x="472782" y="368198"/>
                  </a:lnTo>
                  <a:lnTo>
                    <a:pt x="471601" y="395579"/>
                  </a:lnTo>
                  <a:lnTo>
                    <a:pt x="471106" y="403809"/>
                  </a:lnTo>
                  <a:lnTo>
                    <a:pt x="470560" y="410159"/>
                  </a:lnTo>
                  <a:lnTo>
                    <a:pt x="469963" y="414629"/>
                  </a:lnTo>
                  <a:lnTo>
                    <a:pt x="469468" y="419100"/>
                  </a:lnTo>
                  <a:lnTo>
                    <a:pt x="468274" y="422960"/>
                  </a:lnTo>
                  <a:lnTo>
                    <a:pt x="464502" y="429514"/>
                  </a:lnTo>
                  <a:lnTo>
                    <a:pt x="461721" y="431152"/>
                  </a:lnTo>
                  <a:lnTo>
                    <a:pt x="457060" y="431152"/>
                  </a:lnTo>
                  <a:lnTo>
                    <a:pt x="455917" y="430999"/>
                  </a:lnTo>
                  <a:lnTo>
                    <a:pt x="454634" y="430707"/>
                  </a:lnTo>
                  <a:lnTo>
                    <a:pt x="453885" y="442010"/>
                  </a:lnTo>
                  <a:lnTo>
                    <a:pt x="456958" y="442912"/>
                  </a:lnTo>
                  <a:lnTo>
                    <a:pt x="459689" y="443357"/>
                  </a:lnTo>
                  <a:lnTo>
                    <a:pt x="467334" y="443357"/>
                  </a:lnTo>
                  <a:lnTo>
                    <a:pt x="483108" y="406349"/>
                  </a:lnTo>
                  <a:lnTo>
                    <a:pt x="483501" y="396328"/>
                  </a:lnTo>
                  <a:lnTo>
                    <a:pt x="484403" y="379945"/>
                  </a:lnTo>
                  <a:lnTo>
                    <a:pt x="516242" y="379945"/>
                  </a:lnTo>
                  <a:lnTo>
                    <a:pt x="516242" y="442163"/>
                  </a:lnTo>
                  <a:lnTo>
                    <a:pt x="529640" y="442163"/>
                  </a:lnTo>
                  <a:lnTo>
                    <a:pt x="529640" y="379945"/>
                  </a:lnTo>
                  <a:lnTo>
                    <a:pt x="529640" y="368198"/>
                  </a:lnTo>
                  <a:close/>
                </a:path>
                <a:path w="998220" h="460375">
                  <a:moveTo>
                    <a:pt x="569849" y="216039"/>
                  </a:moveTo>
                  <a:lnTo>
                    <a:pt x="567118" y="208546"/>
                  </a:lnTo>
                  <a:lnTo>
                    <a:pt x="566089" y="207606"/>
                  </a:lnTo>
                  <a:lnTo>
                    <a:pt x="561670" y="203593"/>
                  </a:lnTo>
                  <a:lnTo>
                    <a:pt x="556310" y="198526"/>
                  </a:lnTo>
                  <a:lnTo>
                    <a:pt x="548474" y="195999"/>
                  </a:lnTo>
                  <a:lnTo>
                    <a:pt x="532193" y="195999"/>
                  </a:lnTo>
                  <a:lnTo>
                    <a:pt x="526542" y="196850"/>
                  </a:lnTo>
                  <a:lnTo>
                    <a:pt x="521182" y="198526"/>
                  </a:lnTo>
                  <a:lnTo>
                    <a:pt x="515924" y="200113"/>
                  </a:lnTo>
                  <a:lnTo>
                    <a:pt x="511416" y="202450"/>
                  </a:lnTo>
                  <a:lnTo>
                    <a:pt x="507644" y="205524"/>
                  </a:lnTo>
                  <a:lnTo>
                    <a:pt x="513143" y="215493"/>
                  </a:lnTo>
                  <a:lnTo>
                    <a:pt x="516128" y="213118"/>
                  </a:lnTo>
                  <a:lnTo>
                    <a:pt x="519696" y="211226"/>
                  </a:lnTo>
                  <a:lnTo>
                    <a:pt x="523862" y="209842"/>
                  </a:lnTo>
                  <a:lnTo>
                    <a:pt x="528027" y="208356"/>
                  </a:lnTo>
                  <a:lnTo>
                    <a:pt x="532295" y="207606"/>
                  </a:lnTo>
                  <a:lnTo>
                    <a:pt x="543217" y="207606"/>
                  </a:lnTo>
                  <a:lnTo>
                    <a:pt x="548119" y="209143"/>
                  </a:lnTo>
                  <a:lnTo>
                    <a:pt x="551395" y="212217"/>
                  </a:lnTo>
                  <a:lnTo>
                    <a:pt x="554774" y="215303"/>
                  </a:lnTo>
                  <a:lnTo>
                    <a:pt x="556463" y="219710"/>
                  </a:lnTo>
                  <a:lnTo>
                    <a:pt x="556463" y="228142"/>
                  </a:lnTo>
                  <a:lnTo>
                    <a:pt x="556463" y="237820"/>
                  </a:lnTo>
                  <a:lnTo>
                    <a:pt x="556463" y="248094"/>
                  </a:lnTo>
                  <a:lnTo>
                    <a:pt x="554774" y="252260"/>
                  </a:lnTo>
                  <a:lnTo>
                    <a:pt x="552043" y="255485"/>
                  </a:lnTo>
                  <a:lnTo>
                    <a:pt x="548271" y="257759"/>
                  </a:lnTo>
                  <a:lnTo>
                    <a:pt x="544601" y="260045"/>
                  </a:lnTo>
                  <a:lnTo>
                    <a:pt x="540232" y="261188"/>
                  </a:lnTo>
                  <a:lnTo>
                    <a:pt x="530021" y="261188"/>
                  </a:lnTo>
                  <a:lnTo>
                    <a:pt x="525995" y="260146"/>
                  </a:lnTo>
                  <a:lnTo>
                    <a:pt x="523125" y="258064"/>
                  </a:lnTo>
                  <a:lnTo>
                    <a:pt x="520242" y="255879"/>
                  </a:lnTo>
                  <a:lnTo>
                    <a:pt x="518807" y="252945"/>
                  </a:lnTo>
                  <a:lnTo>
                    <a:pt x="518807" y="241642"/>
                  </a:lnTo>
                  <a:lnTo>
                    <a:pt x="524459" y="237820"/>
                  </a:lnTo>
                  <a:lnTo>
                    <a:pt x="556463" y="237820"/>
                  </a:lnTo>
                  <a:lnTo>
                    <a:pt x="556463" y="228142"/>
                  </a:lnTo>
                  <a:lnTo>
                    <a:pt x="525005" y="228142"/>
                  </a:lnTo>
                  <a:lnTo>
                    <a:pt x="517461" y="230136"/>
                  </a:lnTo>
                  <a:lnTo>
                    <a:pt x="507936" y="238074"/>
                  </a:lnTo>
                  <a:lnTo>
                    <a:pt x="505561" y="243281"/>
                  </a:lnTo>
                  <a:lnTo>
                    <a:pt x="505561" y="256273"/>
                  </a:lnTo>
                  <a:lnTo>
                    <a:pt x="508038" y="261581"/>
                  </a:lnTo>
                  <a:lnTo>
                    <a:pt x="513003" y="265645"/>
                  </a:lnTo>
                  <a:lnTo>
                    <a:pt x="517956" y="269621"/>
                  </a:lnTo>
                  <a:lnTo>
                    <a:pt x="524611" y="271602"/>
                  </a:lnTo>
                  <a:lnTo>
                    <a:pt x="538594" y="271602"/>
                  </a:lnTo>
                  <a:lnTo>
                    <a:pt x="557199" y="260883"/>
                  </a:lnTo>
                  <a:lnTo>
                    <a:pt x="557199" y="270713"/>
                  </a:lnTo>
                  <a:lnTo>
                    <a:pt x="569849" y="270713"/>
                  </a:lnTo>
                  <a:lnTo>
                    <a:pt x="569849" y="260883"/>
                  </a:lnTo>
                  <a:lnTo>
                    <a:pt x="569849" y="237820"/>
                  </a:lnTo>
                  <a:lnTo>
                    <a:pt x="569849" y="216039"/>
                  </a:lnTo>
                  <a:close/>
                </a:path>
                <a:path w="998220" h="460375">
                  <a:moveTo>
                    <a:pt x="579640" y="25298"/>
                  </a:moveTo>
                  <a:lnTo>
                    <a:pt x="566534" y="25298"/>
                  </a:lnTo>
                  <a:lnTo>
                    <a:pt x="540943" y="84531"/>
                  </a:lnTo>
                  <a:lnTo>
                    <a:pt x="515200" y="25298"/>
                  </a:lnTo>
                  <a:lnTo>
                    <a:pt x="501205" y="25298"/>
                  </a:lnTo>
                  <a:lnTo>
                    <a:pt x="533946" y="99110"/>
                  </a:lnTo>
                  <a:lnTo>
                    <a:pt x="531571" y="104317"/>
                  </a:lnTo>
                  <a:lnTo>
                    <a:pt x="529780" y="108483"/>
                  </a:lnTo>
                  <a:lnTo>
                    <a:pt x="527799" y="111417"/>
                  </a:lnTo>
                  <a:lnTo>
                    <a:pt x="525614" y="113106"/>
                  </a:lnTo>
                  <a:lnTo>
                    <a:pt x="523430" y="114884"/>
                  </a:lnTo>
                  <a:lnTo>
                    <a:pt x="520700" y="115785"/>
                  </a:lnTo>
                  <a:lnTo>
                    <a:pt x="512368" y="115785"/>
                  </a:lnTo>
                  <a:lnTo>
                    <a:pt x="507949" y="113944"/>
                  </a:lnTo>
                  <a:lnTo>
                    <a:pt x="504177" y="110274"/>
                  </a:lnTo>
                  <a:lnTo>
                    <a:pt x="498373" y="120396"/>
                  </a:lnTo>
                  <a:lnTo>
                    <a:pt x="500659" y="122580"/>
                  </a:lnTo>
                  <a:lnTo>
                    <a:pt x="503491" y="124269"/>
                  </a:lnTo>
                  <a:lnTo>
                    <a:pt x="510235" y="126644"/>
                  </a:lnTo>
                  <a:lnTo>
                    <a:pt x="513753" y="127241"/>
                  </a:lnTo>
                  <a:lnTo>
                    <a:pt x="523379" y="127241"/>
                  </a:lnTo>
                  <a:lnTo>
                    <a:pt x="528434" y="125704"/>
                  </a:lnTo>
                  <a:lnTo>
                    <a:pt x="532612" y="122631"/>
                  </a:lnTo>
                  <a:lnTo>
                    <a:pt x="536879" y="119557"/>
                  </a:lnTo>
                  <a:lnTo>
                    <a:pt x="539521" y="115785"/>
                  </a:lnTo>
                  <a:lnTo>
                    <a:pt x="540588" y="114249"/>
                  </a:lnTo>
                  <a:lnTo>
                    <a:pt x="543775" y="106705"/>
                  </a:lnTo>
                  <a:lnTo>
                    <a:pt x="553542" y="84531"/>
                  </a:lnTo>
                  <a:lnTo>
                    <a:pt x="579640" y="25298"/>
                  </a:lnTo>
                  <a:close/>
                </a:path>
                <a:path w="998220" h="460375">
                  <a:moveTo>
                    <a:pt x="649249" y="196748"/>
                  </a:moveTo>
                  <a:lnTo>
                    <a:pt x="581685" y="196748"/>
                  </a:lnTo>
                  <a:lnTo>
                    <a:pt x="581685" y="208495"/>
                  </a:lnTo>
                  <a:lnTo>
                    <a:pt x="608774" y="208495"/>
                  </a:lnTo>
                  <a:lnTo>
                    <a:pt x="608774" y="270713"/>
                  </a:lnTo>
                  <a:lnTo>
                    <a:pt x="622160" y="270713"/>
                  </a:lnTo>
                  <a:lnTo>
                    <a:pt x="622160" y="208495"/>
                  </a:lnTo>
                  <a:lnTo>
                    <a:pt x="649249" y="208495"/>
                  </a:lnTo>
                  <a:lnTo>
                    <a:pt x="649249" y="196748"/>
                  </a:lnTo>
                  <a:close/>
                </a:path>
                <a:path w="998220" h="460375">
                  <a:moveTo>
                    <a:pt x="653681" y="40322"/>
                  </a:moveTo>
                  <a:lnTo>
                    <a:pt x="651395" y="36309"/>
                  </a:lnTo>
                  <a:lnTo>
                    <a:pt x="650798" y="35267"/>
                  </a:lnTo>
                  <a:lnTo>
                    <a:pt x="646734" y="31394"/>
                  </a:lnTo>
                  <a:lnTo>
                    <a:pt x="641477" y="28714"/>
                  </a:lnTo>
                  <a:lnTo>
                    <a:pt x="636219" y="25933"/>
                  </a:lnTo>
                  <a:lnTo>
                    <a:pt x="630212" y="24549"/>
                  </a:lnTo>
                  <a:lnTo>
                    <a:pt x="615924" y="24549"/>
                  </a:lnTo>
                  <a:lnTo>
                    <a:pt x="609180" y="26187"/>
                  </a:lnTo>
                  <a:lnTo>
                    <a:pt x="597369" y="32639"/>
                  </a:lnTo>
                  <a:lnTo>
                    <a:pt x="592759" y="37096"/>
                  </a:lnTo>
                  <a:lnTo>
                    <a:pt x="589394" y="42862"/>
                  </a:lnTo>
                  <a:lnTo>
                    <a:pt x="586016" y="48514"/>
                  </a:lnTo>
                  <a:lnTo>
                    <a:pt x="584327" y="54965"/>
                  </a:lnTo>
                  <a:lnTo>
                    <a:pt x="584327" y="69545"/>
                  </a:lnTo>
                  <a:lnTo>
                    <a:pt x="609180" y="98513"/>
                  </a:lnTo>
                  <a:lnTo>
                    <a:pt x="615924" y="100152"/>
                  </a:lnTo>
                  <a:lnTo>
                    <a:pt x="630212" y="100152"/>
                  </a:lnTo>
                  <a:lnTo>
                    <a:pt x="636219" y="98767"/>
                  </a:lnTo>
                  <a:lnTo>
                    <a:pt x="646734" y="93205"/>
                  </a:lnTo>
                  <a:lnTo>
                    <a:pt x="650798" y="89293"/>
                  </a:lnTo>
                  <a:lnTo>
                    <a:pt x="651306" y="88392"/>
                  </a:lnTo>
                  <a:lnTo>
                    <a:pt x="653681" y="84226"/>
                  </a:lnTo>
                  <a:lnTo>
                    <a:pt x="643407" y="77825"/>
                  </a:lnTo>
                  <a:lnTo>
                    <a:pt x="641134" y="81305"/>
                  </a:lnTo>
                  <a:lnTo>
                    <a:pt x="638251" y="83934"/>
                  </a:lnTo>
                  <a:lnTo>
                    <a:pt x="631304" y="87503"/>
                  </a:lnTo>
                  <a:lnTo>
                    <a:pt x="627494" y="88392"/>
                  </a:lnTo>
                  <a:lnTo>
                    <a:pt x="618464" y="88392"/>
                  </a:lnTo>
                  <a:lnTo>
                    <a:pt x="597865" y="67462"/>
                  </a:lnTo>
                  <a:lnTo>
                    <a:pt x="597865" y="57150"/>
                  </a:lnTo>
                  <a:lnTo>
                    <a:pt x="598957" y="52628"/>
                  </a:lnTo>
                  <a:lnTo>
                    <a:pt x="603326" y="44691"/>
                  </a:lnTo>
                  <a:lnTo>
                    <a:pt x="606348" y="41668"/>
                  </a:lnTo>
                  <a:lnTo>
                    <a:pt x="610222" y="39585"/>
                  </a:lnTo>
                  <a:lnTo>
                    <a:pt x="614095" y="37401"/>
                  </a:lnTo>
                  <a:lnTo>
                    <a:pt x="618464" y="36309"/>
                  </a:lnTo>
                  <a:lnTo>
                    <a:pt x="627494" y="36309"/>
                  </a:lnTo>
                  <a:lnTo>
                    <a:pt x="631304" y="37198"/>
                  </a:lnTo>
                  <a:lnTo>
                    <a:pt x="638251" y="40767"/>
                  </a:lnTo>
                  <a:lnTo>
                    <a:pt x="641134" y="43395"/>
                  </a:lnTo>
                  <a:lnTo>
                    <a:pt x="643407" y="46875"/>
                  </a:lnTo>
                  <a:lnTo>
                    <a:pt x="653681" y="40322"/>
                  </a:lnTo>
                  <a:close/>
                </a:path>
                <a:path w="998220" h="460375">
                  <a:moveTo>
                    <a:pt x="658571" y="397865"/>
                  </a:moveTo>
                  <a:lnTo>
                    <a:pt x="656932" y="391414"/>
                  </a:lnTo>
                  <a:lnTo>
                    <a:pt x="653656" y="385762"/>
                  </a:lnTo>
                  <a:lnTo>
                    <a:pt x="650481" y="379996"/>
                  </a:lnTo>
                  <a:lnTo>
                    <a:pt x="649681" y="379209"/>
                  </a:lnTo>
                  <a:lnTo>
                    <a:pt x="646010" y="375539"/>
                  </a:lnTo>
                  <a:lnTo>
                    <a:pt x="645325" y="375170"/>
                  </a:lnTo>
                  <a:lnTo>
                    <a:pt x="645325" y="400050"/>
                  </a:lnTo>
                  <a:lnTo>
                    <a:pt x="645325" y="410362"/>
                  </a:lnTo>
                  <a:lnTo>
                    <a:pt x="644232" y="414972"/>
                  </a:lnTo>
                  <a:lnTo>
                    <a:pt x="642048" y="418947"/>
                  </a:lnTo>
                  <a:lnTo>
                    <a:pt x="639965" y="422910"/>
                  </a:lnTo>
                  <a:lnTo>
                    <a:pt x="637082" y="425983"/>
                  </a:lnTo>
                  <a:lnTo>
                    <a:pt x="633412" y="428167"/>
                  </a:lnTo>
                  <a:lnTo>
                    <a:pt x="629742" y="430250"/>
                  </a:lnTo>
                  <a:lnTo>
                    <a:pt x="625627" y="431292"/>
                  </a:lnTo>
                  <a:lnTo>
                    <a:pt x="616496" y="431292"/>
                  </a:lnTo>
                  <a:lnTo>
                    <a:pt x="596798" y="400050"/>
                  </a:lnTo>
                  <a:lnTo>
                    <a:pt x="597179" y="398411"/>
                  </a:lnTo>
                  <a:lnTo>
                    <a:pt x="597839" y="395528"/>
                  </a:lnTo>
                  <a:lnTo>
                    <a:pt x="602005" y="387591"/>
                  </a:lnTo>
                  <a:lnTo>
                    <a:pt x="604888" y="384568"/>
                  </a:lnTo>
                  <a:lnTo>
                    <a:pt x="608558" y="382485"/>
                  </a:lnTo>
                  <a:lnTo>
                    <a:pt x="612330" y="380301"/>
                  </a:lnTo>
                  <a:lnTo>
                    <a:pt x="616496" y="379209"/>
                  </a:lnTo>
                  <a:lnTo>
                    <a:pt x="625627" y="379209"/>
                  </a:lnTo>
                  <a:lnTo>
                    <a:pt x="629742" y="380301"/>
                  </a:lnTo>
                  <a:lnTo>
                    <a:pt x="633412" y="382485"/>
                  </a:lnTo>
                  <a:lnTo>
                    <a:pt x="637082" y="384568"/>
                  </a:lnTo>
                  <a:lnTo>
                    <a:pt x="639965" y="387591"/>
                  </a:lnTo>
                  <a:lnTo>
                    <a:pt x="641972" y="391414"/>
                  </a:lnTo>
                  <a:lnTo>
                    <a:pt x="644232" y="395528"/>
                  </a:lnTo>
                  <a:lnTo>
                    <a:pt x="645325" y="400050"/>
                  </a:lnTo>
                  <a:lnTo>
                    <a:pt x="645325" y="375170"/>
                  </a:lnTo>
                  <a:lnTo>
                    <a:pt x="640257" y="372364"/>
                  </a:lnTo>
                  <a:lnTo>
                    <a:pt x="634606" y="369087"/>
                  </a:lnTo>
                  <a:lnTo>
                    <a:pt x="628205" y="367449"/>
                  </a:lnTo>
                  <a:lnTo>
                    <a:pt x="614616" y="367449"/>
                  </a:lnTo>
                  <a:lnTo>
                    <a:pt x="585038" y="392252"/>
                  </a:lnTo>
                  <a:lnTo>
                    <a:pt x="584149" y="398411"/>
                  </a:lnTo>
                  <a:lnTo>
                    <a:pt x="568972" y="398411"/>
                  </a:lnTo>
                  <a:lnTo>
                    <a:pt x="568972" y="368198"/>
                  </a:lnTo>
                  <a:lnTo>
                    <a:pt x="555574" y="368198"/>
                  </a:lnTo>
                  <a:lnTo>
                    <a:pt x="555574" y="442163"/>
                  </a:lnTo>
                  <a:lnTo>
                    <a:pt x="568972" y="442163"/>
                  </a:lnTo>
                  <a:lnTo>
                    <a:pt x="568972" y="410908"/>
                  </a:lnTo>
                  <a:lnTo>
                    <a:pt x="583996" y="410908"/>
                  </a:lnTo>
                  <a:lnTo>
                    <a:pt x="608609" y="441718"/>
                  </a:lnTo>
                  <a:lnTo>
                    <a:pt x="614514" y="443052"/>
                  </a:lnTo>
                  <a:lnTo>
                    <a:pt x="628205" y="443052"/>
                  </a:lnTo>
                  <a:lnTo>
                    <a:pt x="634606" y="441413"/>
                  </a:lnTo>
                  <a:lnTo>
                    <a:pt x="646010" y="434873"/>
                  </a:lnTo>
                  <a:lnTo>
                    <a:pt x="649592" y="431292"/>
                  </a:lnTo>
                  <a:lnTo>
                    <a:pt x="650481" y="430403"/>
                  </a:lnTo>
                  <a:lnTo>
                    <a:pt x="652957" y="425983"/>
                  </a:lnTo>
                  <a:lnTo>
                    <a:pt x="656932" y="418998"/>
                  </a:lnTo>
                  <a:lnTo>
                    <a:pt x="658571" y="412445"/>
                  </a:lnTo>
                  <a:lnTo>
                    <a:pt x="658571" y="397865"/>
                  </a:lnTo>
                  <a:close/>
                </a:path>
                <a:path w="998220" h="460375">
                  <a:moveTo>
                    <a:pt x="720902" y="216039"/>
                  </a:moveTo>
                  <a:lnTo>
                    <a:pt x="718172" y="208546"/>
                  </a:lnTo>
                  <a:lnTo>
                    <a:pt x="717130" y="207606"/>
                  </a:lnTo>
                  <a:lnTo>
                    <a:pt x="712711" y="203593"/>
                  </a:lnTo>
                  <a:lnTo>
                    <a:pt x="707351" y="198526"/>
                  </a:lnTo>
                  <a:lnTo>
                    <a:pt x="699516" y="195999"/>
                  </a:lnTo>
                  <a:lnTo>
                    <a:pt x="683247" y="195999"/>
                  </a:lnTo>
                  <a:lnTo>
                    <a:pt x="677595" y="196850"/>
                  </a:lnTo>
                  <a:lnTo>
                    <a:pt x="672236" y="198526"/>
                  </a:lnTo>
                  <a:lnTo>
                    <a:pt x="666978" y="200113"/>
                  </a:lnTo>
                  <a:lnTo>
                    <a:pt x="662457" y="202450"/>
                  </a:lnTo>
                  <a:lnTo>
                    <a:pt x="658685" y="205524"/>
                  </a:lnTo>
                  <a:lnTo>
                    <a:pt x="664197" y="215493"/>
                  </a:lnTo>
                  <a:lnTo>
                    <a:pt x="667169" y="213118"/>
                  </a:lnTo>
                  <a:lnTo>
                    <a:pt x="670750" y="211226"/>
                  </a:lnTo>
                  <a:lnTo>
                    <a:pt x="674916" y="209842"/>
                  </a:lnTo>
                  <a:lnTo>
                    <a:pt x="679081" y="208356"/>
                  </a:lnTo>
                  <a:lnTo>
                    <a:pt x="683348" y="207606"/>
                  </a:lnTo>
                  <a:lnTo>
                    <a:pt x="694258" y="207606"/>
                  </a:lnTo>
                  <a:lnTo>
                    <a:pt x="699173" y="209143"/>
                  </a:lnTo>
                  <a:lnTo>
                    <a:pt x="702449" y="212217"/>
                  </a:lnTo>
                  <a:lnTo>
                    <a:pt x="705815" y="215303"/>
                  </a:lnTo>
                  <a:lnTo>
                    <a:pt x="707504" y="219710"/>
                  </a:lnTo>
                  <a:lnTo>
                    <a:pt x="707504" y="228142"/>
                  </a:lnTo>
                  <a:lnTo>
                    <a:pt x="707504" y="237820"/>
                  </a:lnTo>
                  <a:lnTo>
                    <a:pt x="707504" y="248094"/>
                  </a:lnTo>
                  <a:lnTo>
                    <a:pt x="705815" y="252260"/>
                  </a:lnTo>
                  <a:lnTo>
                    <a:pt x="703097" y="255485"/>
                  </a:lnTo>
                  <a:lnTo>
                    <a:pt x="699325" y="257759"/>
                  </a:lnTo>
                  <a:lnTo>
                    <a:pt x="695655" y="260045"/>
                  </a:lnTo>
                  <a:lnTo>
                    <a:pt x="691286" y="261188"/>
                  </a:lnTo>
                  <a:lnTo>
                    <a:pt x="681062" y="261188"/>
                  </a:lnTo>
                  <a:lnTo>
                    <a:pt x="677049" y="260146"/>
                  </a:lnTo>
                  <a:lnTo>
                    <a:pt x="674166" y="258064"/>
                  </a:lnTo>
                  <a:lnTo>
                    <a:pt x="671296" y="255879"/>
                  </a:lnTo>
                  <a:lnTo>
                    <a:pt x="669848" y="252945"/>
                  </a:lnTo>
                  <a:lnTo>
                    <a:pt x="669848" y="241642"/>
                  </a:lnTo>
                  <a:lnTo>
                    <a:pt x="675513" y="237820"/>
                  </a:lnTo>
                  <a:lnTo>
                    <a:pt x="707504" y="237820"/>
                  </a:lnTo>
                  <a:lnTo>
                    <a:pt x="707504" y="228142"/>
                  </a:lnTo>
                  <a:lnTo>
                    <a:pt x="676059" y="228142"/>
                  </a:lnTo>
                  <a:lnTo>
                    <a:pt x="668515" y="230136"/>
                  </a:lnTo>
                  <a:lnTo>
                    <a:pt x="658990" y="238074"/>
                  </a:lnTo>
                  <a:lnTo>
                    <a:pt x="656602" y="243281"/>
                  </a:lnTo>
                  <a:lnTo>
                    <a:pt x="656602" y="256273"/>
                  </a:lnTo>
                  <a:lnTo>
                    <a:pt x="659091" y="261581"/>
                  </a:lnTo>
                  <a:lnTo>
                    <a:pt x="664044" y="265645"/>
                  </a:lnTo>
                  <a:lnTo>
                    <a:pt x="669010" y="269621"/>
                  </a:lnTo>
                  <a:lnTo>
                    <a:pt x="675652" y="271602"/>
                  </a:lnTo>
                  <a:lnTo>
                    <a:pt x="689648" y="271602"/>
                  </a:lnTo>
                  <a:lnTo>
                    <a:pt x="708050" y="261188"/>
                  </a:lnTo>
                  <a:lnTo>
                    <a:pt x="708253" y="260883"/>
                  </a:lnTo>
                  <a:lnTo>
                    <a:pt x="708253" y="270713"/>
                  </a:lnTo>
                  <a:lnTo>
                    <a:pt x="720902" y="270713"/>
                  </a:lnTo>
                  <a:lnTo>
                    <a:pt x="720902" y="260883"/>
                  </a:lnTo>
                  <a:lnTo>
                    <a:pt x="720902" y="237820"/>
                  </a:lnTo>
                  <a:lnTo>
                    <a:pt x="720902" y="216039"/>
                  </a:lnTo>
                  <a:close/>
                </a:path>
                <a:path w="998220" h="460375">
                  <a:moveTo>
                    <a:pt x="740244" y="99263"/>
                  </a:moveTo>
                  <a:lnTo>
                    <a:pt x="715886" y="68008"/>
                  </a:lnTo>
                  <a:lnTo>
                    <a:pt x="710323" y="60858"/>
                  </a:lnTo>
                  <a:lnTo>
                    <a:pt x="713727" y="56553"/>
                  </a:lnTo>
                  <a:lnTo>
                    <a:pt x="738301" y="25298"/>
                  </a:lnTo>
                  <a:lnTo>
                    <a:pt x="724014" y="25298"/>
                  </a:lnTo>
                  <a:lnTo>
                    <a:pt x="699909" y="56553"/>
                  </a:lnTo>
                  <a:lnTo>
                    <a:pt x="684276" y="56553"/>
                  </a:lnTo>
                  <a:lnTo>
                    <a:pt x="684276" y="25298"/>
                  </a:lnTo>
                  <a:lnTo>
                    <a:pt x="670890" y="25298"/>
                  </a:lnTo>
                  <a:lnTo>
                    <a:pt x="670890" y="99263"/>
                  </a:lnTo>
                  <a:lnTo>
                    <a:pt x="684276" y="99263"/>
                  </a:lnTo>
                  <a:lnTo>
                    <a:pt x="684276" y="68008"/>
                  </a:lnTo>
                  <a:lnTo>
                    <a:pt x="699604" y="68008"/>
                  </a:lnTo>
                  <a:lnTo>
                    <a:pt x="724458" y="99263"/>
                  </a:lnTo>
                  <a:lnTo>
                    <a:pt x="740244" y="99263"/>
                  </a:lnTo>
                  <a:close/>
                </a:path>
                <a:path w="998220" h="460375">
                  <a:moveTo>
                    <a:pt x="756894" y="430403"/>
                  </a:moveTo>
                  <a:lnTo>
                    <a:pt x="745134" y="430403"/>
                  </a:lnTo>
                  <a:lnTo>
                    <a:pt x="745134" y="368198"/>
                  </a:lnTo>
                  <a:lnTo>
                    <a:pt x="731748" y="368198"/>
                  </a:lnTo>
                  <a:lnTo>
                    <a:pt x="731748" y="430403"/>
                  </a:lnTo>
                  <a:lnTo>
                    <a:pt x="691261" y="430403"/>
                  </a:lnTo>
                  <a:lnTo>
                    <a:pt x="691261" y="368198"/>
                  </a:lnTo>
                  <a:lnTo>
                    <a:pt x="677862" y="368198"/>
                  </a:lnTo>
                  <a:lnTo>
                    <a:pt x="677862" y="442163"/>
                  </a:lnTo>
                  <a:lnTo>
                    <a:pt x="744245" y="442163"/>
                  </a:lnTo>
                  <a:lnTo>
                    <a:pt x="744245" y="459867"/>
                  </a:lnTo>
                  <a:lnTo>
                    <a:pt x="756894" y="459867"/>
                  </a:lnTo>
                  <a:lnTo>
                    <a:pt x="756894" y="430403"/>
                  </a:lnTo>
                  <a:close/>
                </a:path>
                <a:path w="998220" h="460375">
                  <a:moveTo>
                    <a:pt x="766533" y="87706"/>
                  </a:moveTo>
                  <a:lnTo>
                    <a:pt x="765683" y="85572"/>
                  </a:lnTo>
                  <a:lnTo>
                    <a:pt x="763892" y="83781"/>
                  </a:lnTo>
                  <a:lnTo>
                    <a:pt x="762203" y="81902"/>
                  </a:lnTo>
                  <a:lnTo>
                    <a:pt x="760069" y="80962"/>
                  </a:lnTo>
                  <a:lnTo>
                    <a:pt x="754811" y="80962"/>
                  </a:lnTo>
                  <a:lnTo>
                    <a:pt x="752576" y="81851"/>
                  </a:lnTo>
                  <a:lnTo>
                    <a:pt x="749007" y="85420"/>
                  </a:lnTo>
                  <a:lnTo>
                    <a:pt x="748118" y="87706"/>
                  </a:lnTo>
                  <a:lnTo>
                    <a:pt x="748118" y="92570"/>
                  </a:lnTo>
                  <a:lnTo>
                    <a:pt x="748665" y="94348"/>
                  </a:lnTo>
                  <a:lnTo>
                    <a:pt x="750849" y="97332"/>
                  </a:lnTo>
                  <a:lnTo>
                    <a:pt x="752233" y="98425"/>
                  </a:lnTo>
                  <a:lnTo>
                    <a:pt x="753922" y="99110"/>
                  </a:lnTo>
                  <a:lnTo>
                    <a:pt x="748855" y="119951"/>
                  </a:lnTo>
                  <a:lnTo>
                    <a:pt x="757643" y="119951"/>
                  </a:lnTo>
                  <a:lnTo>
                    <a:pt x="765086" y="97777"/>
                  </a:lnTo>
                  <a:lnTo>
                    <a:pt x="765683" y="95783"/>
                  </a:lnTo>
                  <a:lnTo>
                    <a:pt x="765975" y="94500"/>
                  </a:lnTo>
                  <a:lnTo>
                    <a:pt x="766368" y="93205"/>
                  </a:lnTo>
                  <a:lnTo>
                    <a:pt x="766470" y="92570"/>
                  </a:lnTo>
                  <a:lnTo>
                    <a:pt x="766533" y="87706"/>
                  </a:lnTo>
                  <a:close/>
                </a:path>
                <a:path w="998220" h="460375">
                  <a:moveTo>
                    <a:pt x="824115" y="258953"/>
                  </a:moveTo>
                  <a:lnTo>
                    <a:pt x="812355" y="258953"/>
                  </a:lnTo>
                  <a:lnTo>
                    <a:pt x="812355" y="196748"/>
                  </a:lnTo>
                  <a:lnTo>
                    <a:pt x="798957" y="196748"/>
                  </a:lnTo>
                  <a:lnTo>
                    <a:pt x="798957" y="258953"/>
                  </a:lnTo>
                  <a:lnTo>
                    <a:pt x="758482" y="258953"/>
                  </a:lnTo>
                  <a:lnTo>
                    <a:pt x="758482" y="196748"/>
                  </a:lnTo>
                  <a:lnTo>
                    <a:pt x="745083" y="196748"/>
                  </a:lnTo>
                  <a:lnTo>
                    <a:pt x="745083" y="270713"/>
                  </a:lnTo>
                  <a:lnTo>
                    <a:pt x="811466" y="270713"/>
                  </a:lnTo>
                  <a:lnTo>
                    <a:pt x="811466" y="288417"/>
                  </a:lnTo>
                  <a:lnTo>
                    <a:pt x="824115" y="288417"/>
                  </a:lnTo>
                  <a:lnTo>
                    <a:pt x="824115" y="258953"/>
                  </a:lnTo>
                  <a:close/>
                </a:path>
                <a:path w="998220" h="460375">
                  <a:moveTo>
                    <a:pt x="845185" y="368198"/>
                  </a:moveTo>
                  <a:lnTo>
                    <a:pt x="832980" y="368198"/>
                  </a:lnTo>
                  <a:lnTo>
                    <a:pt x="787590" y="422071"/>
                  </a:lnTo>
                  <a:lnTo>
                    <a:pt x="787590" y="368198"/>
                  </a:lnTo>
                  <a:lnTo>
                    <a:pt x="774192" y="368198"/>
                  </a:lnTo>
                  <a:lnTo>
                    <a:pt x="774192" y="442163"/>
                  </a:lnTo>
                  <a:lnTo>
                    <a:pt x="786549" y="442163"/>
                  </a:lnTo>
                  <a:lnTo>
                    <a:pt x="803414" y="422071"/>
                  </a:lnTo>
                  <a:lnTo>
                    <a:pt x="831786" y="388289"/>
                  </a:lnTo>
                  <a:lnTo>
                    <a:pt x="831786" y="442163"/>
                  </a:lnTo>
                  <a:lnTo>
                    <a:pt x="845185" y="442163"/>
                  </a:lnTo>
                  <a:lnTo>
                    <a:pt x="845185" y="388289"/>
                  </a:lnTo>
                  <a:lnTo>
                    <a:pt x="845185" y="368198"/>
                  </a:lnTo>
                  <a:close/>
                </a:path>
                <a:path w="998220" h="460375">
                  <a:moveTo>
                    <a:pt x="912393" y="196748"/>
                  </a:moveTo>
                  <a:lnTo>
                    <a:pt x="900201" y="196748"/>
                  </a:lnTo>
                  <a:lnTo>
                    <a:pt x="854798" y="250621"/>
                  </a:lnTo>
                  <a:lnTo>
                    <a:pt x="854798" y="196748"/>
                  </a:lnTo>
                  <a:lnTo>
                    <a:pt x="841413" y="196748"/>
                  </a:lnTo>
                  <a:lnTo>
                    <a:pt x="841413" y="270713"/>
                  </a:lnTo>
                  <a:lnTo>
                    <a:pt x="853757" y="270713"/>
                  </a:lnTo>
                  <a:lnTo>
                    <a:pt x="870635" y="250621"/>
                  </a:lnTo>
                  <a:lnTo>
                    <a:pt x="899007" y="216839"/>
                  </a:lnTo>
                  <a:lnTo>
                    <a:pt x="899007" y="270713"/>
                  </a:lnTo>
                  <a:lnTo>
                    <a:pt x="912393" y="270713"/>
                  </a:lnTo>
                  <a:lnTo>
                    <a:pt x="912393" y="216839"/>
                  </a:lnTo>
                  <a:lnTo>
                    <a:pt x="912393" y="196748"/>
                  </a:lnTo>
                  <a:close/>
                </a:path>
                <a:path w="998220" h="460375">
                  <a:moveTo>
                    <a:pt x="930452" y="368198"/>
                  </a:moveTo>
                  <a:lnTo>
                    <a:pt x="918400" y="368198"/>
                  </a:lnTo>
                  <a:lnTo>
                    <a:pt x="918400" y="379945"/>
                  </a:lnTo>
                  <a:lnTo>
                    <a:pt x="918400" y="409117"/>
                  </a:lnTo>
                  <a:lnTo>
                    <a:pt x="891616" y="409117"/>
                  </a:lnTo>
                  <a:lnTo>
                    <a:pt x="886955" y="407936"/>
                  </a:lnTo>
                  <a:lnTo>
                    <a:pt x="880795" y="403174"/>
                  </a:lnTo>
                  <a:lnTo>
                    <a:pt x="879259" y="399503"/>
                  </a:lnTo>
                  <a:lnTo>
                    <a:pt x="879259" y="384810"/>
                  </a:lnTo>
                  <a:lnTo>
                    <a:pt x="885659" y="379945"/>
                  </a:lnTo>
                  <a:lnTo>
                    <a:pt x="918400" y="379945"/>
                  </a:lnTo>
                  <a:lnTo>
                    <a:pt x="918400" y="368198"/>
                  </a:lnTo>
                  <a:lnTo>
                    <a:pt x="887895" y="368198"/>
                  </a:lnTo>
                  <a:lnTo>
                    <a:pt x="879957" y="370420"/>
                  </a:lnTo>
                  <a:lnTo>
                    <a:pt x="874204" y="374891"/>
                  </a:lnTo>
                  <a:lnTo>
                    <a:pt x="868451" y="379260"/>
                  </a:lnTo>
                  <a:lnTo>
                    <a:pt x="865568" y="385660"/>
                  </a:lnTo>
                  <a:lnTo>
                    <a:pt x="865568" y="399846"/>
                  </a:lnTo>
                  <a:lnTo>
                    <a:pt x="867054" y="404660"/>
                  </a:lnTo>
                  <a:lnTo>
                    <a:pt x="873010" y="412394"/>
                  </a:lnTo>
                  <a:lnTo>
                    <a:pt x="877277" y="415175"/>
                  </a:lnTo>
                  <a:lnTo>
                    <a:pt x="882827" y="416864"/>
                  </a:lnTo>
                  <a:lnTo>
                    <a:pt x="864819" y="442163"/>
                  </a:lnTo>
                  <a:lnTo>
                    <a:pt x="879259" y="442163"/>
                  </a:lnTo>
                  <a:lnTo>
                    <a:pt x="895337" y="418642"/>
                  </a:lnTo>
                  <a:lnTo>
                    <a:pt x="918400" y="418642"/>
                  </a:lnTo>
                  <a:lnTo>
                    <a:pt x="918400" y="442163"/>
                  </a:lnTo>
                  <a:lnTo>
                    <a:pt x="930452" y="442163"/>
                  </a:lnTo>
                  <a:lnTo>
                    <a:pt x="930452" y="418642"/>
                  </a:lnTo>
                  <a:lnTo>
                    <a:pt x="930452" y="409117"/>
                  </a:lnTo>
                  <a:lnTo>
                    <a:pt x="930452" y="379945"/>
                  </a:lnTo>
                  <a:lnTo>
                    <a:pt x="930452" y="368198"/>
                  </a:lnTo>
                  <a:close/>
                </a:path>
                <a:path w="998220" h="460375">
                  <a:moveTo>
                    <a:pt x="997673" y="196748"/>
                  </a:moveTo>
                  <a:lnTo>
                    <a:pt x="985621" y="196748"/>
                  </a:lnTo>
                  <a:lnTo>
                    <a:pt x="985621" y="208495"/>
                  </a:lnTo>
                  <a:lnTo>
                    <a:pt x="985621" y="237667"/>
                  </a:lnTo>
                  <a:lnTo>
                    <a:pt x="958824" y="237667"/>
                  </a:lnTo>
                  <a:lnTo>
                    <a:pt x="954163" y="236486"/>
                  </a:lnTo>
                  <a:lnTo>
                    <a:pt x="948016" y="231724"/>
                  </a:lnTo>
                  <a:lnTo>
                    <a:pt x="946480" y="228053"/>
                  </a:lnTo>
                  <a:lnTo>
                    <a:pt x="946480" y="213360"/>
                  </a:lnTo>
                  <a:lnTo>
                    <a:pt x="952881" y="208495"/>
                  </a:lnTo>
                  <a:lnTo>
                    <a:pt x="985621" y="208495"/>
                  </a:lnTo>
                  <a:lnTo>
                    <a:pt x="985621" y="196748"/>
                  </a:lnTo>
                  <a:lnTo>
                    <a:pt x="955103" y="196748"/>
                  </a:lnTo>
                  <a:lnTo>
                    <a:pt x="947166" y="198970"/>
                  </a:lnTo>
                  <a:lnTo>
                    <a:pt x="941412" y="203441"/>
                  </a:lnTo>
                  <a:lnTo>
                    <a:pt x="935659" y="207810"/>
                  </a:lnTo>
                  <a:lnTo>
                    <a:pt x="932789" y="214210"/>
                  </a:lnTo>
                  <a:lnTo>
                    <a:pt x="932789" y="228396"/>
                  </a:lnTo>
                  <a:lnTo>
                    <a:pt x="934275" y="233210"/>
                  </a:lnTo>
                  <a:lnTo>
                    <a:pt x="940231" y="240944"/>
                  </a:lnTo>
                  <a:lnTo>
                    <a:pt x="944499" y="243725"/>
                  </a:lnTo>
                  <a:lnTo>
                    <a:pt x="950048" y="245414"/>
                  </a:lnTo>
                  <a:lnTo>
                    <a:pt x="932040" y="270713"/>
                  </a:lnTo>
                  <a:lnTo>
                    <a:pt x="946480" y="270713"/>
                  </a:lnTo>
                  <a:lnTo>
                    <a:pt x="962545" y="247192"/>
                  </a:lnTo>
                  <a:lnTo>
                    <a:pt x="985621" y="247192"/>
                  </a:lnTo>
                  <a:lnTo>
                    <a:pt x="985621" y="270713"/>
                  </a:lnTo>
                  <a:lnTo>
                    <a:pt x="997673" y="270713"/>
                  </a:lnTo>
                  <a:lnTo>
                    <a:pt x="997673" y="247192"/>
                  </a:lnTo>
                  <a:lnTo>
                    <a:pt x="997673" y="237667"/>
                  </a:lnTo>
                  <a:lnTo>
                    <a:pt x="997673" y="208495"/>
                  </a:lnTo>
                  <a:lnTo>
                    <a:pt x="997673" y="196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92550" y="5820474"/>
              <a:ext cx="1682114" cy="906144"/>
            </a:xfrm>
            <a:custGeom>
              <a:avLst/>
              <a:gdLst/>
              <a:ahLst/>
              <a:cxnLst/>
              <a:rect l="l" t="t" r="r" b="b"/>
              <a:pathLst>
                <a:path w="1682114" h="906145">
                  <a:moveTo>
                    <a:pt x="0" y="0"/>
                  </a:moveTo>
                  <a:lnTo>
                    <a:pt x="1681799" y="0"/>
                  </a:lnTo>
                  <a:lnTo>
                    <a:pt x="1681799" y="905999"/>
                  </a:lnTo>
                  <a:lnTo>
                    <a:pt x="0" y="90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3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269533" y="6083737"/>
            <a:ext cx="112903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7810" marR="5080" indent="-245745">
              <a:lnSpc>
                <a:spcPct val="102299"/>
              </a:lnSpc>
              <a:spcBef>
                <a:spcPts val="70"/>
              </a:spcBef>
            </a:pPr>
            <a:r>
              <a:rPr sz="1100" spc="80" dirty="0">
                <a:latin typeface="Arial"/>
                <a:cs typeface="Arial"/>
              </a:rPr>
              <a:t>Планирование </a:t>
            </a:r>
            <a:r>
              <a:rPr sz="1100" spc="75" dirty="0">
                <a:latin typeface="Arial"/>
                <a:cs typeface="Arial"/>
              </a:rPr>
              <a:t>релизов</a:t>
            </a:r>
            <a:endParaRPr sz="11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2474549" y="5820474"/>
            <a:ext cx="1518285" cy="906144"/>
          </a:xfrm>
          <a:custGeom>
            <a:avLst/>
            <a:gdLst/>
            <a:ahLst/>
            <a:cxnLst/>
            <a:rect l="l" t="t" r="r" b="b"/>
            <a:pathLst>
              <a:path w="1518285" h="906145">
                <a:moveTo>
                  <a:pt x="0" y="0"/>
                </a:moveTo>
                <a:lnTo>
                  <a:pt x="1517999" y="0"/>
                </a:lnTo>
                <a:lnTo>
                  <a:pt x="1517999" y="905999"/>
                </a:lnTo>
                <a:lnTo>
                  <a:pt x="0" y="9059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34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772452" y="6083737"/>
            <a:ext cx="923290" cy="364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014" marR="5080" indent="-107950">
              <a:lnSpc>
                <a:spcPct val="102299"/>
              </a:lnSpc>
              <a:spcBef>
                <a:spcPts val="70"/>
              </a:spcBef>
            </a:pPr>
            <a:r>
              <a:rPr sz="1100" spc="70" dirty="0">
                <a:latin typeface="Arial"/>
                <a:cs typeface="Arial"/>
              </a:rPr>
              <a:t>Управление </a:t>
            </a:r>
            <a:r>
              <a:rPr sz="1100" spc="75" dirty="0">
                <a:latin typeface="Arial"/>
                <a:cs typeface="Arial"/>
              </a:rPr>
              <a:t>запуском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-4762" y="723812"/>
            <a:ext cx="12201525" cy="572135"/>
            <a:chOff x="-4762" y="723812"/>
            <a:chExt cx="12201525" cy="572135"/>
          </a:xfrm>
        </p:grpSpPr>
        <p:sp>
          <p:nvSpPr>
            <p:cNvPr id="98" name="object 98"/>
            <p:cNvSpPr/>
            <p:nvPr/>
          </p:nvSpPr>
          <p:spPr>
            <a:xfrm>
              <a:off x="0" y="728675"/>
              <a:ext cx="6978015" cy="561975"/>
            </a:xfrm>
            <a:custGeom>
              <a:avLst/>
              <a:gdLst/>
              <a:ahLst/>
              <a:cxnLst/>
              <a:rect l="l" t="t" r="r" b="b"/>
              <a:pathLst>
                <a:path w="6978015" h="561975">
                  <a:moveTo>
                    <a:pt x="6977549" y="561899"/>
                  </a:moveTo>
                  <a:lnTo>
                    <a:pt x="0" y="561899"/>
                  </a:lnTo>
                  <a:lnTo>
                    <a:pt x="0" y="0"/>
                  </a:lnTo>
                  <a:lnTo>
                    <a:pt x="6977549" y="0"/>
                  </a:lnTo>
                  <a:lnTo>
                    <a:pt x="6977549" y="561899"/>
                  </a:lnTo>
                  <a:close/>
                </a:path>
              </a:pathLst>
            </a:custGeom>
            <a:solidFill>
              <a:srgbClr val="003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0" y="728675"/>
              <a:ext cx="6978015" cy="561975"/>
            </a:xfrm>
            <a:custGeom>
              <a:avLst/>
              <a:gdLst/>
              <a:ahLst/>
              <a:cxnLst/>
              <a:rect l="l" t="t" r="r" b="b"/>
              <a:pathLst>
                <a:path w="6978015" h="561975">
                  <a:moveTo>
                    <a:pt x="0" y="0"/>
                  </a:moveTo>
                  <a:lnTo>
                    <a:pt x="6977549" y="0"/>
                  </a:lnTo>
                  <a:lnTo>
                    <a:pt x="6977549" y="561899"/>
                  </a:lnTo>
                  <a:lnTo>
                    <a:pt x="0" y="561899"/>
                  </a:lnTo>
                </a:path>
              </a:pathLst>
            </a:custGeom>
            <a:ln w="9524">
              <a:solidFill>
                <a:srgbClr val="D4E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1802" y="803307"/>
              <a:ext cx="2168179" cy="193178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840870" y="1084443"/>
              <a:ext cx="1049655" cy="161925"/>
            </a:xfrm>
            <a:custGeom>
              <a:avLst/>
              <a:gdLst/>
              <a:ahLst/>
              <a:cxnLst/>
              <a:rect l="l" t="t" r="r" b="b"/>
              <a:pathLst>
                <a:path w="1049654" h="161925">
                  <a:moveTo>
                    <a:pt x="46732" y="120253"/>
                  </a:moveTo>
                  <a:lnTo>
                    <a:pt x="0" y="120253"/>
                  </a:lnTo>
                  <a:lnTo>
                    <a:pt x="0" y="1785"/>
                  </a:lnTo>
                  <a:lnTo>
                    <a:pt x="122188" y="1785"/>
                  </a:lnTo>
                  <a:lnTo>
                    <a:pt x="122188" y="40778"/>
                  </a:lnTo>
                  <a:lnTo>
                    <a:pt x="46732" y="40778"/>
                  </a:lnTo>
                  <a:lnTo>
                    <a:pt x="46732" y="120253"/>
                  </a:lnTo>
                  <a:close/>
                </a:path>
                <a:path w="1049654" h="161925">
                  <a:moveTo>
                    <a:pt x="122188" y="120253"/>
                  </a:moveTo>
                  <a:lnTo>
                    <a:pt x="75456" y="120253"/>
                  </a:lnTo>
                  <a:lnTo>
                    <a:pt x="75456" y="40778"/>
                  </a:lnTo>
                  <a:lnTo>
                    <a:pt x="122188" y="40778"/>
                  </a:lnTo>
                  <a:lnTo>
                    <a:pt x="122188" y="120253"/>
                  </a:lnTo>
                  <a:close/>
                </a:path>
                <a:path w="1049654" h="161925">
                  <a:moveTo>
                    <a:pt x="238849" y="5655"/>
                  </a:moveTo>
                  <a:lnTo>
                    <a:pt x="185065" y="5655"/>
                  </a:lnTo>
                  <a:lnTo>
                    <a:pt x="188628" y="3181"/>
                  </a:lnTo>
                  <a:lnTo>
                    <a:pt x="194553" y="1413"/>
                  </a:lnTo>
                  <a:lnTo>
                    <a:pt x="202841" y="353"/>
                  </a:lnTo>
                  <a:lnTo>
                    <a:pt x="213492" y="0"/>
                  </a:lnTo>
                  <a:lnTo>
                    <a:pt x="221352" y="474"/>
                  </a:lnTo>
                  <a:lnTo>
                    <a:pt x="228858" y="1897"/>
                  </a:lnTo>
                  <a:lnTo>
                    <a:pt x="236011" y="4269"/>
                  </a:lnTo>
                  <a:lnTo>
                    <a:pt x="238849" y="5655"/>
                  </a:lnTo>
                  <a:close/>
                </a:path>
                <a:path w="1049654" h="161925">
                  <a:moveTo>
                    <a:pt x="187000" y="159692"/>
                  </a:moveTo>
                  <a:lnTo>
                    <a:pt x="139971" y="159692"/>
                  </a:lnTo>
                  <a:lnTo>
                    <a:pt x="139971" y="1785"/>
                  </a:lnTo>
                  <a:lnTo>
                    <a:pt x="185065" y="1785"/>
                  </a:lnTo>
                  <a:lnTo>
                    <a:pt x="185065" y="5655"/>
                  </a:lnTo>
                  <a:lnTo>
                    <a:pt x="238849" y="5655"/>
                  </a:lnTo>
                  <a:lnTo>
                    <a:pt x="267331" y="36211"/>
                  </a:lnTo>
                  <a:lnTo>
                    <a:pt x="268201" y="38992"/>
                  </a:lnTo>
                  <a:lnTo>
                    <a:pt x="199750" y="38992"/>
                  </a:lnTo>
                  <a:lnTo>
                    <a:pt x="195186" y="40927"/>
                  </a:lnTo>
                  <a:lnTo>
                    <a:pt x="188142" y="48567"/>
                  </a:lnTo>
                  <a:lnTo>
                    <a:pt x="186405" y="53974"/>
                  </a:lnTo>
                  <a:lnTo>
                    <a:pt x="186405" y="68064"/>
                  </a:lnTo>
                  <a:lnTo>
                    <a:pt x="188142" y="73521"/>
                  </a:lnTo>
                  <a:lnTo>
                    <a:pt x="191614" y="77390"/>
                  </a:lnTo>
                  <a:lnTo>
                    <a:pt x="195186" y="81160"/>
                  </a:lnTo>
                  <a:lnTo>
                    <a:pt x="199750" y="83046"/>
                  </a:lnTo>
                  <a:lnTo>
                    <a:pt x="268201" y="83046"/>
                  </a:lnTo>
                  <a:lnTo>
                    <a:pt x="267331" y="85827"/>
                  </a:lnTo>
                  <a:lnTo>
                    <a:pt x="238545" y="116532"/>
                  </a:lnTo>
                  <a:lnTo>
                    <a:pt x="187000" y="116532"/>
                  </a:lnTo>
                  <a:lnTo>
                    <a:pt x="187000" y="159692"/>
                  </a:lnTo>
                  <a:close/>
                </a:path>
                <a:path w="1049654" h="161925">
                  <a:moveTo>
                    <a:pt x="268201" y="83046"/>
                  </a:moveTo>
                  <a:lnTo>
                    <a:pt x="210862" y="83046"/>
                  </a:lnTo>
                  <a:lnTo>
                    <a:pt x="215426" y="81160"/>
                  </a:lnTo>
                  <a:lnTo>
                    <a:pt x="218998" y="77390"/>
                  </a:lnTo>
                  <a:lnTo>
                    <a:pt x="222570" y="73521"/>
                  </a:lnTo>
                  <a:lnTo>
                    <a:pt x="224356" y="68064"/>
                  </a:lnTo>
                  <a:lnTo>
                    <a:pt x="224356" y="53974"/>
                  </a:lnTo>
                  <a:lnTo>
                    <a:pt x="222570" y="48567"/>
                  </a:lnTo>
                  <a:lnTo>
                    <a:pt x="218998" y="44797"/>
                  </a:lnTo>
                  <a:lnTo>
                    <a:pt x="215426" y="40927"/>
                  </a:lnTo>
                  <a:lnTo>
                    <a:pt x="210862" y="38992"/>
                  </a:lnTo>
                  <a:lnTo>
                    <a:pt x="268201" y="38992"/>
                  </a:lnTo>
                  <a:lnTo>
                    <a:pt x="269749" y="43941"/>
                  </a:lnTo>
                  <a:lnTo>
                    <a:pt x="271200" y="52210"/>
                  </a:lnTo>
                  <a:lnTo>
                    <a:pt x="271684" y="61019"/>
                  </a:lnTo>
                  <a:lnTo>
                    <a:pt x="271200" y="69828"/>
                  </a:lnTo>
                  <a:lnTo>
                    <a:pt x="269749" y="78097"/>
                  </a:lnTo>
                  <a:lnTo>
                    <a:pt x="268201" y="83046"/>
                  </a:lnTo>
                  <a:close/>
                </a:path>
                <a:path w="1049654" h="161925">
                  <a:moveTo>
                    <a:pt x="213492" y="122039"/>
                  </a:moveTo>
                  <a:lnTo>
                    <a:pt x="203911" y="121694"/>
                  </a:lnTo>
                  <a:lnTo>
                    <a:pt x="196302" y="120662"/>
                  </a:lnTo>
                  <a:lnTo>
                    <a:pt x="190665" y="118941"/>
                  </a:lnTo>
                  <a:lnTo>
                    <a:pt x="187000" y="116532"/>
                  </a:lnTo>
                  <a:lnTo>
                    <a:pt x="238545" y="116532"/>
                  </a:lnTo>
                  <a:lnTo>
                    <a:pt x="236011" y="117769"/>
                  </a:lnTo>
                  <a:lnTo>
                    <a:pt x="228858" y="120141"/>
                  </a:lnTo>
                  <a:lnTo>
                    <a:pt x="221352" y="121564"/>
                  </a:lnTo>
                  <a:lnTo>
                    <a:pt x="213492" y="122039"/>
                  </a:lnTo>
                  <a:close/>
                </a:path>
                <a:path w="1049654" h="161925">
                  <a:moveTo>
                    <a:pt x="340260" y="122039"/>
                  </a:moveTo>
                  <a:lnTo>
                    <a:pt x="299146" y="109974"/>
                  </a:lnTo>
                  <a:lnTo>
                    <a:pt x="276040" y="77539"/>
                  </a:lnTo>
                  <a:lnTo>
                    <a:pt x="273911" y="60424"/>
                  </a:lnTo>
                  <a:lnTo>
                    <a:pt x="274330" y="53826"/>
                  </a:lnTo>
                  <a:lnTo>
                    <a:pt x="292793" y="17003"/>
                  </a:lnTo>
                  <a:lnTo>
                    <a:pt x="330986" y="483"/>
                  </a:lnTo>
                  <a:lnTo>
                    <a:pt x="340260" y="0"/>
                  </a:lnTo>
                  <a:lnTo>
                    <a:pt x="349478" y="483"/>
                  </a:lnTo>
                  <a:lnTo>
                    <a:pt x="387883" y="17040"/>
                  </a:lnTo>
                  <a:lnTo>
                    <a:pt x="402587" y="38992"/>
                  </a:lnTo>
                  <a:lnTo>
                    <a:pt x="334604" y="38992"/>
                  </a:lnTo>
                  <a:lnTo>
                    <a:pt x="329991" y="40878"/>
                  </a:lnTo>
                  <a:lnTo>
                    <a:pt x="326419" y="44648"/>
                  </a:lnTo>
                  <a:lnTo>
                    <a:pt x="322947" y="48418"/>
                  </a:lnTo>
                  <a:lnTo>
                    <a:pt x="321210" y="53826"/>
                  </a:lnTo>
                  <a:lnTo>
                    <a:pt x="321210" y="68014"/>
                  </a:lnTo>
                  <a:lnTo>
                    <a:pt x="322947" y="73521"/>
                  </a:lnTo>
                  <a:lnTo>
                    <a:pt x="326560" y="77539"/>
                  </a:lnTo>
                  <a:lnTo>
                    <a:pt x="329991" y="81160"/>
                  </a:lnTo>
                  <a:lnTo>
                    <a:pt x="334604" y="83046"/>
                  </a:lnTo>
                  <a:lnTo>
                    <a:pt x="402463" y="83046"/>
                  </a:lnTo>
                  <a:lnTo>
                    <a:pt x="401716" y="85204"/>
                  </a:lnTo>
                  <a:lnTo>
                    <a:pt x="374342" y="114300"/>
                  </a:lnTo>
                  <a:lnTo>
                    <a:pt x="349478" y="121555"/>
                  </a:lnTo>
                  <a:lnTo>
                    <a:pt x="340260" y="122039"/>
                  </a:lnTo>
                  <a:close/>
                </a:path>
                <a:path w="1049654" h="161925">
                  <a:moveTo>
                    <a:pt x="447860" y="143023"/>
                  </a:moveTo>
                  <a:lnTo>
                    <a:pt x="403509" y="143023"/>
                  </a:lnTo>
                  <a:lnTo>
                    <a:pt x="403509" y="81111"/>
                  </a:lnTo>
                  <a:lnTo>
                    <a:pt x="411694" y="81111"/>
                  </a:lnTo>
                  <a:lnTo>
                    <a:pt x="416357" y="81012"/>
                  </a:lnTo>
                  <a:lnTo>
                    <a:pt x="427619" y="1785"/>
                  </a:lnTo>
                  <a:lnTo>
                    <a:pt x="537603" y="1785"/>
                  </a:lnTo>
                  <a:lnTo>
                    <a:pt x="537603" y="40778"/>
                  </a:lnTo>
                  <a:lnTo>
                    <a:pt x="469440" y="40778"/>
                  </a:lnTo>
                  <a:lnTo>
                    <a:pt x="469099" y="48418"/>
                  </a:lnTo>
                  <a:lnTo>
                    <a:pt x="463636" y="82004"/>
                  </a:lnTo>
                  <a:lnTo>
                    <a:pt x="552783" y="82004"/>
                  </a:lnTo>
                  <a:lnTo>
                    <a:pt x="552783" y="120253"/>
                  </a:lnTo>
                  <a:lnTo>
                    <a:pt x="447860" y="120253"/>
                  </a:lnTo>
                  <a:lnTo>
                    <a:pt x="447860" y="143023"/>
                  </a:lnTo>
                  <a:close/>
                </a:path>
                <a:path w="1049654" h="161925">
                  <a:moveTo>
                    <a:pt x="638880" y="122634"/>
                  </a:moveTo>
                  <a:lnTo>
                    <a:pt x="587198" y="122634"/>
                  </a:lnTo>
                  <a:lnTo>
                    <a:pt x="589479" y="122088"/>
                  </a:lnTo>
                  <a:lnTo>
                    <a:pt x="592853" y="119905"/>
                  </a:lnTo>
                  <a:lnTo>
                    <a:pt x="594044" y="118715"/>
                  </a:lnTo>
                  <a:lnTo>
                    <a:pt x="594739" y="117425"/>
                  </a:lnTo>
                  <a:lnTo>
                    <a:pt x="545923" y="1785"/>
                  </a:lnTo>
                  <a:lnTo>
                    <a:pt x="594590" y="1785"/>
                  </a:lnTo>
                  <a:lnTo>
                    <a:pt x="618849" y="62061"/>
                  </a:lnTo>
                  <a:lnTo>
                    <a:pt x="664061" y="62061"/>
                  </a:lnTo>
                  <a:lnTo>
                    <a:pt x="639089" y="122187"/>
                  </a:lnTo>
                  <a:lnTo>
                    <a:pt x="638880" y="122634"/>
                  </a:lnTo>
                  <a:close/>
                </a:path>
                <a:path w="1049654" h="161925">
                  <a:moveTo>
                    <a:pt x="664061" y="62061"/>
                  </a:moveTo>
                  <a:lnTo>
                    <a:pt x="618849" y="62061"/>
                  </a:lnTo>
                  <a:lnTo>
                    <a:pt x="643256" y="1785"/>
                  </a:lnTo>
                  <a:lnTo>
                    <a:pt x="689095" y="1785"/>
                  </a:lnTo>
                  <a:lnTo>
                    <a:pt x="664061" y="62061"/>
                  </a:lnTo>
                  <a:close/>
                </a:path>
                <a:path w="1049654" h="161925">
                  <a:moveTo>
                    <a:pt x="402463" y="83046"/>
                  </a:moveTo>
                  <a:lnTo>
                    <a:pt x="345816" y="83046"/>
                  </a:lnTo>
                  <a:lnTo>
                    <a:pt x="350330" y="81160"/>
                  </a:lnTo>
                  <a:lnTo>
                    <a:pt x="357375" y="73521"/>
                  </a:lnTo>
                  <a:lnTo>
                    <a:pt x="359161" y="68014"/>
                  </a:lnTo>
                  <a:lnTo>
                    <a:pt x="359161" y="53826"/>
                  </a:lnTo>
                  <a:lnTo>
                    <a:pt x="357375" y="48418"/>
                  </a:lnTo>
                  <a:lnTo>
                    <a:pt x="353323" y="44127"/>
                  </a:lnTo>
                  <a:lnTo>
                    <a:pt x="350331" y="40878"/>
                  </a:lnTo>
                  <a:lnTo>
                    <a:pt x="345816" y="38992"/>
                  </a:lnTo>
                  <a:lnTo>
                    <a:pt x="402587" y="38992"/>
                  </a:lnTo>
                  <a:lnTo>
                    <a:pt x="404368" y="44127"/>
                  </a:lnTo>
                  <a:lnTo>
                    <a:pt x="405958" y="52257"/>
                  </a:lnTo>
                  <a:lnTo>
                    <a:pt x="406461" y="60424"/>
                  </a:lnTo>
                  <a:lnTo>
                    <a:pt x="406415" y="62061"/>
                  </a:lnTo>
                  <a:lnTo>
                    <a:pt x="405958" y="69428"/>
                  </a:lnTo>
                  <a:lnTo>
                    <a:pt x="404368" y="77539"/>
                  </a:lnTo>
                  <a:lnTo>
                    <a:pt x="402463" y="83046"/>
                  </a:lnTo>
                  <a:close/>
                </a:path>
                <a:path w="1049654" h="161925">
                  <a:moveTo>
                    <a:pt x="552783" y="82004"/>
                  </a:moveTo>
                  <a:lnTo>
                    <a:pt x="463636" y="82004"/>
                  </a:lnTo>
                  <a:lnTo>
                    <a:pt x="490722" y="81111"/>
                  </a:lnTo>
                  <a:lnTo>
                    <a:pt x="490722" y="40778"/>
                  </a:lnTo>
                  <a:lnTo>
                    <a:pt x="537603" y="40778"/>
                  </a:lnTo>
                  <a:lnTo>
                    <a:pt x="537603" y="81111"/>
                  </a:lnTo>
                  <a:lnTo>
                    <a:pt x="552783" y="81111"/>
                  </a:lnTo>
                  <a:lnTo>
                    <a:pt x="552783" y="82004"/>
                  </a:lnTo>
                  <a:close/>
                </a:path>
                <a:path w="1049654" h="161925">
                  <a:moveTo>
                    <a:pt x="627097" y="143023"/>
                  </a:moveTo>
                  <a:lnTo>
                    <a:pt x="552783" y="143023"/>
                  </a:lnTo>
                  <a:lnTo>
                    <a:pt x="552783" y="140058"/>
                  </a:lnTo>
                  <a:lnTo>
                    <a:pt x="565866" y="113555"/>
                  </a:lnTo>
                  <a:lnTo>
                    <a:pt x="570430" y="117723"/>
                  </a:lnTo>
                  <a:lnTo>
                    <a:pt x="573952" y="120253"/>
                  </a:lnTo>
                  <a:lnTo>
                    <a:pt x="576433" y="121146"/>
                  </a:lnTo>
                  <a:lnTo>
                    <a:pt x="579012" y="122138"/>
                  </a:lnTo>
                  <a:lnTo>
                    <a:pt x="581642" y="122634"/>
                  </a:lnTo>
                  <a:lnTo>
                    <a:pt x="638880" y="122634"/>
                  </a:lnTo>
                  <a:lnTo>
                    <a:pt x="634429" y="132122"/>
                  </a:lnTo>
                  <a:lnTo>
                    <a:pt x="629230" y="140493"/>
                  </a:lnTo>
                  <a:lnTo>
                    <a:pt x="627097" y="143023"/>
                  </a:lnTo>
                  <a:close/>
                </a:path>
                <a:path w="1049654" h="161925">
                  <a:moveTo>
                    <a:pt x="551320" y="143023"/>
                  </a:moveTo>
                  <a:lnTo>
                    <a:pt x="508730" y="143023"/>
                  </a:lnTo>
                  <a:lnTo>
                    <a:pt x="508730" y="120253"/>
                  </a:lnTo>
                  <a:lnTo>
                    <a:pt x="552783" y="120253"/>
                  </a:lnTo>
                  <a:lnTo>
                    <a:pt x="552783" y="140058"/>
                  </a:lnTo>
                  <a:lnTo>
                    <a:pt x="551320" y="143023"/>
                  </a:lnTo>
                  <a:close/>
                </a:path>
                <a:path w="1049654" h="161925">
                  <a:moveTo>
                    <a:pt x="585660" y="161478"/>
                  </a:moveTo>
                  <a:lnTo>
                    <a:pt x="579509" y="161478"/>
                  </a:lnTo>
                  <a:lnTo>
                    <a:pt x="573258" y="160486"/>
                  </a:lnTo>
                  <a:lnTo>
                    <a:pt x="560557" y="156517"/>
                  </a:lnTo>
                  <a:lnTo>
                    <a:pt x="554455" y="153193"/>
                  </a:lnTo>
                  <a:lnTo>
                    <a:pt x="548602" y="148530"/>
                  </a:lnTo>
                  <a:lnTo>
                    <a:pt x="552783" y="140058"/>
                  </a:lnTo>
                  <a:lnTo>
                    <a:pt x="552783" y="143023"/>
                  </a:lnTo>
                  <a:lnTo>
                    <a:pt x="627097" y="143023"/>
                  </a:lnTo>
                  <a:lnTo>
                    <a:pt x="594608" y="160920"/>
                  </a:lnTo>
                  <a:lnTo>
                    <a:pt x="585660" y="161478"/>
                  </a:lnTo>
                  <a:close/>
                </a:path>
                <a:path w="1049654" h="161925">
                  <a:moveTo>
                    <a:pt x="951629" y="49559"/>
                  </a:moveTo>
                  <a:lnTo>
                    <a:pt x="934662" y="15478"/>
                  </a:lnTo>
                  <a:lnTo>
                    <a:pt x="941118" y="11552"/>
                  </a:lnTo>
                  <a:lnTo>
                    <a:pt x="947685" y="8259"/>
                  </a:lnTo>
                  <a:lnTo>
                    <a:pt x="988687" y="0"/>
                  </a:lnTo>
                  <a:lnTo>
                    <a:pt x="1002305" y="855"/>
                  </a:lnTo>
                  <a:lnTo>
                    <a:pt x="1040237" y="21347"/>
                  </a:lnTo>
                  <a:lnTo>
                    <a:pt x="1047026" y="37802"/>
                  </a:lnTo>
                  <a:lnTo>
                    <a:pt x="978021" y="37802"/>
                  </a:lnTo>
                  <a:lnTo>
                    <a:pt x="973110" y="38596"/>
                  </a:lnTo>
                  <a:lnTo>
                    <a:pt x="968149" y="40183"/>
                  </a:lnTo>
                  <a:lnTo>
                    <a:pt x="963188" y="41671"/>
                  </a:lnTo>
                  <a:lnTo>
                    <a:pt x="957681" y="44797"/>
                  </a:lnTo>
                  <a:lnTo>
                    <a:pt x="951629" y="49559"/>
                  </a:lnTo>
                  <a:close/>
                </a:path>
                <a:path w="1049654" h="161925">
                  <a:moveTo>
                    <a:pt x="738149" y="120253"/>
                  </a:moveTo>
                  <a:lnTo>
                    <a:pt x="691120" y="120253"/>
                  </a:lnTo>
                  <a:lnTo>
                    <a:pt x="691120" y="1785"/>
                  </a:lnTo>
                  <a:lnTo>
                    <a:pt x="738149" y="1785"/>
                  </a:lnTo>
                  <a:lnTo>
                    <a:pt x="738149" y="42416"/>
                  </a:lnTo>
                  <a:lnTo>
                    <a:pt x="795146" y="42416"/>
                  </a:lnTo>
                  <a:lnTo>
                    <a:pt x="783691" y="58787"/>
                  </a:lnTo>
                  <a:lnTo>
                    <a:pt x="799042" y="81111"/>
                  </a:lnTo>
                  <a:lnTo>
                    <a:pt x="738149" y="81111"/>
                  </a:lnTo>
                  <a:lnTo>
                    <a:pt x="738149" y="120253"/>
                  </a:lnTo>
                  <a:close/>
                </a:path>
                <a:path w="1049654" h="161925">
                  <a:moveTo>
                    <a:pt x="795146" y="42416"/>
                  </a:moveTo>
                  <a:lnTo>
                    <a:pt x="745591" y="42416"/>
                  </a:lnTo>
                  <a:lnTo>
                    <a:pt x="772529" y="1785"/>
                  </a:lnTo>
                  <a:lnTo>
                    <a:pt x="815351" y="1785"/>
                  </a:lnTo>
                  <a:lnTo>
                    <a:pt x="815245" y="13692"/>
                  </a:lnTo>
                  <a:lnTo>
                    <a:pt x="795146" y="42416"/>
                  </a:lnTo>
                  <a:close/>
                </a:path>
                <a:path w="1049654" h="161925">
                  <a:moveTo>
                    <a:pt x="815351" y="13541"/>
                  </a:moveTo>
                  <a:lnTo>
                    <a:pt x="815351" y="1785"/>
                  </a:lnTo>
                  <a:lnTo>
                    <a:pt x="823577" y="1785"/>
                  </a:lnTo>
                  <a:lnTo>
                    <a:pt x="815351" y="13541"/>
                  </a:lnTo>
                  <a:close/>
                </a:path>
                <a:path w="1049654" h="161925">
                  <a:moveTo>
                    <a:pt x="932925" y="40778"/>
                  </a:moveTo>
                  <a:lnTo>
                    <a:pt x="815351" y="40778"/>
                  </a:lnTo>
                  <a:lnTo>
                    <a:pt x="815351" y="13541"/>
                  </a:lnTo>
                  <a:lnTo>
                    <a:pt x="823577" y="1785"/>
                  </a:lnTo>
                  <a:lnTo>
                    <a:pt x="932925" y="1785"/>
                  </a:lnTo>
                  <a:lnTo>
                    <a:pt x="932925" y="40778"/>
                  </a:lnTo>
                  <a:close/>
                </a:path>
                <a:path w="1049654" h="161925">
                  <a:moveTo>
                    <a:pt x="976483" y="122039"/>
                  </a:moveTo>
                  <a:lnTo>
                    <a:pt x="967355" y="122039"/>
                  </a:lnTo>
                  <a:lnTo>
                    <a:pt x="959318" y="120401"/>
                  </a:lnTo>
                  <a:lnTo>
                    <a:pt x="931239" y="91281"/>
                  </a:lnTo>
                  <a:lnTo>
                    <a:pt x="931344" y="82897"/>
                  </a:lnTo>
                  <a:lnTo>
                    <a:pt x="961265" y="49299"/>
                  </a:lnTo>
                  <a:lnTo>
                    <a:pt x="984371" y="46880"/>
                  </a:lnTo>
                  <a:lnTo>
                    <a:pt x="1001933" y="46880"/>
                  </a:lnTo>
                  <a:lnTo>
                    <a:pt x="1001536" y="40828"/>
                  </a:lnTo>
                  <a:lnTo>
                    <a:pt x="995186" y="37802"/>
                  </a:lnTo>
                  <a:lnTo>
                    <a:pt x="1047026" y="37802"/>
                  </a:lnTo>
                  <a:lnTo>
                    <a:pt x="1048049" y="41671"/>
                  </a:lnTo>
                  <a:lnTo>
                    <a:pt x="1048160" y="42416"/>
                  </a:lnTo>
                  <a:lnTo>
                    <a:pt x="1049111" y="54917"/>
                  </a:lnTo>
                  <a:lnTo>
                    <a:pt x="1049111" y="75307"/>
                  </a:lnTo>
                  <a:lnTo>
                    <a:pt x="981146" y="75307"/>
                  </a:lnTo>
                  <a:lnTo>
                    <a:pt x="976930" y="77638"/>
                  </a:lnTo>
                  <a:lnTo>
                    <a:pt x="976930" y="84385"/>
                  </a:lnTo>
                  <a:lnTo>
                    <a:pt x="977773" y="86072"/>
                  </a:lnTo>
                  <a:lnTo>
                    <a:pt x="981146" y="88651"/>
                  </a:lnTo>
                  <a:lnTo>
                    <a:pt x="983726" y="89296"/>
                  </a:lnTo>
                  <a:lnTo>
                    <a:pt x="1049111" y="89296"/>
                  </a:lnTo>
                  <a:lnTo>
                    <a:pt x="1049111" y="116085"/>
                  </a:lnTo>
                  <a:lnTo>
                    <a:pt x="1005505" y="116085"/>
                  </a:lnTo>
                  <a:lnTo>
                    <a:pt x="1002798" y="118690"/>
                  </a:lnTo>
                  <a:lnTo>
                    <a:pt x="997059" y="120550"/>
                  </a:lnTo>
                  <a:lnTo>
                    <a:pt x="988287" y="121666"/>
                  </a:lnTo>
                  <a:lnTo>
                    <a:pt x="976483" y="122039"/>
                  </a:lnTo>
                  <a:close/>
                </a:path>
                <a:path w="1049654" h="161925">
                  <a:moveTo>
                    <a:pt x="897653" y="120253"/>
                  </a:moveTo>
                  <a:lnTo>
                    <a:pt x="850920" y="120253"/>
                  </a:lnTo>
                  <a:lnTo>
                    <a:pt x="850920" y="40778"/>
                  </a:lnTo>
                  <a:lnTo>
                    <a:pt x="897653" y="40778"/>
                  </a:lnTo>
                  <a:lnTo>
                    <a:pt x="897653" y="120253"/>
                  </a:lnTo>
                  <a:close/>
                </a:path>
                <a:path w="1049654" h="161925">
                  <a:moveTo>
                    <a:pt x="1049111" y="89296"/>
                  </a:moveTo>
                  <a:lnTo>
                    <a:pt x="990870" y="89296"/>
                  </a:lnTo>
                  <a:lnTo>
                    <a:pt x="993995" y="88503"/>
                  </a:lnTo>
                  <a:lnTo>
                    <a:pt x="996575" y="86915"/>
                  </a:lnTo>
                  <a:lnTo>
                    <a:pt x="999254" y="85228"/>
                  </a:lnTo>
                  <a:lnTo>
                    <a:pt x="1001089" y="82897"/>
                  </a:lnTo>
                  <a:lnTo>
                    <a:pt x="1002082" y="79920"/>
                  </a:lnTo>
                  <a:lnTo>
                    <a:pt x="1002082" y="75307"/>
                  </a:lnTo>
                  <a:lnTo>
                    <a:pt x="1049111" y="75307"/>
                  </a:lnTo>
                  <a:lnTo>
                    <a:pt x="1049111" y="89296"/>
                  </a:lnTo>
                  <a:close/>
                </a:path>
                <a:path w="1049654" h="161925">
                  <a:moveTo>
                    <a:pt x="825958" y="120253"/>
                  </a:moveTo>
                  <a:lnTo>
                    <a:pt x="770296" y="120253"/>
                  </a:lnTo>
                  <a:lnTo>
                    <a:pt x="744698" y="81111"/>
                  </a:lnTo>
                  <a:lnTo>
                    <a:pt x="799042" y="81111"/>
                  </a:lnTo>
                  <a:lnTo>
                    <a:pt x="825958" y="120253"/>
                  </a:lnTo>
                  <a:close/>
                </a:path>
                <a:path w="1049654" h="161925">
                  <a:moveTo>
                    <a:pt x="1049111" y="120253"/>
                  </a:moveTo>
                  <a:lnTo>
                    <a:pt x="1004760" y="120253"/>
                  </a:lnTo>
                  <a:lnTo>
                    <a:pt x="1005505" y="116085"/>
                  </a:lnTo>
                  <a:lnTo>
                    <a:pt x="1049111" y="116085"/>
                  </a:lnTo>
                  <a:lnTo>
                    <a:pt x="1049111" y="120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77550" y="728575"/>
              <a:ext cx="5214620" cy="561975"/>
            </a:xfrm>
            <a:custGeom>
              <a:avLst/>
              <a:gdLst/>
              <a:ahLst/>
              <a:cxnLst/>
              <a:rect l="l" t="t" r="r" b="b"/>
              <a:pathLst>
                <a:path w="5214620" h="561975">
                  <a:moveTo>
                    <a:pt x="0" y="0"/>
                  </a:moveTo>
                  <a:lnTo>
                    <a:pt x="5214449" y="0"/>
                  </a:lnTo>
                  <a:lnTo>
                    <a:pt x="5214449" y="561899"/>
                  </a:lnTo>
                  <a:lnTo>
                    <a:pt x="0" y="56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77550" y="728575"/>
              <a:ext cx="5214620" cy="561975"/>
            </a:xfrm>
            <a:custGeom>
              <a:avLst/>
              <a:gdLst/>
              <a:ahLst/>
              <a:cxnLst/>
              <a:rect l="l" t="t" r="r" b="b"/>
              <a:pathLst>
                <a:path w="5214620" h="561975">
                  <a:moveTo>
                    <a:pt x="0" y="0"/>
                  </a:moveTo>
                  <a:lnTo>
                    <a:pt x="5214449" y="0"/>
                  </a:lnTo>
                </a:path>
                <a:path w="5214620" h="561975">
                  <a:moveTo>
                    <a:pt x="5214449" y="561899"/>
                  </a:moveTo>
                  <a:lnTo>
                    <a:pt x="0" y="561899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4E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65953" y="803207"/>
              <a:ext cx="2168178" cy="193178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076223" y="1084343"/>
              <a:ext cx="906144" cy="160020"/>
            </a:xfrm>
            <a:custGeom>
              <a:avLst/>
              <a:gdLst/>
              <a:ahLst/>
              <a:cxnLst/>
              <a:rect l="l" t="t" r="r" b="b"/>
              <a:pathLst>
                <a:path w="906145" h="160019">
                  <a:moveTo>
                    <a:pt x="46732" y="120253"/>
                  </a:moveTo>
                  <a:lnTo>
                    <a:pt x="0" y="120253"/>
                  </a:lnTo>
                  <a:lnTo>
                    <a:pt x="0" y="1785"/>
                  </a:lnTo>
                  <a:lnTo>
                    <a:pt x="122187" y="1785"/>
                  </a:lnTo>
                  <a:lnTo>
                    <a:pt x="122187" y="40778"/>
                  </a:lnTo>
                  <a:lnTo>
                    <a:pt x="46732" y="40778"/>
                  </a:lnTo>
                  <a:lnTo>
                    <a:pt x="46732" y="120253"/>
                  </a:lnTo>
                  <a:close/>
                </a:path>
                <a:path w="906145" h="160019">
                  <a:moveTo>
                    <a:pt x="122187" y="120253"/>
                  </a:moveTo>
                  <a:lnTo>
                    <a:pt x="75455" y="120253"/>
                  </a:lnTo>
                  <a:lnTo>
                    <a:pt x="75455" y="40778"/>
                  </a:lnTo>
                  <a:lnTo>
                    <a:pt x="122187" y="40778"/>
                  </a:lnTo>
                  <a:lnTo>
                    <a:pt x="122187" y="120253"/>
                  </a:lnTo>
                  <a:close/>
                </a:path>
                <a:path w="906145" h="160019">
                  <a:moveTo>
                    <a:pt x="238849" y="5655"/>
                  </a:moveTo>
                  <a:lnTo>
                    <a:pt x="185066" y="5655"/>
                  </a:lnTo>
                  <a:lnTo>
                    <a:pt x="188628" y="3181"/>
                  </a:lnTo>
                  <a:lnTo>
                    <a:pt x="194553" y="1413"/>
                  </a:lnTo>
                  <a:lnTo>
                    <a:pt x="202841" y="353"/>
                  </a:lnTo>
                  <a:lnTo>
                    <a:pt x="213492" y="0"/>
                  </a:lnTo>
                  <a:lnTo>
                    <a:pt x="221352" y="474"/>
                  </a:lnTo>
                  <a:lnTo>
                    <a:pt x="228858" y="1897"/>
                  </a:lnTo>
                  <a:lnTo>
                    <a:pt x="236011" y="4269"/>
                  </a:lnTo>
                  <a:lnTo>
                    <a:pt x="238849" y="5655"/>
                  </a:lnTo>
                  <a:close/>
                </a:path>
                <a:path w="906145" h="160019">
                  <a:moveTo>
                    <a:pt x="187000" y="159692"/>
                  </a:moveTo>
                  <a:lnTo>
                    <a:pt x="139971" y="159692"/>
                  </a:lnTo>
                  <a:lnTo>
                    <a:pt x="139971" y="1785"/>
                  </a:lnTo>
                  <a:lnTo>
                    <a:pt x="185066" y="1785"/>
                  </a:lnTo>
                  <a:lnTo>
                    <a:pt x="185066" y="5655"/>
                  </a:lnTo>
                  <a:lnTo>
                    <a:pt x="238849" y="5655"/>
                  </a:lnTo>
                  <a:lnTo>
                    <a:pt x="267330" y="36211"/>
                  </a:lnTo>
                  <a:lnTo>
                    <a:pt x="268201" y="38992"/>
                  </a:lnTo>
                  <a:lnTo>
                    <a:pt x="199750" y="38992"/>
                  </a:lnTo>
                  <a:lnTo>
                    <a:pt x="195186" y="40927"/>
                  </a:lnTo>
                  <a:lnTo>
                    <a:pt x="188141" y="48567"/>
                  </a:lnTo>
                  <a:lnTo>
                    <a:pt x="186405" y="53974"/>
                  </a:lnTo>
                  <a:lnTo>
                    <a:pt x="186405" y="68064"/>
                  </a:lnTo>
                  <a:lnTo>
                    <a:pt x="188141" y="73521"/>
                  </a:lnTo>
                  <a:lnTo>
                    <a:pt x="191614" y="77390"/>
                  </a:lnTo>
                  <a:lnTo>
                    <a:pt x="195186" y="81160"/>
                  </a:lnTo>
                  <a:lnTo>
                    <a:pt x="199750" y="83046"/>
                  </a:lnTo>
                  <a:lnTo>
                    <a:pt x="268201" y="83046"/>
                  </a:lnTo>
                  <a:lnTo>
                    <a:pt x="267330" y="85827"/>
                  </a:lnTo>
                  <a:lnTo>
                    <a:pt x="238545" y="116532"/>
                  </a:lnTo>
                  <a:lnTo>
                    <a:pt x="187000" y="116532"/>
                  </a:lnTo>
                  <a:lnTo>
                    <a:pt x="187000" y="159692"/>
                  </a:lnTo>
                  <a:close/>
                </a:path>
                <a:path w="906145" h="160019">
                  <a:moveTo>
                    <a:pt x="268201" y="83046"/>
                  </a:moveTo>
                  <a:lnTo>
                    <a:pt x="210863" y="83046"/>
                  </a:lnTo>
                  <a:lnTo>
                    <a:pt x="215427" y="81160"/>
                  </a:lnTo>
                  <a:lnTo>
                    <a:pt x="218998" y="77390"/>
                  </a:lnTo>
                  <a:lnTo>
                    <a:pt x="222570" y="73521"/>
                  </a:lnTo>
                  <a:lnTo>
                    <a:pt x="224356" y="68064"/>
                  </a:lnTo>
                  <a:lnTo>
                    <a:pt x="224356" y="53974"/>
                  </a:lnTo>
                  <a:lnTo>
                    <a:pt x="222570" y="48567"/>
                  </a:lnTo>
                  <a:lnTo>
                    <a:pt x="218998" y="44797"/>
                  </a:lnTo>
                  <a:lnTo>
                    <a:pt x="215427" y="40927"/>
                  </a:lnTo>
                  <a:lnTo>
                    <a:pt x="210863" y="38992"/>
                  </a:lnTo>
                  <a:lnTo>
                    <a:pt x="268201" y="38992"/>
                  </a:lnTo>
                  <a:lnTo>
                    <a:pt x="269749" y="43941"/>
                  </a:lnTo>
                  <a:lnTo>
                    <a:pt x="271200" y="52210"/>
                  </a:lnTo>
                  <a:lnTo>
                    <a:pt x="271684" y="61019"/>
                  </a:lnTo>
                  <a:lnTo>
                    <a:pt x="271200" y="69828"/>
                  </a:lnTo>
                  <a:lnTo>
                    <a:pt x="269749" y="78097"/>
                  </a:lnTo>
                  <a:lnTo>
                    <a:pt x="268201" y="83046"/>
                  </a:lnTo>
                  <a:close/>
                </a:path>
                <a:path w="906145" h="160019">
                  <a:moveTo>
                    <a:pt x="213492" y="122039"/>
                  </a:moveTo>
                  <a:lnTo>
                    <a:pt x="203911" y="121694"/>
                  </a:lnTo>
                  <a:lnTo>
                    <a:pt x="196302" y="120662"/>
                  </a:lnTo>
                  <a:lnTo>
                    <a:pt x="190665" y="118941"/>
                  </a:lnTo>
                  <a:lnTo>
                    <a:pt x="187000" y="116532"/>
                  </a:lnTo>
                  <a:lnTo>
                    <a:pt x="238545" y="116532"/>
                  </a:lnTo>
                  <a:lnTo>
                    <a:pt x="236011" y="117769"/>
                  </a:lnTo>
                  <a:lnTo>
                    <a:pt x="228858" y="120141"/>
                  </a:lnTo>
                  <a:lnTo>
                    <a:pt x="221352" y="121564"/>
                  </a:lnTo>
                  <a:lnTo>
                    <a:pt x="213492" y="122039"/>
                  </a:lnTo>
                  <a:close/>
                </a:path>
                <a:path w="906145" h="160019">
                  <a:moveTo>
                    <a:pt x="340260" y="122039"/>
                  </a:moveTo>
                  <a:lnTo>
                    <a:pt x="299146" y="109974"/>
                  </a:lnTo>
                  <a:lnTo>
                    <a:pt x="276040" y="77539"/>
                  </a:lnTo>
                  <a:lnTo>
                    <a:pt x="273882" y="60870"/>
                  </a:lnTo>
                  <a:lnTo>
                    <a:pt x="274330" y="53826"/>
                  </a:lnTo>
                  <a:lnTo>
                    <a:pt x="292793" y="17003"/>
                  </a:lnTo>
                  <a:lnTo>
                    <a:pt x="330986" y="483"/>
                  </a:lnTo>
                  <a:lnTo>
                    <a:pt x="340260" y="0"/>
                  </a:lnTo>
                  <a:lnTo>
                    <a:pt x="349478" y="483"/>
                  </a:lnTo>
                  <a:lnTo>
                    <a:pt x="387883" y="17040"/>
                  </a:lnTo>
                  <a:lnTo>
                    <a:pt x="402587" y="38992"/>
                  </a:lnTo>
                  <a:lnTo>
                    <a:pt x="334604" y="38992"/>
                  </a:lnTo>
                  <a:lnTo>
                    <a:pt x="329991" y="40878"/>
                  </a:lnTo>
                  <a:lnTo>
                    <a:pt x="326419" y="44648"/>
                  </a:lnTo>
                  <a:lnTo>
                    <a:pt x="322946" y="48418"/>
                  </a:lnTo>
                  <a:lnTo>
                    <a:pt x="321210" y="53826"/>
                  </a:lnTo>
                  <a:lnTo>
                    <a:pt x="321210" y="68014"/>
                  </a:lnTo>
                  <a:lnTo>
                    <a:pt x="322946" y="73521"/>
                  </a:lnTo>
                  <a:lnTo>
                    <a:pt x="326560" y="77539"/>
                  </a:lnTo>
                  <a:lnTo>
                    <a:pt x="329991" y="81160"/>
                  </a:lnTo>
                  <a:lnTo>
                    <a:pt x="334604" y="83046"/>
                  </a:lnTo>
                  <a:lnTo>
                    <a:pt x="402463" y="83046"/>
                  </a:lnTo>
                  <a:lnTo>
                    <a:pt x="401716" y="85204"/>
                  </a:lnTo>
                  <a:lnTo>
                    <a:pt x="374341" y="114300"/>
                  </a:lnTo>
                  <a:lnTo>
                    <a:pt x="349478" y="121555"/>
                  </a:lnTo>
                  <a:lnTo>
                    <a:pt x="340260" y="122039"/>
                  </a:lnTo>
                  <a:close/>
                </a:path>
                <a:path w="906145" h="160019">
                  <a:moveTo>
                    <a:pt x="402463" y="83046"/>
                  </a:moveTo>
                  <a:lnTo>
                    <a:pt x="345816" y="83046"/>
                  </a:lnTo>
                  <a:lnTo>
                    <a:pt x="350330" y="81160"/>
                  </a:lnTo>
                  <a:lnTo>
                    <a:pt x="357375" y="73521"/>
                  </a:lnTo>
                  <a:lnTo>
                    <a:pt x="359161" y="68014"/>
                  </a:lnTo>
                  <a:lnTo>
                    <a:pt x="359161" y="53826"/>
                  </a:lnTo>
                  <a:lnTo>
                    <a:pt x="357375" y="48418"/>
                  </a:lnTo>
                  <a:lnTo>
                    <a:pt x="353803" y="44648"/>
                  </a:lnTo>
                  <a:lnTo>
                    <a:pt x="350330" y="40878"/>
                  </a:lnTo>
                  <a:lnTo>
                    <a:pt x="345816" y="38992"/>
                  </a:lnTo>
                  <a:lnTo>
                    <a:pt x="402587" y="38992"/>
                  </a:lnTo>
                  <a:lnTo>
                    <a:pt x="404367" y="44127"/>
                  </a:lnTo>
                  <a:lnTo>
                    <a:pt x="405958" y="52257"/>
                  </a:lnTo>
                  <a:lnTo>
                    <a:pt x="406488" y="60870"/>
                  </a:lnTo>
                  <a:lnTo>
                    <a:pt x="405958" y="69428"/>
                  </a:lnTo>
                  <a:lnTo>
                    <a:pt x="404367" y="77539"/>
                  </a:lnTo>
                  <a:lnTo>
                    <a:pt x="402463" y="83046"/>
                  </a:lnTo>
                  <a:close/>
                </a:path>
                <a:path w="906145" h="160019">
                  <a:moveTo>
                    <a:pt x="477127" y="122039"/>
                  </a:moveTo>
                  <a:lnTo>
                    <a:pt x="433799" y="109974"/>
                  </a:lnTo>
                  <a:lnTo>
                    <a:pt x="410526" y="77539"/>
                  </a:lnTo>
                  <a:lnTo>
                    <a:pt x="408368" y="60870"/>
                  </a:lnTo>
                  <a:lnTo>
                    <a:pt x="408889" y="52387"/>
                  </a:lnTo>
                  <a:lnTo>
                    <a:pt x="426749" y="17189"/>
                  </a:lnTo>
                  <a:lnTo>
                    <a:pt x="464170" y="492"/>
                  </a:lnTo>
                  <a:lnTo>
                    <a:pt x="473109" y="0"/>
                  </a:lnTo>
                  <a:lnTo>
                    <a:pt x="481620" y="455"/>
                  </a:lnTo>
                  <a:lnTo>
                    <a:pt x="517720" y="16259"/>
                  </a:lnTo>
                  <a:lnTo>
                    <a:pt x="531248" y="35718"/>
                  </a:lnTo>
                  <a:lnTo>
                    <a:pt x="468297" y="35718"/>
                  </a:lnTo>
                  <a:lnTo>
                    <a:pt x="464179" y="37107"/>
                  </a:lnTo>
                  <a:lnTo>
                    <a:pt x="457730" y="42564"/>
                  </a:lnTo>
                  <a:lnTo>
                    <a:pt x="455993" y="44698"/>
                  </a:lnTo>
                  <a:lnTo>
                    <a:pt x="455696" y="46285"/>
                  </a:lnTo>
                  <a:lnTo>
                    <a:pt x="534439" y="46285"/>
                  </a:lnTo>
                  <a:lnTo>
                    <a:pt x="535533" y="52099"/>
                  </a:lnTo>
                  <a:lnTo>
                    <a:pt x="536046" y="60870"/>
                  </a:lnTo>
                  <a:lnTo>
                    <a:pt x="536063" y="61565"/>
                  </a:lnTo>
                  <a:lnTo>
                    <a:pt x="535289" y="73223"/>
                  </a:lnTo>
                  <a:lnTo>
                    <a:pt x="504065" y="73223"/>
                  </a:lnTo>
                  <a:lnTo>
                    <a:pt x="501944" y="75009"/>
                  </a:lnTo>
                  <a:lnTo>
                    <a:pt x="456886" y="75009"/>
                  </a:lnTo>
                  <a:lnTo>
                    <a:pt x="457184" y="76100"/>
                  </a:lnTo>
                  <a:lnTo>
                    <a:pt x="459342" y="77985"/>
                  </a:lnTo>
                  <a:lnTo>
                    <a:pt x="463137" y="80516"/>
                  </a:lnTo>
                  <a:lnTo>
                    <a:pt x="467007" y="82996"/>
                  </a:lnTo>
                  <a:lnTo>
                    <a:pt x="472067" y="84236"/>
                  </a:lnTo>
                  <a:lnTo>
                    <a:pt x="514648" y="84236"/>
                  </a:lnTo>
                  <a:lnTo>
                    <a:pt x="529663" y="99863"/>
                  </a:lnTo>
                  <a:lnTo>
                    <a:pt x="518901" y="109565"/>
                  </a:lnTo>
                  <a:lnTo>
                    <a:pt x="506558" y="116495"/>
                  </a:lnTo>
                  <a:lnTo>
                    <a:pt x="492633" y="120653"/>
                  </a:lnTo>
                  <a:lnTo>
                    <a:pt x="477127" y="122039"/>
                  </a:lnTo>
                  <a:close/>
                </a:path>
                <a:path w="906145" h="160019">
                  <a:moveTo>
                    <a:pt x="534439" y="46285"/>
                  </a:moveTo>
                  <a:lnTo>
                    <a:pt x="490819" y="46285"/>
                  </a:lnTo>
                  <a:lnTo>
                    <a:pt x="490522" y="44698"/>
                  </a:lnTo>
                  <a:lnTo>
                    <a:pt x="488736" y="42564"/>
                  </a:lnTo>
                  <a:lnTo>
                    <a:pt x="485461" y="39885"/>
                  </a:lnTo>
                  <a:lnTo>
                    <a:pt x="482286" y="37107"/>
                  </a:lnTo>
                  <a:lnTo>
                    <a:pt x="478219" y="35718"/>
                  </a:lnTo>
                  <a:lnTo>
                    <a:pt x="531248" y="35718"/>
                  </a:lnTo>
                  <a:lnTo>
                    <a:pt x="533942" y="43643"/>
                  </a:lnTo>
                  <a:lnTo>
                    <a:pt x="534439" y="46285"/>
                  </a:lnTo>
                  <a:close/>
                </a:path>
                <a:path w="906145" h="160019">
                  <a:moveTo>
                    <a:pt x="514648" y="84236"/>
                  </a:moveTo>
                  <a:lnTo>
                    <a:pt x="483080" y="84236"/>
                  </a:lnTo>
                  <a:lnTo>
                    <a:pt x="487148" y="83591"/>
                  </a:lnTo>
                  <a:lnTo>
                    <a:pt x="493895" y="81012"/>
                  </a:lnTo>
                  <a:lnTo>
                    <a:pt x="498468" y="77936"/>
                  </a:lnTo>
                  <a:lnTo>
                    <a:pt x="504065" y="73223"/>
                  </a:lnTo>
                  <a:lnTo>
                    <a:pt x="514648" y="84236"/>
                  </a:lnTo>
                  <a:close/>
                </a:path>
                <a:path w="906145" h="160019">
                  <a:moveTo>
                    <a:pt x="535170" y="75009"/>
                  </a:moveTo>
                  <a:lnTo>
                    <a:pt x="505781" y="75009"/>
                  </a:lnTo>
                  <a:lnTo>
                    <a:pt x="504065" y="73223"/>
                  </a:lnTo>
                  <a:lnTo>
                    <a:pt x="535289" y="73223"/>
                  </a:lnTo>
                  <a:lnTo>
                    <a:pt x="535170" y="75009"/>
                  </a:lnTo>
                  <a:close/>
                </a:path>
                <a:path w="906145" h="160019">
                  <a:moveTo>
                    <a:pt x="808610" y="49559"/>
                  </a:moveTo>
                  <a:lnTo>
                    <a:pt x="791644" y="15478"/>
                  </a:lnTo>
                  <a:lnTo>
                    <a:pt x="798100" y="11552"/>
                  </a:lnTo>
                  <a:lnTo>
                    <a:pt x="804667" y="8259"/>
                  </a:lnTo>
                  <a:lnTo>
                    <a:pt x="845669" y="0"/>
                  </a:lnTo>
                  <a:lnTo>
                    <a:pt x="859286" y="855"/>
                  </a:lnTo>
                  <a:lnTo>
                    <a:pt x="897219" y="21347"/>
                  </a:lnTo>
                  <a:lnTo>
                    <a:pt x="904008" y="37802"/>
                  </a:lnTo>
                  <a:lnTo>
                    <a:pt x="835003" y="37802"/>
                  </a:lnTo>
                  <a:lnTo>
                    <a:pt x="830091" y="38596"/>
                  </a:lnTo>
                  <a:lnTo>
                    <a:pt x="825130" y="40183"/>
                  </a:lnTo>
                  <a:lnTo>
                    <a:pt x="820169" y="41671"/>
                  </a:lnTo>
                  <a:lnTo>
                    <a:pt x="814663" y="44797"/>
                  </a:lnTo>
                  <a:lnTo>
                    <a:pt x="808610" y="49559"/>
                  </a:lnTo>
                  <a:close/>
                </a:path>
                <a:path w="906145" h="160019">
                  <a:moveTo>
                    <a:pt x="595131" y="120253"/>
                  </a:moveTo>
                  <a:lnTo>
                    <a:pt x="548101" y="120253"/>
                  </a:lnTo>
                  <a:lnTo>
                    <a:pt x="548101" y="1785"/>
                  </a:lnTo>
                  <a:lnTo>
                    <a:pt x="595131" y="1785"/>
                  </a:lnTo>
                  <a:lnTo>
                    <a:pt x="595131" y="42416"/>
                  </a:lnTo>
                  <a:lnTo>
                    <a:pt x="652128" y="42416"/>
                  </a:lnTo>
                  <a:lnTo>
                    <a:pt x="640673" y="58787"/>
                  </a:lnTo>
                  <a:lnTo>
                    <a:pt x="656024" y="81111"/>
                  </a:lnTo>
                  <a:lnTo>
                    <a:pt x="595131" y="81111"/>
                  </a:lnTo>
                  <a:lnTo>
                    <a:pt x="595131" y="120253"/>
                  </a:lnTo>
                  <a:close/>
                </a:path>
                <a:path w="906145" h="160019">
                  <a:moveTo>
                    <a:pt x="652128" y="42416"/>
                  </a:moveTo>
                  <a:lnTo>
                    <a:pt x="602573" y="42416"/>
                  </a:lnTo>
                  <a:lnTo>
                    <a:pt x="629511" y="1785"/>
                  </a:lnTo>
                  <a:lnTo>
                    <a:pt x="672333" y="1785"/>
                  </a:lnTo>
                  <a:lnTo>
                    <a:pt x="672227" y="13692"/>
                  </a:lnTo>
                  <a:lnTo>
                    <a:pt x="652128" y="42416"/>
                  </a:lnTo>
                  <a:close/>
                </a:path>
                <a:path w="906145" h="160019">
                  <a:moveTo>
                    <a:pt x="672333" y="13541"/>
                  </a:moveTo>
                  <a:lnTo>
                    <a:pt x="672333" y="1785"/>
                  </a:lnTo>
                  <a:lnTo>
                    <a:pt x="680559" y="1785"/>
                  </a:lnTo>
                  <a:lnTo>
                    <a:pt x="672333" y="13541"/>
                  </a:lnTo>
                  <a:close/>
                </a:path>
                <a:path w="906145" h="160019">
                  <a:moveTo>
                    <a:pt x="789907" y="40778"/>
                  </a:moveTo>
                  <a:lnTo>
                    <a:pt x="672333" y="40778"/>
                  </a:lnTo>
                  <a:lnTo>
                    <a:pt x="672333" y="13541"/>
                  </a:lnTo>
                  <a:lnTo>
                    <a:pt x="680559" y="1785"/>
                  </a:lnTo>
                  <a:lnTo>
                    <a:pt x="789907" y="1785"/>
                  </a:lnTo>
                  <a:lnTo>
                    <a:pt x="789907" y="40778"/>
                  </a:lnTo>
                  <a:close/>
                </a:path>
                <a:path w="906145" h="160019">
                  <a:moveTo>
                    <a:pt x="833465" y="122039"/>
                  </a:moveTo>
                  <a:lnTo>
                    <a:pt x="824337" y="122039"/>
                  </a:lnTo>
                  <a:lnTo>
                    <a:pt x="816300" y="120401"/>
                  </a:lnTo>
                  <a:lnTo>
                    <a:pt x="788221" y="91281"/>
                  </a:lnTo>
                  <a:lnTo>
                    <a:pt x="788325" y="82897"/>
                  </a:lnTo>
                  <a:lnTo>
                    <a:pt x="818247" y="49299"/>
                  </a:lnTo>
                  <a:lnTo>
                    <a:pt x="841353" y="46880"/>
                  </a:lnTo>
                  <a:lnTo>
                    <a:pt x="858914" y="46880"/>
                  </a:lnTo>
                  <a:lnTo>
                    <a:pt x="858518" y="40828"/>
                  </a:lnTo>
                  <a:lnTo>
                    <a:pt x="852168" y="37802"/>
                  </a:lnTo>
                  <a:lnTo>
                    <a:pt x="904008" y="37802"/>
                  </a:lnTo>
                  <a:lnTo>
                    <a:pt x="905031" y="41671"/>
                  </a:lnTo>
                  <a:lnTo>
                    <a:pt x="905142" y="42416"/>
                  </a:lnTo>
                  <a:lnTo>
                    <a:pt x="906093" y="54917"/>
                  </a:lnTo>
                  <a:lnTo>
                    <a:pt x="906093" y="75307"/>
                  </a:lnTo>
                  <a:lnTo>
                    <a:pt x="838128" y="75307"/>
                  </a:lnTo>
                  <a:lnTo>
                    <a:pt x="833911" y="77638"/>
                  </a:lnTo>
                  <a:lnTo>
                    <a:pt x="833911" y="84385"/>
                  </a:lnTo>
                  <a:lnTo>
                    <a:pt x="834755" y="86072"/>
                  </a:lnTo>
                  <a:lnTo>
                    <a:pt x="838128" y="88651"/>
                  </a:lnTo>
                  <a:lnTo>
                    <a:pt x="840708" y="89296"/>
                  </a:lnTo>
                  <a:lnTo>
                    <a:pt x="906093" y="89296"/>
                  </a:lnTo>
                  <a:lnTo>
                    <a:pt x="906093" y="116085"/>
                  </a:lnTo>
                  <a:lnTo>
                    <a:pt x="862486" y="116085"/>
                  </a:lnTo>
                  <a:lnTo>
                    <a:pt x="859779" y="118690"/>
                  </a:lnTo>
                  <a:lnTo>
                    <a:pt x="854040" y="120550"/>
                  </a:lnTo>
                  <a:lnTo>
                    <a:pt x="845269" y="121666"/>
                  </a:lnTo>
                  <a:lnTo>
                    <a:pt x="833465" y="122039"/>
                  </a:lnTo>
                  <a:close/>
                </a:path>
                <a:path w="906145" h="160019">
                  <a:moveTo>
                    <a:pt x="754635" y="120253"/>
                  </a:moveTo>
                  <a:lnTo>
                    <a:pt x="707903" y="120253"/>
                  </a:lnTo>
                  <a:lnTo>
                    <a:pt x="707903" y="40778"/>
                  </a:lnTo>
                  <a:lnTo>
                    <a:pt x="754635" y="40778"/>
                  </a:lnTo>
                  <a:lnTo>
                    <a:pt x="754635" y="120253"/>
                  </a:lnTo>
                  <a:close/>
                </a:path>
                <a:path w="906145" h="160019">
                  <a:moveTo>
                    <a:pt x="906093" y="89296"/>
                  </a:moveTo>
                  <a:lnTo>
                    <a:pt x="847851" y="89296"/>
                  </a:lnTo>
                  <a:lnTo>
                    <a:pt x="850977" y="88503"/>
                  </a:lnTo>
                  <a:lnTo>
                    <a:pt x="853557" y="86915"/>
                  </a:lnTo>
                  <a:lnTo>
                    <a:pt x="856235" y="85228"/>
                  </a:lnTo>
                  <a:lnTo>
                    <a:pt x="858071" y="82897"/>
                  </a:lnTo>
                  <a:lnTo>
                    <a:pt x="859063" y="79920"/>
                  </a:lnTo>
                  <a:lnTo>
                    <a:pt x="859063" y="75307"/>
                  </a:lnTo>
                  <a:lnTo>
                    <a:pt x="906093" y="75307"/>
                  </a:lnTo>
                  <a:lnTo>
                    <a:pt x="906093" y="89296"/>
                  </a:lnTo>
                  <a:close/>
                </a:path>
                <a:path w="906145" h="160019">
                  <a:moveTo>
                    <a:pt x="682940" y="120253"/>
                  </a:moveTo>
                  <a:lnTo>
                    <a:pt x="627278" y="120253"/>
                  </a:lnTo>
                  <a:lnTo>
                    <a:pt x="601680" y="81111"/>
                  </a:lnTo>
                  <a:lnTo>
                    <a:pt x="656024" y="81111"/>
                  </a:lnTo>
                  <a:lnTo>
                    <a:pt x="682940" y="120253"/>
                  </a:lnTo>
                  <a:close/>
                </a:path>
                <a:path w="906145" h="160019">
                  <a:moveTo>
                    <a:pt x="906093" y="120253"/>
                  </a:moveTo>
                  <a:lnTo>
                    <a:pt x="861742" y="120253"/>
                  </a:lnTo>
                  <a:lnTo>
                    <a:pt x="862486" y="116085"/>
                  </a:lnTo>
                  <a:lnTo>
                    <a:pt x="906093" y="116085"/>
                  </a:lnTo>
                  <a:lnTo>
                    <a:pt x="906093" y="120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191</Words>
  <Application>Microsoft Macintosh PowerPoint</Application>
  <PresentationFormat>Широкоэкранный</PresentationFormat>
  <Paragraphs>56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Тема Office</vt:lpstr>
      <vt:lpstr>Project Management</vt:lpstr>
      <vt:lpstr>Задачи project manager</vt:lpstr>
      <vt:lpstr>Project manager skills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Валерий Студенников</dc:creator>
  <cp:lastModifiedBy>Валерий Студенников</cp:lastModifiedBy>
  <cp:revision>1</cp:revision>
  <dcterms:created xsi:type="dcterms:W3CDTF">2023-02-27T06:38:46Z</dcterms:created>
  <dcterms:modified xsi:type="dcterms:W3CDTF">2023-02-27T06:43:08Z</dcterms:modified>
</cp:coreProperties>
</file>