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/>
    <p:restoredTop sz="94694"/>
  </p:normalViewPr>
  <p:slideViewPr>
    <p:cSldViewPr snapToGrid="0" snapToObjects="1">
      <p:cViewPr>
        <p:scale>
          <a:sx n="120" d="100"/>
          <a:sy n="120" d="100"/>
        </p:scale>
        <p:origin x="25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368B85-CA4C-9145-AE99-A83F7F508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D5374B-A75F-7D4F-98A9-01A800B3DF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849630-DB2A-D544-98AE-E48D50383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5CD6-C5C0-A742-898F-3E44ED80997C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6283F3-49D1-4840-B5FF-8A1CAA79C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FC7140-BD2B-C540-9F83-A042575E6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285D-BAF4-D044-AD7D-874F2CE81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666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6D9A50-3EE6-F041-9A96-A9ED46B0C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A913E6-4627-4849-94BA-32FED4554F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E0F1AB-B5F6-AF4E-83A5-DC58F6BB6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5CD6-C5C0-A742-898F-3E44ED80997C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E3BCAC-683B-574E-B5E5-5A41F934C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2C7B7E-8E07-9545-B49C-B982BDF38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285D-BAF4-D044-AD7D-874F2CE81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4124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2C425C3-84D5-AB4A-92B9-073F21547C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CF1FB0F-5CD2-A543-9817-C0B1B0AB5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2E9710-67BF-8A40-B6B6-46EFEC214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5CD6-C5C0-A742-898F-3E44ED80997C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A29916-EFEF-3541-AC43-984811970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E8F619-616B-8B42-A03C-A07536F62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285D-BAF4-D044-AD7D-874F2CE81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766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322E9A-7BAD-C04E-B2A0-59E38B82D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D6902B-57EE-7E49-9008-FDBFC9159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A19935-5958-3643-B027-6B686E6E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5CD6-C5C0-A742-898F-3E44ED80997C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9BA5AC-E052-8446-A4F3-237AD2992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CEAFE7-78AC-9648-9B53-1FFEC55B4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285D-BAF4-D044-AD7D-874F2CE81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726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7646A6-1722-C040-8D12-18CAD6568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83CC656-DE73-8241-AF8E-12F91259F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0FD74D-31C3-A942-876A-A5451C64A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5CD6-C5C0-A742-898F-3E44ED80997C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059D1C-CF7F-714F-ADEE-51256725D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B54E47-6888-EC44-9221-C4F260B13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285D-BAF4-D044-AD7D-874F2CE81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434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B709A3-5A81-B848-99E0-3AB7DC082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820352-250D-784D-BD5D-45059118AF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34EF8F8-FC53-8B43-87FB-DB58BBBCA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3445586-83CD-744C-8A70-1D7D9F50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5CD6-C5C0-A742-898F-3E44ED80997C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C4833E6-624B-124B-B3A5-EC0A06E4D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53B7138-705B-AE4C-8D1A-8E14196A8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285D-BAF4-D044-AD7D-874F2CE81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898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1A461D-577C-EB40-9C0B-E1D213538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3527E2-6A76-2A4D-8E2D-7B995109A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1510AAF-BAD8-3340-9A97-0E99BCEAA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1B10C90-239A-BF43-86F6-C3144070B4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99735BB-3B57-2D40-A9BB-EADF2267EE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02C2C89-5005-FA41-98BB-E8EE63821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5CD6-C5C0-A742-898F-3E44ED80997C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841397E-FE06-1B40-9978-DD0099B32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74F8014-689C-E542-8DD1-516281899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285D-BAF4-D044-AD7D-874F2CE81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303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548A51-3089-2D4A-BD96-13118566B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BABF2C6-66EE-1243-9771-EB877E922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5CD6-C5C0-A742-898F-3E44ED80997C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2CD5D8A-8DEC-A946-8B69-B20A53D2F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073D787-FD7C-7E48-B44E-06DD38DAD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285D-BAF4-D044-AD7D-874F2CE81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0220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6CD4734-9393-2E41-A0C3-B50341820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5CD6-C5C0-A742-898F-3E44ED80997C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0A28EE4-B635-9F4F-BEE4-B1EA1C326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8F87391-1DEB-064D-BF2B-EAB8EEB3C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285D-BAF4-D044-AD7D-874F2CE81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7847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FEA62D-74E9-F645-BF71-CD6D1BBB7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D46A3E-EAD9-A846-9153-2D7AC9063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CB74168-0BCC-2947-9003-7C073E1DCA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CB185D4-3912-3A40-AF8C-CE0E49E52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5CD6-C5C0-A742-898F-3E44ED80997C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DAF5D69-767B-A740-9BCC-76CFCF70E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8854A69-6AB9-3848-926F-9622486FF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285D-BAF4-D044-AD7D-874F2CE81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1093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3E0D9A-94FD-D442-974E-EB747FB92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E5F0819-1F81-CF46-898D-03166387E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BB03A83-C788-5B42-A0E6-AD2541CA09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A8F3809-0C61-6844-9AFD-23AF96B5A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5CD6-C5C0-A742-898F-3E44ED80997C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2FAA781-2C76-2E48-9FD3-47013639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882DD57-FC9A-5244-ACDE-83C895D01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285D-BAF4-D044-AD7D-874F2CE81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6285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D9B870-4D1E-D546-B6F5-3818DEAE0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2FC92DE-34D8-A64D-82A7-389009336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5219B7-2278-3E49-8B53-BAB9390A73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F5CD6-C5C0-A742-898F-3E44ED80997C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153E11-2760-FD4C-B2A4-0BA5074701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631205-B76A-FE4A-840E-75BFDF2FC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0285D-BAF4-D044-AD7D-874F2CE81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5386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vk.com/vstudennikov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4325C8-3385-9048-B04F-9DC0CC7175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59723"/>
            <a:ext cx="9144000" cy="1250239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Agile</a:t>
            </a:r>
            <a:r>
              <a:rPr lang="en-US" sz="6600" dirty="0"/>
              <a:t> / </a:t>
            </a:r>
            <a:r>
              <a:rPr lang="en-US" sz="6600" dirty="0">
                <a:solidFill>
                  <a:srgbClr val="C00000"/>
                </a:solidFill>
              </a:rPr>
              <a:t>SCRUM</a:t>
            </a:r>
            <a:endParaRPr lang="ru-RU" sz="6600" dirty="0">
              <a:solidFill>
                <a:srgbClr val="C00000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F4A239C-2F7B-3443-BF8A-80110565D6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Гибкие методология разработки ПО</a:t>
            </a:r>
          </a:p>
          <a:p>
            <a:endParaRPr lang="ru-RU" dirty="0"/>
          </a:p>
          <a:p>
            <a:r>
              <a:rPr lang="en-US" dirty="0"/>
              <a:t>© </a:t>
            </a:r>
            <a:r>
              <a:rPr lang="ru-RU" dirty="0"/>
              <a:t>Валерий Студенников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E6F0A75-AED9-D548-8F89-06654AE65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987" y="181248"/>
            <a:ext cx="3069020" cy="9067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C01E9D-0F8C-C342-8B4E-23ECCA7B9B63}"/>
              </a:ext>
            </a:extLst>
          </p:cNvPr>
          <p:cNvSpPr txBox="1"/>
          <p:nvPr/>
        </p:nvSpPr>
        <p:spPr>
          <a:xfrm>
            <a:off x="8118142" y="265294"/>
            <a:ext cx="3742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Курс «Менеджмент разработки ПО»</a:t>
            </a:r>
          </a:p>
        </p:txBody>
      </p:sp>
    </p:spTree>
    <p:extLst>
      <p:ext uri="{BB962C8B-B14F-4D97-AF65-F5344CB8AC3E}">
        <p14:creationId xmlns:p14="http://schemas.microsoft.com/office/powerpoint/2010/main" val="1548369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11E7DD-4340-E640-BBE9-08ED55810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819" y="375636"/>
            <a:ext cx="10515600" cy="948668"/>
          </a:xfrm>
        </p:spPr>
        <p:txBody>
          <a:bodyPr/>
          <a:lstStyle/>
          <a:p>
            <a:r>
              <a:rPr lang="ru-RU" dirty="0"/>
              <a:t>Валерий Студенников </a:t>
            </a:r>
            <a:r>
              <a:rPr lang="en-US" dirty="0"/>
              <a:t>// </a:t>
            </a:r>
            <a:r>
              <a:rPr lang="ru-RU" dirty="0"/>
              <a:t>обо мне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8C3E23-7B7B-A14A-B140-0C096B8DA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9020" y="1513490"/>
            <a:ext cx="8284779" cy="496887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Со-основатель, </a:t>
            </a:r>
            <a:r>
              <a:rPr lang="en-US" dirty="0"/>
              <a:t>ex-</a:t>
            </a:r>
            <a:r>
              <a:rPr lang="ru-RU" dirty="0"/>
              <a:t>технический директор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ru-RU" dirty="0" err="1"/>
              <a:t>e</a:t>
            </a:r>
            <a:r>
              <a:rPr lang="en-US" dirty="0"/>
              <a:t>x-</a:t>
            </a:r>
            <a:r>
              <a:rPr lang="ru-RU" dirty="0"/>
              <a:t>руководитель разработки и </a:t>
            </a:r>
            <a:r>
              <a:rPr lang="en-US" dirty="0"/>
              <a:t>ex-</a:t>
            </a:r>
            <a:r>
              <a:rPr lang="ru-RU" dirty="0"/>
              <a:t>архитектор технической инфраструктуры </a:t>
            </a:r>
            <a:r>
              <a:rPr lang="en-US" dirty="0"/>
              <a:t>REG.RU</a:t>
            </a:r>
            <a:endParaRPr lang="ru-RU" dirty="0"/>
          </a:p>
          <a:p>
            <a:pPr marL="0" indent="0">
              <a:buNone/>
            </a:pPr>
            <a:br>
              <a:rPr lang="ru-RU" dirty="0"/>
            </a:br>
            <a:r>
              <a:rPr lang="ru-RU" dirty="0"/>
              <a:t>Со-основатель и </a:t>
            </a:r>
            <a:r>
              <a:rPr lang="en-US" dirty="0"/>
              <a:t>ex-</a:t>
            </a:r>
            <a:r>
              <a:rPr lang="ru-RU" dirty="0"/>
              <a:t>президент спортивно-туристического клуба «ВелоСамара»</a:t>
            </a:r>
          </a:p>
          <a:p>
            <a:pPr marL="0" indent="0">
              <a:buNone/>
            </a:pPr>
            <a:br>
              <a:rPr lang="ru-RU" dirty="0"/>
            </a:br>
            <a:r>
              <a:rPr lang="ru-RU" dirty="0"/>
              <a:t>Со-основатель и президент самарской региональной федерации каякинга и </a:t>
            </a:r>
            <a:r>
              <a:rPr lang="en-US" dirty="0"/>
              <a:t>sup-</a:t>
            </a:r>
            <a:r>
              <a:rPr lang="ru-RU" dirty="0"/>
              <a:t>серфинга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Со-основатель </a:t>
            </a:r>
            <a:r>
              <a:rPr lang="en-US" dirty="0"/>
              <a:t>Electron Bikes (</a:t>
            </a:r>
            <a:r>
              <a:rPr lang="ru-RU" dirty="0"/>
              <a:t>производство электровелосипедов под заказ</a:t>
            </a:r>
            <a:r>
              <a:rPr lang="en-US" dirty="0"/>
              <a:t>)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>
                <a:hlinkClick r:id="rId2"/>
              </a:rPr>
              <a:t>https://vk.com/vstudennikov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Telegram: @</a:t>
            </a:r>
            <a:r>
              <a:rPr lang="en-US" dirty="0" err="1"/>
              <a:t>xtrueman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3169EE3-9795-C840-8A46-806B78EBD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819" y="1425575"/>
            <a:ext cx="2373427" cy="312540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3D6C562-D1B2-8A49-A18F-3A447DB482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818" y="4829941"/>
            <a:ext cx="2367225" cy="129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3834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81</Words>
  <Application>Microsoft Macintosh PowerPoint</Application>
  <PresentationFormat>Широкоэкранный</PresentationFormat>
  <Paragraphs>13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Agile / SCRUM</vt:lpstr>
      <vt:lpstr>Валерий Студенников // обо мне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/ SCRUM</dc:title>
  <dc:creator>Валерий Студенников</dc:creator>
  <cp:lastModifiedBy>Валерий Студенников</cp:lastModifiedBy>
  <cp:revision>1</cp:revision>
  <dcterms:created xsi:type="dcterms:W3CDTF">2022-01-27T15:06:08Z</dcterms:created>
  <dcterms:modified xsi:type="dcterms:W3CDTF">2022-01-27T16:00:42Z</dcterms:modified>
</cp:coreProperties>
</file>