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>
        <p:scale>
          <a:sx n="120" d="100"/>
          <a:sy n="120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582</Words>
  <Application>Microsoft Macintosh PowerPoint</Application>
  <PresentationFormat>Широкоэкранный</PresentationFormat>
  <Paragraphs>61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Agile-манифест разработки программного обеспечения</vt:lpstr>
      <vt:lpstr>Принципы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4</cp:revision>
  <dcterms:created xsi:type="dcterms:W3CDTF">2022-01-27T15:06:08Z</dcterms:created>
  <dcterms:modified xsi:type="dcterms:W3CDTF">2022-01-29T09:25:27Z</dcterms:modified>
</cp:coreProperties>
</file>