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5" r:id="rId4"/>
    <p:sldId id="258" r:id="rId5"/>
    <p:sldId id="264" r:id="rId6"/>
    <p:sldId id="260" r:id="rId7"/>
    <p:sldId id="262" r:id="rId8"/>
    <p:sldId id="266" r:id="rId9"/>
    <p:sldId id="263" r:id="rId10"/>
    <p:sldId id="269" r:id="rId11"/>
    <p:sldId id="267" r:id="rId12"/>
    <p:sldId id="257" r:id="rId13"/>
    <p:sldId id="261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3" autoAdjust="0"/>
  </p:normalViewPr>
  <p:slideViewPr>
    <p:cSldViewPr>
      <p:cViewPr>
        <p:scale>
          <a:sx n="75" d="100"/>
          <a:sy n="75" d="100"/>
        </p:scale>
        <p:origin x="-1236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7406640" cy="1472184"/>
          </a:xfrm>
        </p:spPr>
        <p:txBody>
          <a:bodyPr/>
          <a:lstStyle/>
          <a:p>
            <a:pPr marL="182880" indent="0" algn="ctr">
              <a:buNone/>
            </a:pPr>
            <a:r>
              <a:rPr lang="es-ES" dirty="0"/>
              <a:t>EMOTICONIZER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653136"/>
            <a:ext cx="7406640" cy="165618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ES" dirty="0" smtClean="0"/>
              <a:t>INSTRUMENTACION PARA LA VISION</a:t>
            </a:r>
          </a:p>
          <a:p>
            <a:pPr algn="ctr"/>
            <a:r>
              <a:rPr lang="es-ES" dirty="0" smtClean="0"/>
              <a:t>ORION GARCÍA GALLARDO</a:t>
            </a:r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r"/>
            <a:r>
              <a:rPr lang="es-ES" dirty="0" smtClean="0"/>
              <a:t>MASTER EN VISIÓN ARTIFICIAL 2013</a:t>
            </a:r>
          </a:p>
          <a:p>
            <a:pPr algn="r"/>
            <a:r>
              <a:rPr lang="es-ES" dirty="0" smtClean="0"/>
              <a:t>UNIVERSIDAD REY JUAN CARLOS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3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Tracking </a:t>
            </a:r>
            <a:r>
              <a:rPr lang="es-ES" dirty="0" err="1" smtClean="0"/>
              <a:t>Mouth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06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Eye</a:t>
            </a:r>
            <a:r>
              <a:rPr lang="es-ES" dirty="0" smtClean="0"/>
              <a:t> </a:t>
            </a:r>
            <a:r>
              <a:rPr lang="es-ES" dirty="0" err="1" smtClean="0"/>
              <a:t>Camshift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4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for deploying the application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Extract .zip file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eclipse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File </a:t>
            </a:r>
            <a:r>
              <a:rPr lang="en-US" dirty="0" smtClean="0"/>
              <a:t>– Import...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Select - General - </a:t>
            </a:r>
            <a:r>
              <a:rPr lang="en-US" dirty="0"/>
              <a:t>Existing Android Code Into Workspace - Next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Browse... - Select </a:t>
            </a:r>
            <a:r>
              <a:rPr lang="en-US" dirty="0" smtClean="0"/>
              <a:t>“CODE” </a:t>
            </a:r>
            <a:r>
              <a:rPr lang="en-US" dirty="0"/>
              <a:t>folder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Check ControlPanel and OpenCV-2.3.1 projects -</a:t>
            </a:r>
            <a:r>
              <a:rPr lang="en-US" dirty="0" smtClean="0"/>
              <a:t> Finish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Connect </a:t>
            </a:r>
            <a:r>
              <a:rPr lang="en-US" dirty="0" smtClean="0"/>
              <a:t>USB </a:t>
            </a:r>
            <a:r>
              <a:rPr lang="en-US" dirty="0"/>
              <a:t>Mobile.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Right Click in ControlPanel project - Run as </a:t>
            </a:r>
            <a:r>
              <a:rPr lang="en-US" dirty="0" smtClean="0"/>
              <a:t>- </a:t>
            </a:r>
            <a:r>
              <a:rPr lang="en-US" dirty="0"/>
              <a:t>Android Application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Select Device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The application will be installed and </a:t>
            </a:r>
            <a:r>
              <a:rPr lang="en-US" dirty="0" smtClean="0"/>
              <a:t>running </a:t>
            </a:r>
            <a:r>
              <a:rPr lang="en-US" dirty="0"/>
              <a:t>in the </a:t>
            </a:r>
            <a:r>
              <a:rPr lang="en-US" dirty="0" smtClean="0"/>
              <a:t>device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99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using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no emoticon option is selected</a:t>
            </a:r>
          </a:p>
          <a:p>
            <a:r>
              <a:rPr lang="en-US" dirty="0" smtClean="0"/>
              <a:t>Press menu button</a:t>
            </a:r>
          </a:p>
          <a:p>
            <a:r>
              <a:rPr lang="en-US" dirty="0" smtClean="0"/>
              <a:t>The following panel will be shown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an emoticon</a:t>
            </a:r>
          </a:p>
          <a:p>
            <a:r>
              <a:rPr lang="en-US" dirty="0" smtClean="0"/>
              <a:t>Point the camera to a face (in a photo or a real one)</a:t>
            </a:r>
          </a:p>
          <a:p>
            <a:r>
              <a:rPr lang="en-US" dirty="0" smtClean="0"/>
              <a:t>Emoticon will be drawn over the face</a:t>
            </a:r>
          </a:p>
          <a:p>
            <a:r>
              <a:rPr lang="en-US" dirty="0" smtClean="0"/>
              <a:t>Select another emoticon whenever you want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33700"/>
            <a:ext cx="3048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5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Emoticon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Algorithmic</a:t>
            </a:r>
          </a:p>
          <a:p>
            <a:pPr lvl="1"/>
            <a:r>
              <a:rPr lang="en-US" dirty="0"/>
              <a:t>Image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Project Improvements</a:t>
            </a:r>
          </a:p>
          <a:p>
            <a:r>
              <a:rPr lang="en-US" dirty="0"/>
              <a:t>Steps for deploying the </a:t>
            </a:r>
            <a:r>
              <a:rPr lang="en-US" dirty="0" smtClean="0"/>
              <a:t>application</a:t>
            </a:r>
          </a:p>
          <a:p>
            <a:r>
              <a:rPr lang="en-US" dirty="0"/>
              <a:t>Steps for using the application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894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Face </a:t>
            </a:r>
            <a:r>
              <a:rPr lang="en-US" b="1" dirty="0" err="1"/>
              <a:t>Emoticonizer</a:t>
            </a:r>
            <a:r>
              <a:rPr lang="en-US" b="1" dirty="0"/>
              <a:t>: Facial Feature </a:t>
            </a:r>
            <a:r>
              <a:rPr lang="en-US" b="1" dirty="0" smtClean="0"/>
              <a:t>Detection and </a:t>
            </a:r>
            <a:r>
              <a:rPr lang="en-US" b="1" dirty="0"/>
              <a:t>Changing on </a:t>
            </a:r>
            <a:r>
              <a:rPr lang="en-US" b="1" dirty="0" smtClean="0"/>
              <a:t>Android </a:t>
            </a:r>
          </a:p>
          <a:p>
            <a:r>
              <a:rPr lang="en-US" dirty="0" smtClean="0"/>
              <a:t>Author: Kun Yi</a:t>
            </a:r>
          </a:p>
          <a:p>
            <a:r>
              <a:rPr lang="en-US" dirty="0" smtClean="0"/>
              <a:t>Department </a:t>
            </a:r>
            <a:r>
              <a:rPr lang="en-US" dirty="0"/>
              <a:t>of Electrical </a:t>
            </a:r>
            <a:r>
              <a:rPr lang="en-US" dirty="0" smtClean="0"/>
              <a:t>Engineering, Stanford University</a:t>
            </a:r>
          </a:p>
          <a:p>
            <a:r>
              <a:rPr lang="es-ES" dirty="0"/>
              <a:t>Project </a:t>
            </a:r>
            <a:r>
              <a:rPr lang="es-ES" dirty="0" err="1"/>
              <a:t>for</a:t>
            </a:r>
            <a:r>
              <a:rPr lang="es-ES" dirty="0"/>
              <a:t> Spring </a:t>
            </a:r>
            <a:r>
              <a:rPr lang="es-ES" dirty="0" smtClean="0"/>
              <a:t>2012</a:t>
            </a:r>
          </a:p>
          <a:p>
            <a:r>
              <a:rPr lang="es-ES" dirty="0" err="1"/>
              <a:t>Goal</a:t>
            </a:r>
            <a:r>
              <a:rPr lang="es-ES" dirty="0" smtClean="0"/>
              <a:t>: </a:t>
            </a:r>
            <a:r>
              <a:rPr lang="en-US" dirty="0" smtClean="0"/>
              <a:t>Fast </a:t>
            </a:r>
            <a:r>
              <a:rPr lang="en-US" dirty="0"/>
              <a:t>and robust facial feature changing to visualize </a:t>
            </a:r>
            <a:r>
              <a:rPr lang="en-US" dirty="0" smtClean="0"/>
              <a:t>emoticon</a:t>
            </a:r>
            <a:endParaRPr lang="en-US" dirty="0"/>
          </a:p>
          <a:p>
            <a:r>
              <a:rPr lang="es-ES" dirty="0" err="1"/>
              <a:t>Challenge</a:t>
            </a:r>
            <a:r>
              <a:rPr lang="es-ES" dirty="0" smtClean="0"/>
              <a:t>: </a:t>
            </a:r>
            <a:r>
              <a:rPr lang="en-US" dirty="0" smtClean="0"/>
              <a:t>Face </a:t>
            </a:r>
            <a:r>
              <a:rPr lang="en-US" dirty="0"/>
              <a:t>feature replacement, stable tracking and </a:t>
            </a:r>
            <a:r>
              <a:rPr lang="en-US" dirty="0" smtClean="0"/>
              <a:t>performance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3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version </a:t>
            </a:r>
            <a:r>
              <a:rPr lang="en-US" dirty="0"/>
              <a:t>3.0 (API 11</a:t>
            </a:r>
            <a:r>
              <a:rPr lang="en-US" dirty="0" smtClean="0"/>
              <a:t>)</a:t>
            </a:r>
            <a:endParaRPr lang="es-ES" dirty="0" smtClean="0"/>
          </a:p>
          <a:p>
            <a:r>
              <a:rPr lang="es-ES" dirty="0" smtClean="0"/>
              <a:t>3 Basic Modules:</a:t>
            </a:r>
          </a:p>
          <a:p>
            <a:pPr lvl="1"/>
            <a:r>
              <a:rPr lang="es-ES" dirty="0" smtClean="0"/>
              <a:t>Control Panel Module</a:t>
            </a:r>
          </a:p>
          <a:p>
            <a:pPr lvl="1"/>
            <a:r>
              <a:rPr lang="en-US" dirty="0" smtClean="0"/>
              <a:t>Algorithmic</a:t>
            </a:r>
            <a:r>
              <a:rPr lang="es-ES" dirty="0" smtClean="0"/>
              <a:t> Module</a:t>
            </a:r>
          </a:p>
          <a:p>
            <a:pPr lvl="1"/>
            <a:r>
              <a:rPr lang="en-US" dirty="0" smtClean="0"/>
              <a:t>Image</a:t>
            </a:r>
            <a:r>
              <a:rPr lang="es-ES" dirty="0" smtClean="0"/>
              <a:t> Manager Module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7145"/>
            <a:ext cx="71913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3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Emoticon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Selection between predefined emoticons</a:t>
            </a:r>
          </a:p>
          <a:p>
            <a:r>
              <a:rPr lang="en-US" dirty="0" smtClean="0"/>
              <a:t>Emoticon images will be placed in the ‘raw’ folder</a:t>
            </a:r>
          </a:p>
          <a:p>
            <a:r>
              <a:rPr lang="en-US" dirty="0" smtClean="0"/>
              <a:t>Emoticons will have 2 images inside for: left eye, mouth and right eye.</a:t>
            </a:r>
          </a:p>
          <a:p>
            <a:r>
              <a:rPr lang="en-US" dirty="0" smtClean="0"/>
              <a:t>A list with </a:t>
            </a:r>
            <a:r>
              <a:rPr lang="en-US" dirty="0"/>
              <a:t>shown </a:t>
            </a:r>
            <a:r>
              <a:rPr lang="en-US" dirty="0" smtClean="0"/>
              <a:t>names (escaped with /) and the paths of the emoticons will be initialize at the </a:t>
            </a:r>
            <a:r>
              <a:rPr lang="en-US" dirty="0" smtClean="0"/>
              <a:t>beginning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s-ES" sz="1300" i="1" dirty="0" smtClean="0"/>
              <a:t>	</a:t>
            </a:r>
            <a:r>
              <a:rPr lang="es-ES" sz="1300" i="1" dirty="0" err="1" smtClean="0"/>
              <a:t>kaomojiList.add</a:t>
            </a:r>
            <a:r>
              <a:rPr lang="es-ES" sz="1300" i="1" dirty="0" smtClean="0"/>
              <a:t>(</a:t>
            </a:r>
            <a:r>
              <a:rPr lang="es-ES" sz="1300" b="1" i="1" dirty="0" smtClean="0"/>
              <a:t>new </a:t>
            </a:r>
            <a:r>
              <a:rPr lang="es-ES" sz="1300" b="1" i="1" dirty="0" err="1"/>
              <a:t>Kaomoji</a:t>
            </a:r>
            <a:r>
              <a:rPr lang="es-ES" sz="1300" b="1" i="1" dirty="0"/>
              <a:t>("\u2267\u25BD\u2266", </a:t>
            </a:r>
            <a:r>
              <a:rPr lang="es-ES" sz="1300" b="1" i="1" dirty="0" err="1" smtClean="0"/>
              <a:t>Utils.exportResource</a:t>
            </a:r>
            <a:r>
              <a:rPr lang="es-ES" sz="1300" b="1" i="1" dirty="0" smtClean="0"/>
              <a:t>(</a:t>
            </a:r>
            <a:r>
              <a:rPr lang="es-ES" sz="1300" dirty="0" err="1" smtClean="0"/>
              <a:t>context</a:t>
            </a:r>
            <a:r>
              <a:rPr lang="es-ES" sz="1300" dirty="0"/>
              <a:t>, R.raw.</a:t>
            </a:r>
            <a:r>
              <a:rPr lang="es-ES" sz="1300" i="1" dirty="0"/>
              <a:t>kaomoji1)))</a:t>
            </a:r>
            <a:endParaRPr lang="en-US" sz="1300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MenuItem</a:t>
            </a:r>
            <a:r>
              <a:rPr lang="en-US" dirty="0" smtClean="0"/>
              <a:t> List is initialized with the former list</a:t>
            </a:r>
          </a:p>
          <a:p>
            <a:r>
              <a:rPr lang="en-US" dirty="0" err="1" smtClean="0"/>
              <a:t>Emtocions</a:t>
            </a:r>
            <a:r>
              <a:rPr lang="en-US" dirty="0" smtClean="0"/>
              <a:t> can be added including and image in ‘raw’ folder and including the name, that will be shown, in the first list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89040"/>
            <a:ext cx="3048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90" y="2708920"/>
            <a:ext cx="680256" cy="25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Process</a:t>
            </a:r>
          </a:p>
          <a:p>
            <a:r>
              <a:rPr lang="en-US" dirty="0" smtClean="0"/>
              <a:t>Critical Points:</a:t>
            </a:r>
          </a:p>
          <a:p>
            <a:pPr lvl="1"/>
            <a:r>
              <a:rPr lang="en-US" dirty="0" smtClean="0"/>
              <a:t>Option Selection</a:t>
            </a:r>
          </a:p>
          <a:p>
            <a:pPr lvl="1"/>
            <a:r>
              <a:rPr lang="en-US" dirty="0" smtClean="0"/>
              <a:t>Detections:</a:t>
            </a:r>
          </a:p>
          <a:p>
            <a:pPr lvl="2"/>
            <a:r>
              <a:rPr lang="en-US" dirty="0" smtClean="0"/>
              <a:t>Face</a:t>
            </a:r>
          </a:p>
          <a:p>
            <a:pPr lvl="2"/>
            <a:r>
              <a:rPr lang="en-US" dirty="0" smtClean="0"/>
              <a:t>Mouth</a:t>
            </a:r>
          </a:p>
          <a:p>
            <a:pPr lvl="2"/>
            <a:r>
              <a:rPr lang="en-US" dirty="0" smtClean="0"/>
              <a:t>Eyes</a:t>
            </a:r>
          </a:p>
          <a:p>
            <a:endParaRPr lang="en-US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085"/>
            <a:ext cx="347662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Haar</a:t>
            </a:r>
            <a:r>
              <a:rPr lang="en-US" dirty="0" smtClean="0"/>
              <a:t> Detection:</a:t>
            </a:r>
            <a:endParaRPr lang="en-US" dirty="0"/>
          </a:p>
          <a:p>
            <a:pPr lvl="1"/>
            <a:r>
              <a:rPr lang="en-US" dirty="0"/>
              <a:t>Face</a:t>
            </a:r>
          </a:p>
          <a:p>
            <a:pPr lvl="1"/>
            <a:r>
              <a:rPr lang="en-US" dirty="0"/>
              <a:t>Eyes</a:t>
            </a:r>
          </a:p>
          <a:p>
            <a:pPr lvl="1"/>
            <a:r>
              <a:rPr lang="en-US" dirty="0"/>
              <a:t>Mouth</a:t>
            </a:r>
          </a:p>
          <a:p>
            <a:r>
              <a:rPr lang="en-US" dirty="0" smtClean="0"/>
              <a:t>Xml for </a:t>
            </a:r>
            <a:r>
              <a:rPr lang="en-US" dirty="0" err="1" smtClean="0"/>
              <a:t>haar</a:t>
            </a:r>
            <a:r>
              <a:rPr lang="en-US" dirty="0" smtClean="0"/>
              <a:t> detection placed in ‘raw’ folder</a:t>
            </a:r>
          </a:p>
        </p:txBody>
      </p:sp>
    </p:spTree>
    <p:extLst>
      <p:ext uri="{BB962C8B-B14F-4D97-AF65-F5344CB8AC3E}">
        <p14:creationId xmlns:p14="http://schemas.microsoft.com/office/powerpoint/2010/main" val="38972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Capture</a:t>
            </a:r>
          </a:p>
          <a:p>
            <a:pPr lvl="1"/>
            <a:r>
              <a:rPr lang="en-US" dirty="0" err="1" smtClean="0"/>
              <a:t>AmdroidManifest</a:t>
            </a:r>
            <a:r>
              <a:rPr lang="en-US" dirty="0" smtClean="0"/>
              <a:t> .xml camera </a:t>
            </a:r>
            <a:r>
              <a:rPr lang="en-US" dirty="0" err="1" smtClean="0"/>
              <a:t>permisions</a:t>
            </a:r>
            <a:r>
              <a:rPr lang="en-US" dirty="0" smtClean="0"/>
              <a:t>:</a:t>
            </a:r>
            <a:endParaRPr lang="en-US" dirty="0"/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permission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android.permission.CAMERA</a:t>
            </a:r>
            <a:r>
              <a:rPr lang="es-ES" sz="1100" i="1" dirty="0"/>
              <a:t>"/&gt;</a:t>
            </a:r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feature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android.hardware.camera</a:t>
            </a:r>
            <a:r>
              <a:rPr lang="es-ES" sz="1100" i="1" dirty="0"/>
              <a:t>" /&gt;</a:t>
            </a:r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feature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android.hardware.camera.autofocus</a:t>
            </a:r>
            <a:r>
              <a:rPr lang="es-ES" sz="1100" i="1" dirty="0"/>
              <a:t>" /&gt;</a:t>
            </a:r>
            <a:endParaRPr lang="en-US" sz="1100" dirty="0"/>
          </a:p>
          <a:p>
            <a:pPr lvl="1"/>
            <a:r>
              <a:rPr lang="en-US" dirty="0" smtClean="0"/>
              <a:t>View: Class extended of  ‘</a:t>
            </a:r>
            <a:r>
              <a:rPr lang="en-US" dirty="0" err="1" smtClean="0"/>
              <a:t>SurfaceView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Gets the image from ‘</a:t>
            </a:r>
            <a:r>
              <a:rPr lang="es-ES" dirty="0" err="1" smtClean="0"/>
              <a:t>VideoCapture</a:t>
            </a:r>
            <a:r>
              <a:rPr lang="es-ES" dirty="0" smtClean="0"/>
              <a:t>’ of </a:t>
            </a:r>
            <a:r>
              <a:rPr lang="es-ES" dirty="0" err="1" smtClean="0"/>
              <a:t>OpenCV</a:t>
            </a:r>
            <a:endParaRPr lang="en-US" dirty="0" smtClean="0"/>
          </a:p>
          <a:p>
            <a:pPr lvl="1"/>
            <a:r>
              <a:rPr lang="en-US" dirty="0"/>
              <a:t>Iterative </a:t>
            </a:r>
            <a:r>
              <a:rPr lang="en-US" dirty="0" smtClean="0"/>
              <a:t>process in a separate thread (avoiding hang the app)</a:t>
            </a:r>
          </a:p>
          <a:p>
            <a:r>
              <a:rPr lang="en-US" dirty="0" smtClean="0"/>
              <a:t>Drawing</a:t>
            </a:r>
          </a:p>
          <a:p>
            <a:pPr lvl="1"/>
            <a:r>
              <a:rPr lang="en-US" dirty="0" smtClean="0"/>
              <a:t>Implemented in the ‘View’ class</a:t>
            </a:r>
          </a:p>
          <a:p>
            <a:pPr lvl="1"/>
            <a:r>
              <a:rPr lang="en-US" dirty="0" err="1" smtClean="0"/>
              <a:t>VideoCapture</a:t>
            </a:r>
            <a:r>
              <a:rPr lang="en-US" dirty="0" smtClean="0"/>
              <a:t> is duplicated in two copies:</a:t>
            </a:r>
          </a:p>
          <a:p>
            <a:pPr lvl="2"/>
            <a:r>
              <a:rPr lang="en-US" dirty="0" smtClean="0"/>
              <a:t>Color copy</a:t>
            </a:r>
          </a:p>
          <a:p>
            <a:pPr lvl="2"/>
            <a:r>
              <a:rPr lang="en-US" dirty="0" err="1" smtClean="0"/>
              <a:t>Grayscale</a:t>
            </a:r>
            <a:r>
              <a:rPr lang="en-US" dirty="0" smtClean="0"/>
              <a:t> copy</a:t>
            </a:r>
          </a:p>
          <a:p>
            <a:pPr lvl="1"/>
            <a:r>
              <a:rPr lang="en-US" dirty="0" smtClean="0"/>
              <a:t>Image is processed by the algorithm</a:t>
            </a:r>
          </a:p>
          <a:p>
            <a:pPr lvl="1"/>
            <a:r>
              <a:rPr lang="en-US" dirty="0" smtClean="0"/>
              <a:t>Result image is copied to ‘Bitmap’ object </a:t>
            </a:r>
          </a:p>
          <a:p>
            <a:pPr lvl="1"/>
            <a:r>
              <a:rPr lang="en-US" dirty="0"/>
              <a:t>‘Bitmap’ object </a:t>
            </a:r>
            <a:r>
              <a:rPr lang="en-US" dirty="0" smtClean="0"/>
              <a:t>is drawn with a ‘Canvas’ object</a:t>
            </a:r>
          </a:p>
          <a:p>
            <a:pPr lvl="1"/>
            <a:endParaRPr lang="en-US" dirty="0" smtClean="0"/>
          </a:p>
          <a:p>
            <a:pPr marL="658368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Adapted project for version Android 2.3.3 (API 10)</a:t>
            </a:r>
          </a:p>
          <a:p>
            <a:r>
              <a:rPr lang="en-US" dirty="0" smtClean="0"/>
              <a:t>Eyes detection:</a:t>
            </a:r>
          </a:p>
          <a:p>
            <a:pPr lvl="1"/>
            <a:r>
              <a:rPr lang="en-US" dirty="0" err="1" smtClean="0"/>
              <a:t>Camshift</a:t>
            </a:r>
            <a:endParaRPr lang="en-US" dirty="0" smtClean="0"/>
          </a:p>
          <a:p>
            <a:pPr lvl="1"/>
            <a:r>
              <a:rPr lang="en-US" dirty="0" smtClean="0"/>
              <a:t>Regions Distinction </a:t>
            </a:r>
          </a:p>
          <a:p>
            <a:pPr marL="402336" lvl="1" indent="0">
              <a:buNone/>
            </a:pPr>
            <a:r>
              <a:rPr lang="en-US" dirty="0" smtClean="0"/>
              <a:t>between Left and Right</a:t>
            </a:r>
          </a:p>
          <a:p>
            <a:r>
              <a:rPr lang="en-US" dirty="0" smtClean="0"/>
              <a:t>Option of running mouth and eyes detection process in parallel (multi-threading)</a:t>
            </a:r>
          </a:p>
          <a:p>
            <a:r>
              <a:rPr lang="en-US" dirty="0"/>
              <a:t>I</a:t>
            </a:r>
            <a:r>
              <a:rPr lang="en-US" dirty="0" smtClean="0"/>
              <a:t>mprovement: 2x in Fps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1584176" cy="197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3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4205</TotalTime>
  <Words>361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EMOTICONIZER</vt:lpstr>
      <vt:lpstr>Index</vt:lpstr>
      <vt:lpstr>Introduction</vt:lpstr>
      <vt:lpstr>Architecture</vt:lpstr>
      <vt:lpstr>Emoticon Selection</vt:lpstr>
      <vt:lpstr>Flow Diagram</vt:lpstr>
      <vt:lpstr>Algorithmic</vt:lpstr>
      <vt:lpstr>Image Manager</vt:lpstr>
      <vt:lpstr>Project Improvements</vt:lpstr>
      <vt:lpstr>Tracking Mouth</vt:lpstr>
      <vt:lpstr>Eye Camshift</vt:lpstr>
      <vt:lpstr>Steps for deploying the application</vt:lpstr>
      <vt:lpstr>Steps for using the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EMOTICONIZER</dc:title>
  <dc:creator>Orion</dc:creator>
  <cp:lastModifiedBy>Orion</cp:lastModifiedBy>
  <cp:revision>97</cp:revision>
  <dcterms:created xsi:type="dcterms:W3CDTF">2013-05-15T14:42:34Z</dcterms:created>
  <dcterms:modified xsi:type="dcterms:W3CDTF">2013-05-18T18:30:33Z</dcterms:modified>
</cp:coreProperties>
</file>