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8" r:id="rId3"/>
    <p:sldId id="265" r:id="rId4"/>
    <p:sldId id="258" r:id="rId5"/>
    <p:sldId id="264" r:id="rId6"/>
    <p:sldId id="260" r:id="rId7"/>
    <p:sldId id="262" r:id="rId8"/>
    <p:sldId id="266" r:id="rId9"/>
    <p:sldId id="263" r:id="rId10"/>
    <p:sldId id="267" r:id="rId11"/>
    <p:sldId id="257" r:id="rId12"/>
    <p:sldId id="261" r:id="rId13"/>
    <p:sldId id="270" r:id="rId14"/>
    <p:sldId id="269" r:id="rId15"/>
    <p:sldId id="271" r:id="rId16"/>
    <p:sldId id="272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3" autoAdjust="0"/>
  </p:normalViewPr>
  <p:slideViewPr>
    <p:cSldViewPr>
      <p:cViewPr>
        <p:scale>
          <a:sx n="75" d="100"/>
          <a:sy n="75" d="100"/>
        </p:scale>
        <p:origin x="-12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17/05/2013</a:t>
            </a:fld>
            <a:endParaRPr lang="es-E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17/05/2013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17/05/2013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17/05/2013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17/05/2013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17/05/2013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17/05/2013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17/05/2013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17/05/2013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17/05/2013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17/05/2013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F6E885D-2F42-46F6-946F-0B526C83A492}" type="datetimeFigureOut">
              <a:rPr lang="es-ES" smtClean="0"/>
              <a:t>17/05/2013</a:t>
            </a:fld>
            <a:endParaRPr lang="es-E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vimeo.com/66383259" TargetMode="External"/><Relationship Id="rId2" Type="http://schemas.openxmlformats.org/officeDocument/2006/relationships/hyperlink" Target="http://vimeo.com/6634354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1916832"/>
            <a:ext cx="7406640" cy="1472184"/>
          </a:xfrm>
        </p:spPr>
        <p:txBody>
          <a:bodyPr/>
          <a:lstStyle/>
          <a:p>
            <a:pPr marL="182880" indent="0" algn="ctr">
              <a:buNone/>
            </a:pPr>
            <a:r>
              <a:rPr lang="es-ES" dirty="0"/>
              <a:t>EMOTICONIZER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653136"/>
            <a:ext cx="7406640" cy="1656184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s-ES" dirty="0" smtClean="0"/>
              <a:t>INSTRUMENTACION PARA LA VISION</a:t>
            </a:r>
          </a:p>
          <a:p>
            <a:pPr algn="ctr"/>
            <a:r>
              <a:rPr lang="es-ES" dirty="0" smtClean="0"/>
              <a:t>ORION GARCÍA GALLARDO</a:t>
            </a:r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r"/>
            <a:r>
              <a:rPr lang="es-ES" dirty="0" smtClean="0"/>
              <a:t>MASTER EN VISIÓN ARTIFICIAL 2013</a:t>
            </a:r>
          </a:p>
          <a:p>
            <a:pPr algn="r"/>
            <a:r>
              <a:rPr lang="es-ES" dirty="0" smtClean="0"/>
              <a:t>UNIVERSIDAD REY JUAN CARLOS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934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Camshift</a:t>
            </a:r>
            <a:r>
              <a:rPr lang="es-ES" dirty="0" smtClean="0"/>
              <a:t> </a:t>
            </a:r>
            <a:r>
              <a:rPr lang="es-ES" dirty="0" err="1" smtClean="0"/>
              <a:t>Eyes</a:t>
            </a:r>
            <a:r>
              <a:rPr lang="es-ES" dirty="0" smtClean="0"/>
              <a:t> </a:t>
            </a:r>
            <a:r>
              <a:rPr lang="es-ES" dirty="0" err="1" smtClean="0"/>
              <a:t>Detection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err="1" smtClean="0"/>
              <a:t>Camshift</a:t>
            </a:r>
            <a:r>
              <a:rPr lang="es-ES" dirty="0" smtClean="0"/>
              <a:t> = </a:t>
            </a:r>
            <a:r>
              <a:rPr lang="es-ES" dirty="0" err="1"/>
              <a:t>Continuously</a:t>
            </a:r>
            <a:r>
              <a:rPr lang="es-ES" dirty="0"/>
              <a:t> </a:t>
            </a:r>
            <a:r>
              <a:rPr lang="es-ES" dirty="0" err="1"/>
              <a:t>Adaptive</a:t>
            </a:r>
            <a:r>
              <a:rPr lang="es-ES" dirty="0"/>
              <a:t> Mean </a:t>
            </a:r>
            <a:r>
              <a:rPr lang="es-ES" dirty="0" err="1" smtClean="0"/>
              <a:t>Shift</a:t>
            </a:r>
            <a:endParaRPr lang="es-ES" dirty="0"/>
          </a:p>
          <a:p>
            <a:r>
              <a:rPr lang="en-US" dirty="0"/>
              <a:t>G. </a:t>
            </a:r>
            <a:r>
              <a:rPr lang="en-US" dirty="0" err="1"/>
              <a:t>Bradski</a:t>
            </a:r>
            <a:r>
              <a:rPr lang="en-US" dirty="0"/>
              <a:t>. </a:t>
            </a:r>
            <a:r>
              <a:rPr lang="en-US" i="1" dirty="0"/>
              <a:t>Computer Vision Face Tracking For Use in a Perceptual User Interface</a:t>
            </a:r>
            <a:r>
              <a:rPr lang="en-US" dirty="0"/>
              <a:t>. Intel Technology Journal, Q2, 1998 </a:t>
            </a:r>
            <a:endParaRPr lang="en-US" dirty="0"/>
          </a:p>
          <a:p>
            <a:r>
              <a:rPr lang="en-US" dirty="0" smtClean="0"/>
              <a:t>Initially created for face tracking</a:t>
            </a:r>
          </a:p>
          <a:p>
            <a:r>
              <a:rPr lang="en-US" dirty="0" smtClean="0"/>
              <a:t>Using functions </a:t>
            </a:r>
            <a:r>
              <a:rPr lang="en-US" b="1" i="1" dirty="0" err="1" smtClean="0"/>
              <a:t>calcHist</a:t>
            </a:r>
            <a:r>
              <a:rPr lang="en-US" dirty="0" smtClean="0"/>
              <a:t>, </a:t>
            </a:r>
            <a:r>
              <a:rPr lang="es-ES" b="1" i="1" dirty="0" err="1" smtClean="0"/>
              <a:t>calcBackProject</a:t>
            </a:r>
            <a:r>
              <a:rPr lang="es-ES" dirty="0"/>
              <a:t> </a:t>
            </a:r>
            <a:r>
              <a:rPr lang="es-ES" dirty="0" smtClean="0"/>
              <a:t>and </a:t>
            </a:r>
            <a:r>
              <a:rPr lang="en-US" b="1" i="1" dirty="0" err="1" smtClean="0"/>
              <a:t>CamShift</a:t>
            </a:r>
            <a:r>
              <a:rPr lang="en-US" dirty="0" smtClean="0"/>
              <a:t> in </a:t>
            </a:r>
            <a:r>
              <a:rPr lang="en-US" dirty="0" err="1" smtClean="0"/>
              <a:t>OpenCV</a:t>
            </a:r>
            <a:endParaRPr lang="en-US" dirty="0" smtClean="0"/>
          </a:p>
          <a:p>
            <a:r>
              <a:rPr lang="en-US" dirty="0" smtClean="0"/>
              <a:t>Initial histogram created with eye </a:t>
            </a:r>
            <a:r>
              <a:rPr lang="en-US" dirty="0" err="1" smtClean="0"/>
              <a:t>haar</a:t>
            </a:r>
            <a:r>
              <a:rPr lang="en-US" dirty="0" smtClean="0"/>
              <a:t> detection</a:t>
            </a:r>
          </a:p>
          <a:p>
            <a:r>
              <a:rPr lang="en-US" dirty="0" smtClean="0"/>
              <a:t>Restricted to the region of the eye (Red rectangles)</a:t>
            </a:r>
          </a:p>
          <a:p>
            <a:r>
              <a:rPr lang="en-US" dirty="0" err="1" smtClean="0"/>
              <a:t>Camshift</a:t>
            </a:r>
            <a:r>
              <a:rPr lang="en-US" dirty="0" smtClean="0"/>
              <a:t> faster then </a:t>
            </a:r>
            <a:r>
              <a:rPr lang="en-US" dirty="0" err="1" smtClean="0"/>
              <a:t>haar</a:t>
            </a:r>
            <a:r>
              <a:rPr lang="en-US" dirty="0" smtClean="0"/>
              <a:t> detection </a:t>
            </a:r>
            <a:r>
              <a:rPr lang="en-US" dirty="0" err="1" smtClean="0"/>
              <a:t>everytime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9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for deploying the application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dirty="0" smtClean="0"/>
              <a:t>Extract .zip file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Open </a:t>
            </a:r>
            <a:r>
              <a:rPr lang="en-US" dirty="0"/>
              <a:t>eclipse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File </a:t>
            </a:r>
            <a:r>
              <a:rPr lang="en-US" dirty="0" smtClean="0"/>
              <a:t>– Import...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Select - General - </a:t>
            </a:r>
            <a:r>
              <a:rPr lang="en-US" dirty="0"/>
              <a:t>Existing Android Code Into Workspace - Next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Browse... - Select </a:t>
            </a:r>
            <a:r>
              <a:rPr lang="en-US" dirty="0" smtClean="0"/>
              <a:t>“CODE” </a:t>
            </a:r>
            <a:r>
              <a:rPr lang="en-US" dirty="0"/>
              <a:t>folder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Check ControlPanel and OpenCV-2.3.1 projects -</a:t>
            </a:r>
            <a:r>
              <a:rPr lang="en-US" dirty="0" smtClean="0"/>
              <a:t> Finish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Connect </a:t>
            </a:r>
            <a:r>
              <a:rPr lang="en-US" dirty="0" smtClean="0"/>
              <a:t>USB </a:t>
            </a:r>
            <a:r>
              <a:rPr lang="en-US" dirty="0"/>
              <a:t>Mobile.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Right Click in ControlPanel project - Run as </a:t>
            </a:r>
            <a:r>
              <a:rPr lang="en-US" dirty="0" smtClean="0"/>
              <a:t>- </a:t>
            </a:r>
            <a:r>
              <a:rPr lang="en-US" dirty="0"/>
              <a:t>Android Application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Select Device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The application will be installed and </a:t>
            </a:r>
            <a:r>
              <a:rPr lang="en-US" dirty="0" smtClean="0"/>
              <a:t>running </a:t>
            </a:r>
            <a:r>
              <a:rPr lang="en-US" dirty="0"/>
              <a:t>in the </a:t>
            </a:r>
            <a:r>
              <a:rPr lang="en-US" dirty="0" smtClean="0"/>
              <a:t>device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996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using 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Initially no emoticon option is selected</a:t>
            </a:r>
          </a:p>
          <a:p>
            <a:r>
              <a:rPr lang="en-US" dirty="0" smtClean="0"/>
              <a:t>Press menu button</a:t>
            </a:r>
          </a:p>
          <a:p>
            <a:r>
              <a:rPr lang="en-US" dirty="0" smtClean="0"/>
              <a:t>The following panel will be shown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Select an emoticon</a:t>
            </a:r>
          </a:p>
          <a:p>
            <a:r>
              <a:rPr lang="en-US" dirty="0" smtClean="0"/>
              <a:t>Point the camera to a face (in a photo or a real one)</a:t>
            </a:r>
          </a:p>
          <a:p>
            <a:r>
              <a:rPr lang="en-US" dirty="0" smtClean="0"/>
              <a:t>Emoticon will be drawn over the face</a:t>
            </a:r>
          </a:p>
          <a:p>
            <a:r>
              <a:rPr lang="en-US" dirty="0" smtClean="0"/>
              <a:t>Select another emoticon whenever you want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933700"/>
            <a:ext cx="30480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65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http://</a:t>
            </a:r>
            <a:r>
              <a:rPr lang="es-ES" dirty="0" smtClean="0">
                <a:hlinkClick r:id="rId2"/>
              </a:rPr>
              <a:t>vimeo.com/66343546</a:t>
            </a:r>
            <a:endParaRPr lang="es-ES" dirty="0" smtClean="0"/>
          </a:p>
          <a:p>
            <a:r>
              <a:rPr lang="es-ES" dirty="0">
                <a:hlinkClick r:id="rId3"/>
              </a:rPr>
              <a:t>http://</a:t>
            </a:r>
            <a:r>
              <a:rPr lang="es-ES" dirty="0" smtClean="0">
                <a:hlinkClick r:id="rId3"/>
              </a:rPr>
              <a:t>vimeo.com/66383259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785244"/>
            <a:ext cx="4684563" cy="3461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07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Improvements could be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</a:t>
            </a:r>
            <a:r>
              <a:rPr lang="en-US" dirty="0" err="1" smtClean="0"/>
              <a:t>haar</a:t>
            </a:r>
            <a:r>
              <a:rPr lang="en-US" dirty="0" smtClean="0"/>
              <a:t> algorithm and </a:t>
            </a:r>
            <a:r>
              <a:rPr lang="en-US" dirty="0" err="1"/>
              <a:t>Camshift</a:t>
            </a:r>
            <a:r>
              <a:rPr lang="en-US" dirty="0"/>
              <a:t> </a:t>
            </a:r>
            <a:r>
              <a:rPr lang="en-US" dirty="0" smtClean="0"/>
              <a:t>in native code</a:t>
            </a:r>
          </a:p>
          <a:p>
            <a:r>
              <a:rPr lang="en-US" dirty="0" smtClean="0"/>
              <a:t>Extend </a:t>
            </a:r>
            <a:r>
              <a:rPr lang="en-US" dirty="0" err="1" smtClean="0"/>
              <a:t>Camshift</a:t>
            </a:r>
            <a:r>
              <a:rPr lang="en-US" dirty="0" smtClean="0"/>
              <a:t> for face detection (tested with bad results because features region definition)</a:t>
            </a:r>
          </a:p>
          <a:p>
            <a:r>
              <a:rPr lang="en-US" dirty="0" smtClean="0"/>
              <a:t>Extend </a:t>
            </a:r>
            <a:r>
              <a:rPr lang="en-US" dirty="0" err="1" smtClean="0"/>
              <a:t>Camshift</a:t>
            </a:r>
            <a:r>
              <a:rPr lang="en-US" dirty="0" smtClean="0"/>
              <a:t> for mouth detection</a:t>
            </a:r>
          </a:p>
          <a:p>
            <a:r>
              <a:rPr lang="en-US" dirty="0" smtClean="0"/>
              <a:t>Improve the emoticons drawing algorithm</a:t>
            </a:r>
          </a:p>
          <a:p>
            <a:r>
              <a:rPr lang="en-US" dirty="0" smtClean="0"/>
              <a:t>Integrate with face expressions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644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Conclusions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7691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ctr">
              <a:buNone/>
            </a:pPr>
            <a:endParaRPr lang="es-ES" sz="6000" dirty="0" smtClean="0"/>
          </a:p>
          <a:p>
            <a:pPr marL="82296" indent="0" algn="ctr">
              <a:buNone/>
            </a:pPr>
            <a:r>
              <a:rPr lang="es-ES" sz="6000" dirty="0" smtClean="0"/>
              <a:t>?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2599706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Architecture</a:t>
            </a:r>
          </a:p>
          <a:p>
            <a:pPr lvl="1"/>
            <a:r>
              <a:rPr lang="en-US" dirty="0"/>
              <a:t>Emoticon </a:t>
            </a:r>
            <a:r>
              <a:rPr lang="en-US" dirty="0" smtClean="0"/>
              <a:t>Selection</a:t>
            </a:r>
          </a:p>
          <a:p>
            <a:pPr lvl="1"/>
            <a:r>
              <a:rPr lang="en-US" dirty="0" smtClean="0"/>
              <a:t>Algorithmic</a:t>
            </a:r>
          </a:p>
          <a:p>
            <a:pPr lvl="1"/>
            <a:r>
              <a:rPr lang="en-US" dirty="0"/>
              <a:t>Image </a:t>
            </a:r>
            <a:r>
              <a:rPr lang="en-US" dirty="0" smtClean="0"/>
              <a:t>Manager</a:t>
            </a:r>
          </a:p>
          <a:p>
            <a:r>
              <a:rPr lang="en-US" dirty="0" smtClean="0"/>
              <a:t>Project Improvements</a:t>
            </a:r>
          </a:p>
          <a:p>
            <a:r>
              <a:rPr lang="en-US" dirty="0"/>
              <a:t>Steps for deploying the </a:t>
            </a:r>
            <a:r>
              <a:rPr lang="en-US" dirty="0" smtClean="0"/>
              <a:t>application</a:t>
            </a:r>
          </a:p>
          <a:p>
            <a:r>
              <a:rPr lang="en-US" dirty="0"/>
              <a:t>Steps for using the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Demo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894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Face </a:t>
            </a:r>
            <a:r>
              <a:rPr lang="en-US" b="1" dirty="0" err="1"/>
              <a:t>Emoticonizer</a:t>
            </a:r>
            <a:r>
              <a:rPr lang="en-US" b="1" dirty="0"/>
              <a:t>: Facial Feature </a:t>
            </a:r>
            <a:r>
              <a:rPr lang="en-US" b="1" dirty="0" smtClean="0"/>
              <a:t>Detection and </a:t>
            </a:r>
            <a:r>
              <a:rPr lang="en-US" b="1" dirty="0"/>
              <a:t>Changing on </a:t>
            </a:r>
            <a:r>
              <a:rPr lang="en-US" b="1" dirty="0" smtClean="0"/>
              <a:t>Android </a:t>
            </a:r>
          </a:p>
          <a:p>
            <a:r>
              <a:rPr lang="en-US" dirty="0" smtClean="0"/>
              <a:t>Author: Kun Yi</a:t>
            </a:r>
          </a:p>
          <a:p>
            <a:r>
              <a:rPr lang="en-US" dirty="0" smtClean="0"/>
              <a:t>Department </a:t>
            </a:r>
            <a:r>
              <a:rPr lang="en-US" dirty="0"/>
              <a:t>of Electrical </a:t>
            </a:r>
            <a:r>
              <a:rPr lang="en-US" dirty="0" smtClean="0"/>
              <a:t>Engineering, Stanford University</a:t>
            </a:r>
          </a:p>
          <a:p>
            <a:r>
              <a:rPr lang="es-ES" dirty="0"/>
              <a:t>Project </a:t>
            </a:r>
            <a:r>
              <a:rPr lang="es-ES" dirty="0" err="1"/>
              <a:t>for</a:t>
            </a:r>
            <a:r>
              <a:rPr lang="es-ES" dirty="0"/>
              <a:t> Spring </a:t>
            </a:r>
            <a:r>
              <a:rPr lang="es-ES" dirty="0" smtClean="0"/>
              <a:t>2012</a:t>
            </a:r>
          </a:p>
          <a:p>
            <a:r>
              <a:rPr lang="es-ES" dirty="0" err="1"/>
              <a:t>Goal</a:t>
            </a:r>
            <a:r>
              <a:rPr lang="es-ES" dirty="0" smtClean="0"/>
              <a:t>: </a:t>
            </a:r>
            <a:r>
              <a:rPr lang="en-US" dirty="0" smtClean="0"/>
              <a:t>Fast </a:t>
            </a:r>
            <a:r>
              <a:rPr lang="en-US" dirty="0"/>
              <a:t>and robust facial feature changing to visualize </a:t>
            </a:r>
            <a:r>
              <a:rPr lang="en-US" dirty="0" smtClean="0"/>
              <a:t>emoticon</a:t>
            </a:r>
            <a:endParaRPr lang="en-US" dirty="0"/>
          </a:p>
          <a:p>
            <a:r>
              <a:rPr lang="es-ES" dirty="0" err="1"/>
              <a:t>Challenge</a:t>
            </a:r>
            <a:r>
              <a:rPr lang="es-ES" dirty="0" smtClean="0"/>
              <a:t>: </a:t>
            </a:r>
            <a:r>
              <a:rPr lang="en-US" dirty="0" smtClean="0"/>
              <a:t>Face </a:t>
            </a:r>
            <a:r>
              <a:rPr lang="en-US" dirty="0"/>
              <a:t>feature replacement, stable tracking and </a:t>
            </a:r>
            <a:r>
              <a:rPr lang="en-US" dirty="0" smtClean="0"/>
              <a:t>performance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937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smtClean="0"/>
              <a:t>version </a:t>
            </a:r>
            <a:r>
              <a:rPr lang="en-US" dirty="0"/>
              <a:t>3.0 (API 11</a:t>
            </a:r>
            <a:r>
              <a:rPr lang="en-US" dirty="0" smtClean="0"/>
              <a:t>)</a:t>
            </a:r>
            <a:endParaRPr lang="es-ES" dirty="0" smtClean="0"/>
          </a:p>
          <a:p>
            <a:r>
              <a:rPr lang="es-ES" dirty="0" smtClean="0"/>
              <a:t>3 Basic Modules:</a:t>
            </a:r>
          </a:p>
          <a:p>
            <a:pPr lvl="1"/>
            <a:r>
              <a:rPr lang="es-ES" dirty="0" smtClean="0"/>
              <a:t>Control Panel Module</a:t>
            </a:r>
          </a:p>
          <a:p>
            <a:pPr lvl="1"/>
            <a:r>
              <a:rPr lang="en-US" dirty="0" smtClean="0"/>
              <a:t>Algorithmic</a:t>
            </a:r>
            <a:r>
              <a:rPr lang="es-ES" dirty="0" smtClean="0"/>
              <a:t> Module</a:t>
            </a:r>
          </a:p>
          <a:p>
            <a:pPr lvl="1"/>
            <a:r>
              <a:rPr lang="en-US" dirty="0" smtClean="0"/>
              <a:t>Image</a:t>
            </a:r>
            <a:r>
              <a:rPr lang="es-ES" dirty="0" smtClean="0"/>
              <a:t> Manager Module</a:t>
            </a:r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147145"/>
            <a:ext cx="719137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734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Emoticon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Selection between predefined emoticons</a:t>
            </a:r>
          </a:p>
          <a:p>
            <a:r>
              <a:rPr lang="en-US" dirty="0" smtClean="0"/>
              <a:t>Emoticon images will be placed in the ‘raw’ folder</a:t>
            </a:r>
          </a:p>
          <a:p>
            <a:r>
              <a:rPr lang="en-US" dirty="0" smtClean="0"/>
              <a:t>Emoticons will have 2 images inside for: left eye, mouth and right eye.</a:t>
            </a:r>
          </a:p>
          <a:p>
            <a:r>
              <a:rPr lang="en-US" dirty="0" smtClean="0"/>
              <a:t>A list with </a:t>
            </a:r>
            <a:r>
              <a:rPr lang="en-US" dirty="0"/>
              <a:t>shown </a:t>
            </a:r>
            <a:r>
              <a:rPr lang="en-US" dirty="0" smtClean="0"/>
              <a:t>names (escaped with /) and the paths of the emoticons will be initialize at the </a:t>
            </a:r>
            <a:r>
              <a:rPr lang="en-US" dirty="0" smtClean="0"/>
              <a:t>beginning</a:t>
            </a:r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s-ES" sz="1300" i="1" dirty="0" smtClean="0"/>
              <a:t>	</a:t>
            </a:r>
            <a:r>
              <a:rPr lang="es-ES" sz="1300" i="1" dirty="0" err="1" smtClean="0"/>
              <a:t>kaomojiList.add</a:t>
            </a:r>
            <a:r>
              <a:rPr lang="es-ES" sz="1300" i="1" dirty="0" smtClean="0"/>
              <a:t>(</a:t>
            </a:r>
            <a:r>
              <a:rPr lang="es-ES" sz="1300" b="1" i="1" dirty="0" smtClean="0"/>
              <a:t>new </a:t>
            </a:r>
            <a:r>
              <a:rPr lang="es-ES" sz="1300" b="1" i="1" dirty="0" err="1"/>
              <a:t>Kaomoji</a:t>
            </a:r>
            <a:r>
              <a:rPr lang="es-ES" sz="1300" b="1" i="1" dirty="0"/>
              <a:t>("\u2267\u25BD\u2266", </a:t>
            </a:r>
            <a:r>
              <a:rPr lang="es-ES" sz="1300" b="1" i="1" dirty="0" err="1" smtClean="0"/>
              <a:t>Utils.exportResource</a:t>
            </a:r>
            <a:r>
              <a:rPr lang="es-ES" sz="1300" b="1" i="1" dirty="0" smtClean="0"/>
              <a:t>(</a:t>
            </a:r>
            <a:r>
              <a:rPr lang="es-ES" sz="1300" dirty="0" err="1" smtClean="0"/>
              <a:t>context</a:t>
            </a:r>
            <a:r>
              <a:rPr lang="es-ES" sz="1300" dirty="0"/>
              <a:t>, R.raw.</a:t>
            </a:r>
            <a:r>
              <a:rPr lang="es-ES" sz="1300" i="1" dirty="0"/>
              <a:t>kaomoji1)))</a:t>
            </a:r>
            <a:endParaRPr lang="en-US" sz="1300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MenuItem</a:t>
            </a:r>
            <a:r>
              <a:rPr lang="en-US" dirty="0" smtClean="0"/>
              <a:t> List is initialized with the former list</a:t>
            </a:r>
          </a:p>
          <a:p>
            <a:r>
              <a:rPr lang="en-US" dirty="0" err="1" smtClean="0"/>
              <a:t>Emtocions</a:t>
            </a:r>
            <a:r>
              <a:rPr lang="en-US" dirty="0" smtClean="0"/>
              <a:t> can be added including and image in ‘raw’ folder and including the name, that will be shown, in the first list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89040"/>
            <a:ext cx="30480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090" y="2708920"/>
            <a:ext cx="680256" cy="253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106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Algorithmic:</a:t>
            </a:r>
            <a:br>
              <a:rPr lang="en-US" dirty="0" smtClean="0"/>
            </a:br>
            <a:r>
              <a:rPr lang="en-US" dirty="0" smtClean="0"/>
              <a:t>Flow </a:t>
            </a:r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Iterative Process</a:t>
            </a:r>
          </a:p>
          <a:p>
            <a:r>
              <a:rPr lang="en-US" dirty="0" smtClean="0"/>
              <a:t>Critical Points:</a:t>
            </a:r>
          </a:p>
          <a:p>
            <a:pPr lvl="1"/>
            <a:r>
              <a:rPr lang="en-US" dirty="0" smtClean="0"/>
              <a:t>Option Selection</a:t>
            </a:r>
          </a:p>
          <a:p>
            <a:pPr lvl="1"/>
            <a:r>
              <a:rPr lang="en-US" dirty="0" smtClean="0"/>
              <a:t>Detections:</a:t>
            </a:r>
          </a:p>
          <a:p>
            <a:pPr lvl="2"/>
            <a:r>
              <a:rPr lang="en-US" dirty="0" smtClean="0"/>
              <a:t>Face</a:t>
            </a:r>
          </a:p>
          <a:p>
            <a:pPr lvl="2"/>
            <a:r>
              <a:rPr lang="en-US" dirty="0" smtClean="0"/>
              <a:t>Mouth</a:t>
            </a:r>
          </a:p>
          <a:p>
            <a:pPr lvl="2"/>
            <a:r>
              <a:rPr lang="en-US" dirty="0" smtClean="0"/>
              <a:t>Eyes</a:t>
            </a:r>
          </a:p>
          <a:p>
            <a:endParaRPr lang="en-US" dirty="0" smtClean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78085"/>
            <a:ext cx="3476625" cy="639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066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Haar</a:t>
            </a:r>
            <a:r>
              <a:rPr lang="en-US" dirty="0" smtClean="0"/>
              <a:t> Detection:</a:t>
            </a:r>
            <a:endParaRPr lang="en-US" dirty="0"/>
          </a:p>
          <a:p>
            <a:pPr lvl="1"/>
            <a:r>
              <a:rPr lang="en-US" dirty="0"/>
              <a:t>Face</a:t>
            </a:r>
          </a:p>
          <a:p>
            <a:pPr lvl="1"/>
            <a:r>
              <a:rPr lang="en-US" dirty="0"/>
              <a:t>Eyes</a:t>
            </a:r>
          </a:p>
          <a:p>
            <a:pPr lvl="1"/>
            <a:r>
              <a:rPr lang="en-US" dirty="0"/>
              <a:t>Mouth</a:t>
            </a:r>
          </a:p>
          <a:p>
            <a:r>
              <a:rPr lang="en-US" dirty="0" smtClean="0"/>
              <a:t>Xml for </a:t>
            </a:r>
            <a:r>
              <a:rPr lang="en-US" dirty="0" err="1" smtClean="0"/>
              <a:t>haar</a:t>
            </a:r>
            <a:r>
              <a:rPr lang="en-US" dirty="0" smtClean="0"/>
              <a:t> detection placed in ‘raw’ </a:t>
            </a:r>
            <a:r>
              <a:rPr lang="en-US" dirty="0" smtClean="0"/>
              <a:t>folder, with the previous features</a:t>
            </a:r>
          </a:p>
          <a:p>
            <a:r>
              <a:rPr lang="en-US" dirty="0"/>
              <a:t>Face detection more stable </a:t>
            </a:r>
            <a:r>
              <a:rPr lang="en-US" dirty="0" smtClean="0"/>
              <a:t>than feature</a:t>
            </a:r>
            <a:r>
              <a:rPr lang="es-ES" dirty="0" smtClean="0"/>
              <a:t> </a:t>
            </a:r>
            <a:r>
              <a:rPr lang="en-US" dirty="0" smtClean="0"/>
              <a:t>detection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face detection as reference </a:t>
            </a:r>
            <a:r>
              <a:rPr lang="en-US" dirty="0" smtClean="0"/>
              <a:t>to make </a:t>
            </a:r>
            <a:r>
              <a:rPr lang="en-US" dirty="0"/>
              <a:t>up for “lost” features in a </a:t>
            </a:r>
            <a:r>
              <a:rPr lang="en-US" dirty="0" smtClean="0"/>
              <a:t>frame</a:t>
            </a:r>
          </a:p>
          <a:p>
            <a:pPr marL="603504" lvl="2" indent="0">
              <a:buNone/>
            </a:pPr>
            <a:r>
              <a:rPr lang="en-US" sz="1600" dirty="0" smtClean="0"/>
              <a:t>if (abs(center(feature) – center(old)) &gt; threshold)</a:t>
            </a:r>
          </a:p>
          <a:p>
            <a:pPr marL="603504" lvl="2" indent="0">
              <a:buNone/>
            </a:pPr>
            <a:r>
              <a:rPr lang="en-US" sz="1600" dirty="0" smtClean="0"/>
              <a:t>{</a:t>
            </a:r>
          </a:p>
          <a:p>
            <a:pPr marL="813816" lvl="3" indent="0">
              <a:buNone/>
            </a:pPr>
            <a:r>
              <a:rPr lang="en-US" sz="1600" dirty="0" smtClean="0"/>
              <a:t>delta = center(face) – center(</a:t>
            </a:r>
            <a:r>
              <a:rPr lang="en-US" sz="1600" dirty="0" err="1" smtClean="0"/>
              <a:t>face_old</a:t>
            </a:r>
            <a:r>
              <a:rPr lang="en-US" sz="1600" dirty="0" smtClean="0"/>
              <a:t>)</a:t>
            </a:r>
          </a:p>
          <a:p>
            <a:pPr marL="813816" lvl="3" indent="0">
              <a:buNone/>
            </a:pPr>
            <a:r>
              <a:rPr lang="en-US" sz="1600" dirty="0" smtClean="0"/>
              <a:t>center(feature) = center(old) + delta</a:t>
            </a:r>
          </a:p>
          <a:p>
            <a:pPr marL="603504" lvl="2" indent="0">
              <a:buNone/>
            </a:pPr>
            <a:r>
              <a:rPr lang="en-US" sz="1600" dirty="0" smtClean="0"/>
              <a:t>}</a:t>
            </a:r>
          </a:p>
          <a:p>
            <a:r>
              <a:rPr lang="en-US" dirty="0" smtClean="0"/>
              <a:t>Feature Fill with skin color (not used because bad performance)</a:t>
            </a:r>
          </a:p>
          <a:p>
            <a:pPr lvl="1"/>
            <a:r>
              <a:rPr lang="en-US" dirty="0" smtClean="0"/>
              <a:t>Before </a:t>
            </a:r>
            <a:r>
              <a:rPr lang="en-US" dirty="0"/>
              <a:t>drawing emoticons, need </a:t>
            </a:r>
            <a:r>
              <a:rPr lang="en-US" dirty="0" smtClean="0"/>
              <a:t>to remove </a:t>
            </a:r>
            <a:r>
              <a:rPr lang="en-US" dirty="0"/>
              <a:t>feature and fill with skin color</a:t>
            </a:r>
          </a:p>
          <a:p>
            <a:pPr lvl="1"/>
            <a:r>
              <a:rPr lang="en-US" dirty="0" smtClean="0"/>
              <a:t>Blend </a:t>
            </a:r>
            <a:r>
              <a:rPr lang="en-US" dirty="0"/>
              <a:t>pixels close to skin color </a:t>
            </a:r>
            <a:r>
              <a:rPr lang="en-US" dirty="0" smtClean="0"/>
              <a:t>to avoid </a:t>
            </a:r>
            <a:r>
              <a:rPr lang="en-US" dirty="0"/>
              <a:t>filling a “block” of solid color</a:t>
            </a:r>
          </a:p>
          <a:p>
            <a:pPr lvl="1"/>
            <a:r>
              <a:rPr lang="en-US" dirty="0" smtClean="0"/>
              <a:t>Gaussian </a:t>
            </a:r>
            <a:r>
              <a:rPr lang="en-US" dirty="0"/>
              <a:t>blurring for smoother result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5" y="5205439"/>
            <a:ext cx="3168352" cy="137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726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Capture</a:t>
            </a:r>
          </a:p>
          <a:p>
            <a:pPr lvl="1"/>
            <a:r>
              <a:rPr lang="en-US" dirty="0" err="1" smtClean="0"/>
              <a:t>AmdroidManifest</a:t>
            </a:r>
            <a:r>
              <a:rPr lang="en-US" dirty="0" smtClean="0"/>
              <a:t> .xml camera </a:t>
            </a:r>
            <a:r>
              <a:rPr lang="en-US" dirty="0" err="1" smtClean="0"/>
              <a:t>permisions</a:t>
            </a:r>
            <a:r>
              <a:rPr lang="en-US" dirty="0" smtClean="0"/>
              <a:t>:</a:t>
            </a:r>
            <a:endParaRPr lang="en-US" dirty="0"/>
          </a:p>
          <a:p>
            <a:pPr marL="82296" indent="0">
              <a:buNone/>
            </a:pPr>
            <a:r>
              <a:rPr lang="es-ES" sz="1100" dirty="0"/>
              <a:t>	&lt;uses-</a:t>
            </a:r>
            <a:r>
              <a:rPr lang="es-ES" sz="1100" dirty="0" err="1"/>
              <a:t>permission</a:t>
            </a:r>
            <a:r>
              <a:rPr lang="es-ES" sz="1100" dirty="0"/>
              <a:t> </a:t>
            </a:r>
            <a:r>
              <a:rPr lang="es-ES" sz="1100" dirty="0" err="1"/>
              <a:t>android:name</a:t>
            </a:r>
            <a:r>
              <a:rPr lang="es-ES" sz="1100" dirty="0"/>
              <a:t>=</a:t>
            </a:r>
            <a:r>
              <a:rPr lang="es-ES" sz="1100" i="1" dirty="0"/>
              <a:t>"</a:t>
            </a:r>
            <a:r>
              <a:rPr lang="es-ES" sz="1100" i="1" dirty="0" err="1"/>
              <a:t>android.permission.CAMERA</a:t>
            </a:r>
            <a:r>
              <a:rPr lang="es-ES" sz="1100" i="1" dirty="0"/>
              <a:t>"/&gt;</a:t>
            </a:r>
          </a:p>
          <a:p>
            <a:pPr marL="82296" indent="0">
              <a:buNone/>
            </a:pPr>
            <a:r>
              <a:rPr lang="es-ES" sz="1100" dirty="0"/>
              <a:t>	&lt;uses-</a:t>
            </a:r>
            <a:r>
              <a:rPr lang="es-ES" sz="1100" dirty="0" err="1"/>
              <a:t>feature</a:t>
            </a:r>
            <a:r>
              <a:rPr lang="es-ES" sz="1100" dirty="0"/>
              <a:t> </a:t>
            </a:r>
            <a:r>
              <a:rPr lang="es-ES" sz="1100" dirty="0" err="1"/>
              <a:t>android:name</a:t>
            </a:r>
            <a:r>
              <a:rPr lang="es-ES" sz="1100" dirty="0"/>
              <a:t>=</a:t>
            </a:r>
            <a:r>
              <a:rPr lang="es-ES" sz="1100" i="1" dirty="0"/>
              <a:t>"</a:t>
            </a:r>
            <a:r>
              <a:rPr lang="es-ES" sz="1100" i="1" dirty="0" err="1"/>
              <a:t>android.hardware.camera</a:t>
            </a:r>
            <a:r>
              <a:rPr lang="es-ES" sz="1100" i="1" dirty="0"/>
              <a:t>" /&gt;</a:t>
            </a:r>
          </a:p>
          <a:p>
            <a:pPr marL="82296" indent="0">
              <a:buNone/>
            </a:pPr>
            <a:r>
              <a:rPr lang="es-ES" sz="1100" dirty="0"/>
              <a:t>	&lt;uses-</a:t>
            </a:r>
            <a:r>
              <a:rPr lang="es-ES" sz="1100" dirty="0" err="1"/>
              <a:t>feature</a:t>
            </a:r>
            <a:r>
              <a:rPr lang="es-ES" sz="1100" dirty="0"/>
              <a:t> </a:t>
            </a:r>
            <a:r>
              <a:rPr lang="es-ES" sz="1100" dirty="0" err="1"/>
              <a:t>android:name</a:t>
            </a:r>
            <a:r>
              <a:rPr lang="es-ES" sz="1100" dirty="0"/>
              <a:t>=</a:t>
            </a:r>
            <a:r>
              <a:rPr lang="es-ES" sz="1100" i="1" dirty="0"/>
              <a:t>"</a:t>
            </a:r>
            <a:r>
              <a:rPr lang="es-ES" sz="1100" i="1" dirty="0" err="1"/>
              <a:t>android.hardware.camera.autofocus</a:t>
            </a:r>
            <a:r>
              <a:rPr lang="es-ES" sz="1100" i="1" dirty="0"/>
              <a:t>" /&gt;</a:t>
            </a:r>
            <a:endParaRPr lang="en-US" sz="1100" dirty="0"/>
          </a:p>
          <a:p>
            <a:pPr lvl="1"/>
            <a:r>
              <a:rPr lang="en-US" dirty="0" smtClean="0"/>
              <a:t>View: Class extended of  ‘</a:t>
            </a:r>
            <a:r>
              <a:rPr lang="en-US" dirty="0" err="1" smtClean="0"/>
              <a:t>SurfaceView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Gets the image from ‘</a:t>
            </a:r>
            <a:r>
              <a:rPr lang="es-ES" dirty="0" err="1" smtClean="0"/>
              <a:t>VideoCapture</a:t>
            </a:r>
            <a:r>
              <a:rPr lang="es-ES" dirty="0" smtClean="0"/>
              <a:t>’ of </a:t>
            </a:r>
            <a:r>
              <a:rPr lang="es-ES" dirty="0" err="1" smtClean="0"/>
              <a:t>OpenCV</a:t>
            </a:r>
            <a:endParaRPr lang="en-US" dirty="0" smtClean="0"/>
          </a:p>
          <a:p>
            <a:r>
              <a:rPr lang="en-US" dirty="0" smtClean="0"/>
              <a:t>Drawing</a:t>
            </a:r>
          </a:p>
          <a:p>
            <a:pPr lvl="1"/>
            <a:r>
              <a:rPr lang="en-US" dirty="0" smtClean="0"/>
              <a:t>Implemented </a:t>
            </a:r>
            <a:r>
              <a:rPr lang="en-US" dirty="0" smtClean="0"/>
              <a:t>in the ‘View’ class</a:t>
            </a:r>
          </a:p>
          <a:p>
            <a:pPr lvl="1"/>
            <a:r>
              <a:rPr lang="en-US" dirty="0" err="1" smtClean="0"/>
              <a:t>VideoCapture</a:t>
            </a:r>
            <a:r>
              <a:rPr lang="en-US" dirty="0" smtClean="0"/>
              <a:t> is duplicated in two copies:</a:t>
            </a:r>
          </a:p>
          <a:p>
            <a:pPr lvl="2"/>
            <a:r>
              <a:rPr lang="en-US" dirty="0" smtClean="0"/>
              <a:t>Color copy</a:t>
            </a:r>
          </a:p>
          <a:p>
            <a:pPr lvl="2"/>
            <a:r>
              <a:rPr lang="en-US" dirty="0" err="1" smtClean="0"/>
              <a:t>Grayscale</a:t>
            </a:r>
            <a:r>
              <a:rPr lang="en-US" dirty="0" smtClean="0"/>
              <a:t> copy</a:t>
            </a:r>
          </a:p>
          <a:p>
            <a:pPr lvl="1"/>
            <a:r>
              <a:rPr lang="en-US" dirty="0" smtClean="0"/>
              <a:t>Images are </a:t>
            </a:r>
            <a:r>
              <a:rPr lang="en-US" dirty="0" smtClean="0"/>
              <a:t>processed by the algorithm</a:t>
            </a:r>
          </a:p>
          <a:p>
            <a:pPr lvl="1"/>
            <a:r>
              <a:rPr lang="en-US" dirty="0" smtClean="0"/>
              <a:t>Result image is copied to ‘Bitmap’ object </a:t>
            </a:r>
          </a:p>
          <a:p>
            <a:pPr lvl="1"/>
            <a:r>
              <a:rPr lang="en-US" dirty="0"/>
              <a:t>‘Bitmap’ object </a:t>
            </a:r>
            <a:r>
              <a:rPr lang="en-US" dirty="0" smtClean="0"/>
              <a:t>is drawn with a ‘Canvas’ </a:t>
            </a:r>
            <a:r>
              <a:rPr lang="en-US" dirty="0" smtClean="0"/>
              <a:t>object</a:t>
            </a:r>
          </a:p>
          <a:p>
            <a:pPr lvl="1"/>
            <a:r>
              <a:rPr lang="en-US" dirty="0"/>
              <a:t>Iterative process in a separate thread (avoiding hang the app)</a:t>
            </a:r>
            <a:endParaRPr lang="en-US" dirty="0" smtClean="0"/>
          </a:p>
          <a:p>
            <a:pPr lvl="1"/>
            <a:endParaRPr lang="en-US" dirty="0" smtClean="0"/>
          </a:p>
          <a:p>
            <a:pPr marL="658368" lvl="2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43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Adapted project for version Android 2.3.3 (API 10)</a:t>
            </a:r>
          </a:p>
          <a:p>
            <a:r>
              <a:rPr lang="en-US" dirty="0" smtClean="0"/>
              <a:t>Eyes detection:</a:t>
            </a:r>
          </a:p>
          <a:p>
            <a:pPr lvl="1"/>
            <a:r>
              <a:rPr lang="en-US" dirty="0" smtClean="0"/>
              <a:t>Regions </a:t>
            </a:r>
            <a:r>
              <a:rPr lang="en-US" dirty="0"/>
              <a:t>Distinction </a:t>
            </a:r>
          </a:p>
          <a:p>
            <a:pPr marL="402336" lvl="1" indent="0">
              <a:buNone/>
            </a:pPr>
            <a:r>
              <a:rPr lang="en-US" dirty="0"/>
              <a:t>between Left and </a:t>
            </a:r>
            <a:r>
              <a:rPr lang="en-US" dirty="0" smtClean="0"/>
              <a:t>Right</a:t>
            </a:r>
            <a:endParaRPr lang="en-US" dirty="0"/>
          </a:p>
          <a:p>
            <a:pPr lvl="1"/>
            <a:r>
              <a:rPr lang="en-US" dirty="0" err="1" smtClean="0"/>
              <a:t>Camshift</a:t>
            </a:r>
            <a:r>
              <a:rPr lang="en-US" dirty="0" smtClean="0"/>
              <a:t> Eyes Detection</a:t>
            </a:r>
            <a:endParaRPr lang="en-US" dirty="0" smtClean="0"/>
          </a:p>
          <a:p>
            <a:r>
              <a:rPr lang="en-US" dirty="0" smtClean="0"/>
              <a:t>Option of running mouth and eyes detection process in parallel (multi-threading)</a:t>
            </a:r>
          </a:p>
          <a:p>
            <a:r>
              <a:rPr lang="en-US" dirty="0" smtClean="0"/>
              <a:t>Improvement</a:t>
            </a:r>
            <a:r>
              <a:rPr lang="en-US" dirty="0" smtClean="0"/>
              <a:t>: 2x in Fps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132856"/>
            <a:ext cx="1584176" cy="197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330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4260</TotalTime>
  <Words>582</Words>
  <Application>Microsoft Office PowerPoint</Application>
  <PresentationFormat>On-screen Show (4:3)</PresentationFormat>
  <Paragraphs>132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Solstice</vt:lpstr>
      <vt:lpstr>EMOTICONIZER</vt:lpstr>
      <vt:lpstr>Index</vt:lpstr>
      <vt:lpstr>Introduction</vt:lpstr>
      <vt:lpstr>Architecture</vt:lpstr>
      <vt:lpstr>Emoticon Selection</vt:lpstr>
      <vt:lpstr>Algorithmic: Flow Diagram</vt:lpstr>
      <vt:lpstr>Algorithmic</vt:lpstr>
      <vt:lpstr>Image Manager</vt:lpstr>
      <vt:lpstr>Project Improvements</vt:lpstr>
      <vt:lpstr>Camshift Eyes Detection</vt:lpstr>
      <vt:lpstr>Steps for deploying the application</vt:lpstr>
      <vt:lpstr>Steps for using the application</vt:lpstr>
      <vt:lpstr>Demo</vt:lpstr>
      <vt:lpstr>More Improvements could be done</vt:lpstr>
      <vt:lpstr>Conclusions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EMOTICONIZER</dc:title>
  <dc:creator>Orion</dc:creator>
  <cp:lastModifiedBy>Orion</cp:lastModifiedBy>
  <cp:revision>135</cp:revision>
  <dcterms:created xsi:type="dcterms:W3CDTF">2013-05-15T14:42:34Z</dcterms:created>
  <dcterms:modified xsi:type="dcterms:W3CDTF">2013-05-18T19:25:20Z</dcterms:modified>
</cp:coreProperties>
</file>