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71" r:id="rId6"/>
    <p:sldId id="259" r:id="rId8"/>
    <p:sldId id="273" r:id="rId9"/>
    <p:sldId id="263" r:id="rId10"/>
    <p:sldId id="265" r:id="rId11"/>
    <p:sldId id="274" r:id="rId12"/>
    <p:sldId id="282" r:id="rId13"/>
    <p:sldId id="260" r:id="rId14"/>
    <p:sldId id="270" r:id="rId15"/>
    <p:sldId id="261" r:id="rId16"/>
    <p:sldId id="264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5B0-6988-453E-A7F6-AE499CDD03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BCCE2-BDF6-4F5A-BF1D-4592FC0811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SVN subverion,Git</a:t>
            </a:r>
            <a:endParaRPr lang="zh-CN" altLang="en-US"/>
          </a:p>
          <a:p>
            <a:r>
              <a:rPr lang="zh-CN" altLang="en-US"/>
              <a:t>举个例子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Git log –p </a:t>
            </a:r>
            <a:r>
              <a:rPr lang="zh-CN" altLang="en-US" dirty="0"/>
              <a:t>比较提交差异</a:t>
            </a:r>
            <a:endParaRPr lang="zh-CN" altLang="en-US" dirty="0"/>
          </a:p>
          <a:p>
            <a:r>
              <a:rPr lang="en-US" altLang="zh-CN" dirty="0"/>
              <a:t>git diff</a:t>
            </a:r>
            <a:r>
              <a:rPr lang="zh-CN" altLang="en-US" dirty="0"/>
              <a:t>查看当前目录与上次提交的差异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BCCE2-BDF6-4F5A-BF1D-4592FC081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BCCE2-BDF6-4F5A-BF1D-4592FC081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分支结构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838202" y="2949575"/>
            <a:ext cx="1051559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6241"/>
            <a:ext cx="9144000" cy="52945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CF47E07F-7C5F-4222-A737-35AE34F3A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F9DD693-C0A9-43BD-876A-32721EA93B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158B36B3-0AD9-447F-B463-1264E37017A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0C4E5A11-94C7-4C8D-A8BB-B24B5EDFAAF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E07F-7C5F-4222-A737-35AE34F3A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D693-C0A9-43BD-876A-32721EA93B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H_Other_6"/>
          <p:cNvSpPr/>
          <p:nvPr>
            <p:custDataLst>
              <p:tags r:id="rId2"/>
            </p:custDataLst>
          </p:nvPr>
        </p:nvSpPr>
        <p:spPr>
          <a:xfrm>
            <a:off x="11207750" y="3024188"/>
            <a:ext cx="412750" cy="41275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2500" lnSpcReduction="2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0" name="MH_Other_3"/>
          <p:cNvSpPr/>
          <p:nvPr>
            <p:custDataLst>
              <p:tags r:id="rId3"/>
            </p:custDataLst>
          </p:nvPr>
        </p:nvSpPr>
        <p:spPr>
          <a:xfrm>
            <a:off x="9602788" y="4206875"/>
            <a:ext cx="200025" cy="200025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1107738" y="4457700"/>
            <a:ext cx="200025" cy="200025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2" name="MH_Other_7"/>
          <p:cNvSpPr/>
          <p:nvPr>
            <p:custDataLst>
              <p:tags r:id="rId5"/>
            </p:custDataLst>
          </p:nvPr>
        </p:nvSpPr>
        <p:spPr>
          <a:xfrm>
            <a:off x="10566400" y="4244975"/>
            <a:ext cx="612775" cy="612775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MH_Other_7"/>
          <p:cNvSpPr/>
          <p:nvPr>
            <p:custDataLst>
              <p:tags r:id="rId6"/>
            </p:custDataLst>
          </p:nvPr>
        </p:nvSpPr>
        <p:spPr>
          <a:xfrm>
            <a:off x="10366375" y="3875088"/>
            <a:ext cx="612775" cy="612775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6" name="MH_Other_3"/>
          <p:cNvSpPr/>
          <p:nvPr>
            <p:custDataLst>
              <p:tags r:id="rId7"/>
            </p:custDataLst>
          </p:nvPr>
        </p:nvSpPr>
        <p:spPr>
          <a:xfrm>
            <a:off x="2614613" y="1617663"/>
            <a:ext cx="214313" cy="214313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7" name="MH_Other_5"/>
          <p:cNvSpPr/>
          <p:nvPr>
            <p:custDataLst>
              <p:tags r:id="rId8"/>
            </p:custDataLst>
          </p:nvPr>
        </p:nvSpPr>
        <p:spPr>
          <a:xfrm>
            <a:off x="1457325" y="1687513"/>
            <a:ext cx="336550" cy="33655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7500" lnSpcReduction="2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8" name="MH_Other_7"/>
          <p:cNvSpPr/>
          <p:nvPr>
            <p:custDataLst>
              <p:tags r:id="rId9"/>
            </p:custDataLst>
          </p:nvPr>
        </p:nvSpPr>
        <p:spPr>
          <a:xfrm>
            <a:off x="1654175" y="1433513"/>
            <a:ext cx="655638" cy="655638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9" name="MH_Other_8"/>
          <p:cNvSpPr/>
          <p:nvPr>
            <p:custDataLst>
              <p:tags r:id="rId10"/>
            </p:custDataLst>
          </p:nvPr>
        </p:nvSpPr>
        <p:spPr>
          <a:xfrm>
            <a:off x="838200" y="1582738"/>
            <a:ext cx="498475" cy="498475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0" name="MH_Other_10"/>
          <p:cNvSpPr/>
          <p:nvPr>
            <p:custDataLst>
              <p:tags r:id="rId11"/>
            </p:custDataLst>
          </p:nvPr>
        </p:nvSpPr>
        <p:spPr>
          <a:xfrm>
            <a:off x="1154113" y="1023938"/>
            <a:ext cx="334963" cy="334963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1" name="MH_Other_3"/>
          <p:cNvSpPr/>
          <p:nvPr>
            <p:custDataLst>
              <p:tags r:id="rId12"/>
            </p:custDataLst>
          </p:nvPr>
        </p:nvSpPr>
        <p:spPr>
          <a:xfrm>
            <a:off x="4224338" y="1885950"/>
            <a:ext cx="214313" cy="212725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2" name="MH_Other_7"/>
          <p:cNvSpPr/>
          <p:nvPr>
            <p:custDataLst>
              <p:tags r:id="rId13"/>
            </p:custDataLst>
          </p:nvPr>
        </p:nvSpPr>
        <p:spPr>
          <a:xfrm>
            <a:off x="3644900" y="1658938"/>
            <a:ext cx="654050" cy="655638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0" y="2021224"/>
            <a:ext cx="9512300" cy="1376362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9900" y="3541714"/>
            <a:ext cx="8712200" cy="59405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CF47E07F-7C5F-4222-A737-35AE34F3A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F9DD693-C0A9-43BD-876A-32721EA93B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E07F-7C5F-4222-A737-35AE34F3A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D693-C0A9-43BD-876A-32721EA93B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8000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E07F-7C5F-4222-A737-35AE34F3A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D693-C0A9-43BD-876A-32721EA93B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3429000"/>
            <a:ext cx="260667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9585325" y="3429000"/>
            <a:ext cx="260667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06514" y="2545725"/>
            <a:ext cx="6978972" cy="176655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编辑标题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CF47E07F-7C5F-4222-A737-35AE34F3A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F9DD693-C0A9-43BD-876A-32721EA93B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E07F-7C5F-4222-A737-35AE34F3A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D693-C0A9-43BD-876A-32721EA93B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/>
              <a:t>单击图标添加图片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E07F-7C5F-4222-A737-35AE34F3A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D693-C0A9-43BD-876A-32721EA93B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E07F-7C5F-4222-A737-35AE34F3A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D693-C0A9-43BD-876A-32721EA93B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286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838200" y="1504950"/>
            <a:ext cx="10515600" cy="467201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E07F-7C5F-4222-A737-35AE34F3A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DD693-C0A9-43BD-876A-32721EA93B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cnblogs.com/liuxianan/p/build-blog-website-by-hexo-github.html" TargetMode="External"/><Relationship Id="rId2" Type="http://schemas.openxmlformats.org/officeDocument/2006/relationships/hyperlink" Target="https://www.liaoxuefeng.com/wiki/896043488029600" TargetMode="External"/><Relationship Id="rId1" Type="http://schemas.openxmlformats.org/officeDocument/2006/relationships/hyperlink" Target="https://git-scm.com/book/zh/v1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科协第二次培训</a:t>
            </a:r>
            <a:br>
              <a:rPr lang="en-US" altLang="zh-CN" dirty="0"/>
            </a:br>
            <a:r>
              <a:rPr lang="en-US" altLang="zh-CN" dirty="0"/>
              <a:t>Git</a:t>
            </a:r>
            <a:r>
              <a:rPr lang="zh-CN" altLang="en-US" dirty="0"/>
              <a:t>和</a:t>
            </a:r>
            <a:r>
              <a:rPr lang="en-US" altLang="zh-CN" dirty="0"/>
              <a:t>GitHub</a:t>
            </a:r>
            <a:r>
              <a:rPr lang="zh-CN" altLang="en-US" dirty="0"/>
              <a:t>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desperado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回滚和撤销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git checkout . //</a:t>
            </a:r>
            <a:r>
              <a:rPr lang="zh-CN" altLang="en-US"/>
              <a:t>修改，未</a:t>
            </a:r>
            <a:r>
              <a:rPr lang="en-US" altLang="zh-CN"/>
              <a:t>git add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git reset --hard</a:t>
            </a:r>
            <a:r>
              <a:rPr lang="en-US" altLang="zh-CN"/>
              <a:t> //add</a:t>
            </a:r>
            <a:r>
              <a:rPr lang="zh-CN" altLang="en-US"/>
              <a:t>，未</a:t>
            </a:r>
            <a:r>
              <a:rPr lang="en-US" altLang="zh-CN"/>
              <a:t>commit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git reset --hard [HEAD^/</a:t>
            </a:r>
            <a:r>
              <a:rPr lang="zh-CN" altLang="en-US">
                <a:sym typeface="+mn-ea"/>
              </a:rPr>
              <a:t>版本号</a:t>
            </a:r>
            <a:r>
              <a:rPr lang="en-US" altLang="zh-CN">
                <a:sym typeface="+mn-ea"/>
              </a:rPr>
              <a:t>] //</a:t>
            </a:r>
            <a:r>
              <a:rPr lang="zh-CN" altLang="en-US">
                <a:sym typeface="+mn-ea"/>
              </a:rPr>
              <a:t>已经</a:t>
            </a:r>
            <a:r>
              <a:rPr lang="en-US" altLang="zh-CN">
                <a:sym typeface="+mn-ea"/>
              </a:rPr>
              <a:t>commit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 dirty="0">
                <a:sym typeface="+mn-ea"/>
              </a:rPr>
              <a:t>git revert [</a:t>
            </a:r>
            <a:r>
              <a:rPr lang="zh-CN" altLang="en-US" dirty="0">
                <a:sym typeface="+mn-ea"/>
              </a:rPr>
              <a:t>版本号</a:t>
            </a:r>
            <a:r>
              <a:rPr lang="en-US" altLang="zh-CN" dirty="0">
                <a:sym typeface="+mn-ea"/>
              </a:rPr>
              <a:t>]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世界上最大的</a:t>
            </a:r>
            <a:r>
              <a:rPr lang="zh-CN" altLang="en-US" strike="sngStrike" dirty="0"/>
              <a:t>同性</a:t>
            </a:r>
            <a:r>
              <a:rPr lang="zh-CN" altLang="en-US" dirty="0"/>
              <a:t>交友网站</a:t>
            </a:r>
            <a:endParaRPr lang="en-US" altLang="zh-CN" dirty="0"/>
          </a:p>
          <a:p>
            <a:r>
              <a:rPr lang="zh-CN" altLang="en-US" dirty="0"/>
              <a:t>世界上最大的开源社区</a:t>
            </a:r>
            <a:endParaRPr lang="en-US" altLang="zh-CN" dirty="0"/>
          </a:p>
          <a:p>
            <a:r>
              <a:rPr lang="en-US" altLang="zh-CN" dirty="0"/>
              <a:t>GitHub</a:t>
            </a:r>
            <a:r>
              <a:rPr lang="zh-CN" altLang="en-US" dirty="0"/>
              <a:t>是一个面向开源及私有软件项目的托管平台</a:t>
            </a:r>
            <a:endParaRPr lang="en-US" altLang="zh-CN" dirty="0"/>
          </a:p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日，微软宣布，通过</a:t>
            </a:r>
            <a:r>
              <a:rPr lang="en-US" altLang="zh-CN" dirty="0"/>
              <a:t>75</a:t>
            </a:r>
            <a:r>
              <a:rPr lang="zh-CN" altLang="en-US" dirty="0"/>
              <a:t>亿美元的股票交易收购代码托管平台</a:t>
            </a:r>
            <a:r>
              <a:rPr lang="en-US" altLang="zh-CN" dirty="0"/>
              <a:t>GitHub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最大的闭源公司收购了最大的开源社区（？？？）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Github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ssh-keygen -t rsa -C "youremail@example.com"</a:t>
            </a:r>
            <a:endParaRPr lang="zh-CN" altLang="en-US"/>
          </a:p>
          <a:p>
            <a:r>
              <a:rPr lang="en-US" altLang="zh-CN"/>
              <a:t>id_rsa.pub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1301"/>
            <a:ext cx="10515600" cy="828675"/>
          </a:xfrm>
        </p:spPr>
        <p:txBody>
          <a:bodyPr/>
          <a:lstStyle/>
          <a:p>
            <a:r>
              <a:rPr lang="en-US" altLang="zh-CN" dirty="0" err="1"/>
              <a:t>Hexo</a:t>
            </a:r>
            <a:r>
              <a:rPr lang="zh-CN" altLang="en-US" dirty="0"/>
              <a:t>搭建博客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安装</a:t>
            </a:r>
            <a:r>
              <a:rPr lang="en-US" altLang="zh-CN" dirty="0"/>
              <a:t>git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安装</a:t>
            </a:r>
            <a:r>
              <a:rPr lang="en-US" altLang="zh-CN" dirty="0"/>
              <a:t>node.js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安装</a:t>
            </a:r>
            <a:r>
              <a:rPr lang="en-US" altLang="zh-CN" dirty="0" err="1"/>
              <a:t>npm</a:t>
            </a:r>
            <a:r>
              <a:rPr lang="zh-CN" altLang="en-US" dirty="0"/>
              <a:t>包管理器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npm</a:t>
            </a:r>
            <a:r>
              <a:rPr lang="zh-CN" altLang="en-US" dirty="0"/>
              <a:t>下载</a:t>
            </a:r>
            <a:r>
              <a:rPr lang="en-US" altLang="zh-CN" dirty="0" err="1"/>
              <a:t>hexo</a:t>
            </a:r>
            <a:r>
              <a:rPr lang="zh-CN" altLang="en-US" dirty="0"/>
              <a:t>软件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hexo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hexo</a:t>
            </a:r>
            <a:r>
              <a:rPr lang="en-US" altLang="zh-CN" dirty="0"/>
              <a:t> g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hexo</a:t>
            </a:r>
            <a:r>
              <a:rPr lang="en-US" altLang="zh-CN" dirty="0"/>
              <a:t> s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hexo</a:t>
            </a:r>
            <a:r>
              <a:rPr lang="en-US" altLang="zh-CN" dirty="0"/>
              <a:t> d</a:t>
            </a:r>
            <a:r>
              <a:rPr lang="zh-CN" altLang="en-US" dirty="0"/>
              <a:t>（需要安装插件）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文章中有图片</a:t>
            </a:r>
            <a:r>
              <a:rPr lang="en-US" altLang="zh-CN" dirty="0"/>
              <a:t>(</a:t>
            </a:r>
            <a:r>
              <a:rPr lang="zh-CN" altLang="en-US" dirty="0"/>
              <a:t>链接为相对地址</a:t>
            </a:r>
            <a:r>
              <a:rPr lang="en-US" altLang="zh-CN" dirty="0"/>
              <a:t>)</a:t>
            </a:r>
            <a:r>
              <a:rPr lang="zh-CN" altLang="en-US" dirty="0"/>
              <a:t>（需要安装插件）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自学网站 </a:t>
            </a:r>
            <a:endParaRPr lang="en-US" altLang="zh-CN" dirty="0"/>
          </a:p>
          <a:p>
            <a:r>
              <a:rPr lang="en-US" altLang="zh-CN" dirty="0"/>
              <a:t>GIT </a:t>
            </a:r>
            <a:r>
              <a:rPr lang="en-US" altLang="zh-CN" dirty="0">
                <a:hlinkClick r:id="rId1"/>
              </a:rPr>
              <a:t>https://git-scm.com/book/zh/v1/</a:t>
            </a:r>
            <a:endParaRPr lang="en-US" altLang="zh-CN" dirty="0"/>
          </a:p>
          <a:p>
            <a:r>
              <a:rPr lang="zh-CN" altLang="en-US" dirty="0"/>
              <a:t>廖雪峰教程 </a:t>
            </a:r>
            <a:r>
              <a:rPr lang="en-US" altLang="zh-CN" dirty="0">
                <a:hlinkClick r:id="rId2"/>
              </a:rPr>
              <a:t>https://www.liaoxuefeng.com/wiki/896043488029600</a:t>
            </a:r>
            <a:endParaRPr lang="en-US" altLang="zh-CN" dirty="0"/>
          </a:p>
          <a:p>
            <a:r>
              <a:rPr lang="en-US" altLang="zh-CN" dirty="0" err="1"/>
              <a:t>Hexo</a:t>
            </a:r>
            <a:r>
              <a:rPr lang="zh-CN" altLang="en-US" dirty="0"/>
              <a:t>博客 </a:t>
            </a:r>
            <a:r>
              <a:rPr lang="en-US" altLang="zh-CN" dirty="0">
                <a:hlinkClick r:id="rId3"/>
              </a:rPr>
              <a:t>https://www.cnblogs.com/liuxianan/p/build-blog-website-by-hexo-github.html</a:t>
            </a:r>
            <a:endParaRPr lang="en-US" altLang="zh-CN" dirty="0"/>
          </a:p>
          <a:p>
            <a:r>
              <a:rPr lang="zh-CN" altLang="en-US" dirty="0"/>
              <a:t>博客搭建资料很多可自行搜索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作业</a:t>
            </a:r>
            <a:endParaRPr lang="en-US" altLang="zh-CN" dirty="0"/>
          </a:p>
          <a:p>
            <a:r>
              <a:rPr lang="zh-CN" altLang="en-US" dirty="0"/>
              <a:t>创建自己的</a:t>
            </a:r>
            <a:r>
              <a:rPr lang="en-US" altLang="zh-CN" dirty="0" err="1"/>
              <a:t>github</a:t>
            </a:r>
            <a:r>
              <a:rPr lang="zh-CN" altLang="en-US" dirty="0"/>
              <a:t>账号，将第一次的作业上传到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搭建属于自己的</a:t>
            </a:r>
            <a:r>
              <a:rPr lang="en-US" altLang="zh-CN" dirty="0" err="1"/>
              <a:t>github</a:t>
            </a:r>
            <a:r>
              <a:rPr lang="zh-CN" altLang="en-US"/>
              <a:t>博客（选）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Git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GitHub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借助</a:t>
            </a:r>
            <a:r>
              <a:rPr lang="en-US" altLang="zh-CN" dirty="0"/>
              <a:t>GitHub</a:t>
            </a:r>
            <a:r>
              <a:rPr lang="zh-CN" altLang="en-US" dirty="0"/>
              <a:t>平台搭建博客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Git</a:t>
            </a:r>
            <a:r>
              <a:rPr lang="zh-CN" altLang="en-US" dirty="0"/>
              <a:t>是一个开源的分布式</a:t>
            </a:r>
            <a:r>
              <a:rPr lang="zh-CN" altLang="en-US" dirty="0">
                <a:solidFill>
                  <a:srgbClr val="FF0000"/>
                </a:solidFill>
              </a:rPr>
              <a:t>版本控制</a:t>
            </a:r>
            <a:r>
              <a:rPr lang="zh-CN" altLang="en-US" dirty="0"/>
              <a:t>系统，可以有效、高速地处理从很小到非常大的项目版本管理。</a:t>
            </a:r>
            <a:r>
              <a:rPr lang="en-US" altLang="zh-CN" dirty="0"/>
              <a:t>Git </a:t>
            </a:r>
            <a:r>
              <a:rPr lang="zh-CN" altLang="en-US" dirty="0"/>
              <a:t>是 </a:t>
            </a:r>
            <a:r>
              <a:rPr lang="en-US" altLang="zh-CN" dirty="0"/>
              <a:t>Linus Torvalds</a:t>
            </a:r>
            <a:r>
              <a:rPr lang="zh-CN" altLang="en-US" dirty="0"/>
              <a:t> 为了帮助管理 </a:t>
            </a:r>
            <a:r>
              <a:rPr lang="en-US" altLang="zh-CN" dirty="0"/>
              <a:t>Linux </a:t>
            </a:r>
            <a:r>
              <a:rPr lang="zh-CN" altLang="en-US" dirty="0"/>
              <a:t>内核开发而开发的一个开放源码的版本控制软件。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版本控制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版本控制是一种记录一个或若干文件内容变化，以便将来查阅特定版本修订情况的系统。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优点：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适合分布式开发，强调个体。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公共服务器压力和数据量都不会太大。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速度快、灵活。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任意两个开发者之间可以很容易的解决冲突。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离线工作。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缺点：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资料少（起码中文资料很少）。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学习周期相对而言比较长。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不符合常规思维。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代码保密性差，一旦开发者把整个库克隆下来就可以完全公开所有代码和版本信息。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</a:t>
            </a:r>
            <a:r>
              <a:rPr lang="en-US" altLang="zh-CN"/>
              <a:t>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git config --global user.name "John Doe"</a:t>
            </a:r>
            <a:endParaRPr lang="zh-CN" altLang="en-US"/>
          </a:p>
          <a:p>
            <a:r>
              <a:rPr lang="zh-CN" altLang="en-US"/>
              <a:t>git config --global user.email johndoe@example.com</a:t>
            </a:r>
            <a:endParaRPr lang="zh-CN" altLang="en-US"/>
          </a:p>
          <a:p>
            <a:r>
              <a:rPr lang="zh-CN" altLang="en-US"/>
              <a:t>git config --global core.editor </a:t>
            </a:r>
            <a:r>
              <a:rPr lang="en-US" altLang="zh-CN"/>
              <a:t>C</a:t>
            </a:r>
            <a:r>
              <a:rPr lang="en-US" altLang="zh-CN"/>
              <a:t>ode</a:t>
            </a:r>
            <a:endParaRPr lang="en-US" altLang="zh-CN"/>
          </a:p>
          <a:p>
            <a:r>
              <a:rPr lang="en-US" altLang="zh-CN"/>
              <a:t>git config --list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git add *</a:t>
            </a:r>
            <a:endParaRPr lang="en-US" altLang="zh-CN" dirty="0"/>
          </a:p>
          <a:p>
            <a:r>
              <a:rPr lang="en-US" altLang="zh-CN" dirty="0"/>
              <a:t>git status</a:t>
            </a:r>
            <a:endParaRPr lang="en-US" altLang="zh-CN" dirty="0"/>
          </a:p>
          <a:p>
            <a:r>
              <a:rPr lang="en-US" altLang="zh-CN" dirty="0"/>
              <a:t>git commit [–m “test”]</a:t>
            </a:r>
            <a:endParaRPr lang="en-US" altLang="zh-CN" dirty="0"/>
          </a:p>
          <a:p>
            <a:r>
              <a:rPr lang="en-US" altLang="zh-CN" dirty="0"/>
              <a:t>git tag [-d]</a:t>
            </a:r>
            <a:endParaRPr lang="en-US" altLang="zh-CN" dirty="0"/>
          </a:p>
          <a:p>
            <a:r>
              <a:rPr lang="en-US" altLang="zh-CN" dirty="0"/>
              <a:t>git diff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git mv test.txt test</a:t>
            </a:r>
            <a:endParaRPr lang="en-US" altLang="zh-CN" dirty="0"/>
          </a:p>
          <a:p>
            <a:r>
              <a:rPr lang="en-US" altLang="zh-CN" dirty="0"/>
              <a:t>git log [-p]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remote add [</a:t>
            </a:r>
            <a:r>
              <a:rPr lang="en-US" altLang="zh-CN" dirty="0" err="1"/>
              <a:t>shortname</a:t>
            </a:r>
            <a:r>
              <a:rPr lang="en-US" altLang="zh-CN" dirty="0"/>
              <a:t>] [</a:t>
            </a:r>
            <a:r>
              <a:rPr lang="en-US" altLang="zh-CN" dirty="0" err="1"/>
              <a:t>url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en-US" altLang="zh-CN" dirty="0"/>
              <a:t>git fetch [remote-name]</a:t>
            </a:r>
            <a:endParaRPr lang="en-US" altLang="zh-CN" dirty="0"/>
          </a:p>
          <a:p>
            <a:r>
              <a:rPr lang="en-US" altLang="zh-CN" dirty="0"/>
              <a:t>git pull [</a:t>
            </a:r>
            <a:r>
              <a:rPr lang="en-US" altLang="zh-CN" dirty="0">
                <a:sym typeface="+mn-ea"/>
              </a:rPr>
              <a:t>remote-name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en-US" altLang="zh-CN" dirty="0"/>
              <a:t>git remote rm [</a:t>
            </a:r>
            <a:r>
              <a:rPr lang="en-US" altLang="zh-CN" dirty="0" err="1"/>
              <a:t>url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en-US" altLang="zh-CN" dirty="0"/>
              <a:t>git push origin master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git clone [</a:t>
            </a:r>
            <a:r>
              <a:rPr lang="en-US" altLang="zh-CN" dirty="0" err="1">
                <a:sym typeface="+mn-ea"/>
              </a:rPr>
              <a:t>url</a:t>
            </a:r>
            <a:r>
              <a:rPr lang="en-US" altLang="zh-CN" dirty="0">
                <a:sym typeface="+mn-ea"/>
              </a:rPr>
              <a:t>]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</a:t>
            </a:r>
            <a:r>
              <a:rPr lang="zh-CN" altLang="en-US"/>
              <a:t>分支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git branch </a:t>
            </a:r>
            <a:endParaRPr lang="zh-CN" altLang="en-US"/>
          </a:p>
          <a:p>
            <a:r>
              <a:rPr lang="en-US" altLang="zh-CN"/>
              <a:t>git checkout [branch</a:t>
            </a:r>
            <a:r>
              <a:rPr lang="en-US" altLang="zh-CN"/>
              <a:t>]</a:t>
            </a:r>
            <a:endParaRPr lang="en-US" altLang="zh-CN"/>
          </a:p>
          <a:p>
            <a:r>
              <a:rPr lang="en-US" altLang="zh-CN"/>
              <a:t>git merge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0810150004"/>
  <p:tag name="MH_LIBRARY" val="GRAPHIC"/>
  <p:tag name="MH_TYPE" val="Other"/>
  <p:tag name="MH_ORDER" val="6"/>
</p:tagLst>
</file>

<file path=ppt/tags/tag10.xml><?xml version="1.0" encoding="utf-8"?>
<p:tagLst xmlns:p="http://schemas.openxmlformats.org/presentationml/2006/main">
  <p:tag name="MH" val="20150810150004"/>
  <p:tag name="MH_LIBRARY" val="GRAPHIC"/>
  <p:tag name="MH_TYPE" val="Other"/>
  <p:tag name="MH_ORDER" val="10"/>
</p:tagLst>
</file>

<file path=ppt/tags/tag11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12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13.xml><?xml version="1.0" encoding="utf-8"?>
<p:tagLst xmlns:p="http://schemas.openxmlformats.org/presentationml/2006/main">
  <p:tag name="KSO_WM_TAG_VERSION" val="1.0"/>
  <p:tag name="KSO_WM_TEMPLATE_CATEGORY" val="custom"/>
  <p:tag name="KSO_WM_TEMPLATE_INDEX" val="160555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160555"/>
</p:tagLst>
</file>

<file path=ppt/tags/tag2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3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5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6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50810150004"/>
  <p:tag name="MH_LIBRARY" val="GRAPHIC"/>
  <p:tag name="MH_TYPE" val="Other"/>
  <p:tag name="MH_ORDER" val="5"/>
</p:tagLst>
</file>

<file path=ppt/tags/tag8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9.xml><?xml version="1.0" encoding="utf-8"?>
<p:tagLst xmlns:p="http://schemas.openxmlformats.org/presentationml/2006/main">
  <p:tag name="MH" val="20150810150004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1_Office 主题">
  <a:themeElements>
    <a:clrScheme name="160555">
      <a:dk1>
        <a:srgbClr val="FFFFFF"/>
      </a:dk1>
      <a:lt1>
        <a:srgbClr val="5A5A5A"/>
      </a:lt1>
      <a:dk2>
        <a:srgbClr val="FFFFFF"/>
      </a:dk2>
      <a:lt2>
        <a:srgbClr val="5A5A5A"/>
      </a:lt2>
      <a:accent1>
        <a:srgbClr val="60BDF7"/>
      </a:accent1>
      <a:accent2>
        <a:srgbClr val="5FB4CF"/>
      </a:accent2>
      <a:accent3>
        <a:srgbClr val="659F8C"/>
      </a:accent3>
      <a:accent4>
        <a:srgbClr val="83738D"/>
      </a:accent4>
      <a:accent5>
        <a:srgbClr val="5959A7"/>
      </a:accent5>
      <a:accent6>
        <a:srgbClr val="F49100"/>
      </a:accent6>
      <a:hlink>
        <a:srgbClr val="C764EE"/>
      </a:hlink>
      <a:folHlink>
        <a:srgbClr val="85DFD0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WPS 演示</Application>
  <PresentationFormat>宽屏</PresentationFormat>
  <Paragraphs>119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黑体</vt:lpstr>
      <vt:lpstr>微软雅黑</vt:lpstr>
      <vt:lpstr>Arial Unicode MS</vt:lpstr>
      <vt:lpstr>等线</vt:lpstr>
      <vt:lpstr>1_Office 主题</vt:lpstr>
      <vt:lpstr>科协第二次培训 Git和GitHub的使用</vt:lpstr>
      <vt:lpstr>目录</vt:lpstr>
      <vt:lpstr>Git</vt:lpstr>
      <vt:lpstr>版本控制</vt:lpstr>
      <vt:lpstr>Git</vt:lpstr>
      <vt:lpstr>Git</vt:lpstr>
      <vt:lpstr>Git</vt:lpstr>
      <vt:lpstr>Git</vt:lpstr>
      <vt:lpstr>Git 分支</vt:lpstr>
      <vt:lpstr>PowerPoint 演示文稿</vt:lpstr>
      <vt:lpstr>GitHub</vt:lpstr>
      <vt:lpstr>Github</vt:lpstr>
      <vt:lpstr>Hexo搭建博客</vt:lpstr>
      <vt:lpstr>作业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科协第二次培训 Git和GitHub的使用</dc:title>
  <dc:creator>楚燚 陈</dc:creator>
  <cp:lastModifiedBy>desperado</cp:lastModifiedBy>
  <cp:revision>30</cp:revision>
  <dcterms:created xsi:type="dcterms:W3CDTF">2019-11-05T08:01:00Z</dcterms:created>
  <dcterms:modified xsi:type="dcterms:W3CDTF">2019-11-09T11:46:32Z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