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59" r:id="rId6"/>
    <p:sldId id="264" r:id="rId7"/>
    <p:sldId id="265" r:id="rId8"/>
    <p:sldId id="260" r:id="rId9"/>
    <p:sldId id="266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838202" y="2949575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158B36B3-0AD9-447F-B463-1264E37017A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0C4E5A11-94C7-4C8D-A8BB-B24B5EDFAAF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_6"/>
          <p:cNvSpPr/>
          <p:nvPr>
            <p:custDataLst>
              <p:tags r:id="rId2"/>
            </p:custDataLst>
          </p:nvPr>
        </p:nvSpPr>
        <p:spPr>
          <a:xfrm>
            <a:off x="11207750" y="3024188"/>
            <a:ext cx="412750" cy="412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>
            <a:off x="9602788" y="4206875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1107738" y="4457700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2" name="MH_Other_7"/>
          <p:cNvSpPr/>
          <p:nvPr>
            <p:custDataLst>
              <p:tags r:id="rId5"/>
            </p:custDataLst>
          </p:nvPr>
        </p:nvSpPr>
        <p:spPr>
          <a:xfrm>
            <a:off x="10566400" y="4244975"/>
            <a:ext cx="612775" cy="6127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MH_Other_7"/>
          <p:cNvSpPr/>
          <p:nvPr>
            <p:custDataLst>
              <p:tags r:id="rId6"/>
            </p:custDataLst>
          </p:nvPr>
        </p:nvSpPr>
        <p:spPr>
          <a:xfrm>
            <a:off x="10366375" y="3875088"/>
            <a:ext cx="612775" cy="612775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6" name="MH_Other_3"/>
          <p:cNvSpPr/>
          <p:nvPr>
            <p:custDataLst>
              <p:tags r:id="rId7"/>
            </p:custDataLst>
          </p:nvPr>
        </p:nvSpPr>
        <p:spPr>
          <a:xfrm>
            <a:off x="2614613" y="1617663"/>
            <a:ext cx="214313" cy="2143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MH_Other_5"/>
          <p:cNvSpPr/>
          <p:nvPr>
            <p:custDataLst>
              <p:tags r:id="rId8"/>
            </p:custDataLst>
          </p:nvPr>
        </p:nvSpPr>
        <p:spPr>
          <a:xfrm>
            <a:off x="1457325" y="1687513"/>
            <a:ext cx="336550" cy="3365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MH_Other_7"/>
          <p:cNvSpPr/>
          <p:nvPr>
            <p:custDataLst>
              <p:tags r:id="rId9"/>
            </p:custDataLst>
          </p:nvPr>
        </p:nvSpPr>
        <p:spPr>
          <a:xfrm>
            <a:off x="1654175" y="1433513"/>
            <a:ext cx="655638" cy="655638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" name="MH_Other_8"/>
          <p:cNvSpPr/>
          <p:nvPr>
            <p:custDataLst>
              <p:tags r:id="rId10"/>
            </p:custDataLst>
          </p:nvPr>
        </p:nvSpPr>
        <p:spPr>
          <a:xfrm>
            <a:off x="838200" y="1582738"/>
            <a:ext cx="498475" cy="4984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" name="MH_Other_10"/>
          <p:cNvSpPr/>
          <p:nvPr>
            <p:custDataLst>
              <p:tags r:id="rId11"/>
            </p:custDataLst>
          </p:nvPr>
        </p:nvSpPr>
        <p:spPr>
          <a:xfrm>
            <a:off x="1154113" y="1023938"/>
            <a:ext cx="334963" cy="33496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" name="MH_Other_3"/>
          <p:cNvSpPr/>
          <p:nvPr>
            <p:custDataLst>
              <p:tags r:id="rId12"/>
            </p:custDataLst>
          </p:nvPr>
        </p:nvSpPr>
        <p:spPr>
          <a:xfrm>
            <a:off x="4224338" y="1885950"/>
            <a:ext cx="214313" cy="2127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MH_Other_7"/>
          <p:cNvSpPr/>
          <p:nvPr>
            <p:custDataLst>
              <p:tags r:id="rId13"/>
            </p:custDataLst>
          </p:nvPr>
        </p:nvSpPr>
        <p:spPr>
          <a:xfrm>
            <a:off x="3644900" y="1658938"/>
            <a:ext cx="654050" cy="655638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585325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286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Markdown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desperado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Markdown 代码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220"/>
            <a:ext cx="10515600" cy="4672013"/>
          </a:xfrm>
        </p:spPr>
        <p:txBody>
          <a:bodyPr/>
          <a:p>
            <a:pPr marL="0" indent="0">
              <a:buNone/>
            </a:pPr>
            <a:r>
              <a:rPr lang="zh-CN" altLang="en-US"/>
              <a:t>`printf()` 函数  暨表示强调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代码区块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```javascript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$(document).ready(function ()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alert('RUNOOB');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});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```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165" y="1774190"/>
            <a:ext cx="5928360" cy="27889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Markdown 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[链接名称](链接地址)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或者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&lt;链接地址&gt;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Markdown 图片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![alt 属性文本](图片地址)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![alt 属性文本](图片地址 "可选标题")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Markdown 表格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|  表头   | 表头  |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|  ----  | ----  |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| 单元格  | 单元格 |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| 单元格  | 单元格 |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------------------------------------------------------------------------------------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| 左对齐 | 右对齐 | 居中对齐 |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| :-----| ----: | :----: |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| 单元格 | 单元格 | 单元格 |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| 单元格 | 单元格 | 单元格 |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Markdown 高级技巧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支持 HTML 元素：&lt;kbd&gt; &lt;b&gt; &lt;i&gt; &lt;em&gt; &lt;sup&gt; &lt;sub&gt; &lt;br&gt;等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转义：\*\* 正常显示星号 \*\*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公式：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$$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\mathbf{V}_1 \times \mathbf{V}_2 =  \begin{vmatrix}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\mathbf{i} &amp; \mathbf{j} &amp; \mathbf{k} \\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\frac{\partial X}{\partial u} &amp;  \frac{\partial Y}{\partial u} &amp; 0 \\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\frac{\partial X}{\partial v} &amp;  \frac{\partial Y}{\partial v} &amp; 0 \\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\end{vmatrix}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$$tep1}{\style{visibility:hidden}{(x+1)(x+1)}}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$$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0" y="1864995"/>
            <a:ext cx="5524500" cy="3002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Markdown </a:t>
            </a:r>
            <a:r>
              <a:rPr lang="zh-CN" altLang="en-US"/>
              <a:t>高级技巧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安装相关渲染插件后，</a:t>
            </a:r>
            <a:r>
              <a:rPr lang="en-US" altLang="zh-CN"/>
              <a:t>markdown</a:t>
            </a:r>
            <a:r>
              <a:rPr lang="zh-CN" altLang="en-US"/>
              <a:t>可以：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画流程图、时序图(顺序图)、甘特图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制作</a:t>
            </a:r>
            <a:r>
              <a:rPr lang="en-US" altLang="zh-CN"/>
              <a:t>PPT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编写博客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编写文档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58536"/>
          <a:stretch>
            <a:fillRect/>
          </a:stretch>
        </p:blipFill>
        <p:spPr>
          <a:xfrm>
            <a:off x="6182995" y="91440"/>
            <a:ext cx="2461260" cy="6694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284" t="39340" r="-284" b="25174"/>
          <a:stretch>
            <a:fillRect/>
          </a:stretch>
        </p:blipFill>
        <p:spPr>
          <a:xfrm>
            <a:off x="8822690" y="563880"/>
            <a:ext cx="2461260" cy="5729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284" t="74551" r="-284" b="2002"/>
          <a:stretch>
            <a:fillRect/>
          </a:stretch>
        </p:blipFill>
        <p:spPr>
          <a:xfrm>
            <a:off x="7315835" y="1707515"/>
            <a:ext cx="2461260" cy="3785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Markdown</a:t>
            </a:r>
            <a:r>
              <a:rPr lang="zh-CN" altLang="en-US"/>
              <a:t>标题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# </a:t>
            </a:r>
            <a:r>
              <a:rPr lang="zh-CN" altLang="en-US"/>
              <a:t>文本</a:t>
            </a:r>
            <a:endParaRPr lang="en-US" altLang="zh-CN"/>
          </a:p>
          <a:p>
            <a:r>
              <a:rPr lang="en-US" altLang="zh-CN"/>
              <a:t>## </a:t>
            </a:r>
            <a:r>
              <a:rPr lang="zh-CN" altLang="en-US"/>
              <a:t>文本</a:t>
            </a:r>
            <a:endParaRPr lang="en-US" altLang="zh-CN"/>
          </a:p>
          <a:p>
            <a:r>
              <a:rPr lang="en-US" altLang="zh-CN"/>
              <a:t>###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文本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#### </a:t>
            </a:r>
            <a:r>
              <a:rPr lang="zh-CN" altLang="en-US">
                <a:sym typeface="+mn-ea"/>
              </a:rPr>
              <a:t>文本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##### </a:t>
            </a:r>
            <a:r>
              <a:rPr lang="zh-CN" altLang="en-US">
                <a:sym typeface="+mn-ea"/>
              </a:rPr>
              <a:t>文本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###### </a:t>
            </a:r>
            <a:r>
              <a:rPr lang="zh-CN" altLang="en-US">
                <a:sym typeface="+mn-ea"/>
              </a:rPr>
              <a:t>文本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Markdown</a:t>
            </a:r>
            <a:r>
              <a:rPr lang="zh-CN" altLang="en-US"/>
              <a:t>段落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换行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5220" y="2224405"/>
            <a:ext cx="4861560" cy="144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984625"/>
            <a:ext cx="4114800" cy="1341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Markdown</a:t>
            </a:r>
            <a:r>
              <a:rPr lang="zh-CN" altLang="en-US"/>
              <a:t>段落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*斜体文本*</a:t>
            </a:r>
            <a:endParaRPr lang="zh-CN" altLang="en-US"/>
          </a:p>
          <a:p>
            <a:r>
              <a:rPr lang="zh-CN" altLang="en-US"/>
              <a:t>_斜体文本_</a:t>
            </a:r>
            <a:endParaRPr lang="zh-CN" altLang="en-US"/>
          </a:p>
          <a:p>
            <a:r>
              <a:rPr lang="zh-CN" altLang="en-US"/>
              <a:t>**粗体文本**</a:t>
            </a:r>
            <a:endParaRPr lang="zh-CN" altLang="en-US"/>
          </a:p>
          <a:p>
            <a:r>
              <a:rPr lang="zh-CN" altLang="en-US"/>
              <a:t>__粗体文本__</a:t>
            </a:r>
            <a:endParaRPr lang="zh-CN" altLang="en-US"/>
          </a:p>
          <a:p>
            <a:r>
              <a:rPr lang="zh-CN" altLang="en-US"/>
              <a:t>***粗斜体文本***</a:t>
            </a:r>
            <a:endParaRPr lang="zh-CN" altLang="en-US"/>
          </a:p>
          <a:p>
            <a:r>
              <a:rPr lang="zh-CN" altLang="en-US"/>
              <a:t>___粗斜体文本___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Markdown</a:t>
            </a:r>
            <a:r>
              <a:rPr lang="zh-CN" altLang="en-US"/>
              <a:t>段落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***</a:t>
            </a:r>
            <a:endParaRPr lang="zh-CN" altLang="en-US"/>
          </a:p>
          <a:p>
            <a:r>
              <a:rPr lang="zh-CN" altLang="en-US"/>
              <a:t>* * *</a:t>
            </a:r>
            <a:endParaRPr lang="zh-CN" altLang="en-US"/>
          </a:p>
          <a:p>
            <a:r>
              <a:rPr lang="zh-CN" altLang="en-US"/>
              <a:t>*****</a:t>
            </a:r>
            <a:endParaRPr lang="zh-CN" altLang="en-US"/>
          </a:p>
          <a:p>
            <a:r>
              <a:rPr lang="zh-CN" altLang="en-US"/>
              <a:t>- - -</a:t>
            </a:r>
            <a:endParaRPr lang="zh-CN" altLang="en-US"/>
          </a:p>
          <a:p>
            <a:r>
              <a:rPr lang="zh-CN" altLang="en-US"/>
              <a:t>----------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Markdown</a:t>
            </a:r>
            <a:r>
              <a:rPr lang="zh-CN" altLang="en-US"/>
              <a:t>段落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删除线 ~~BAIDU.COM~~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下划线 &lt;u&gt;带下划线文本&lt;/u&gt;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脚注 [^要注明的文本]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Markdown 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4950"/>
            <a:ext cx="4360545" cy="4672330"/>
          </a:xfrm>
        </p:spPr>
        <p:txBody>
          <a:bodyPr/>
          <a:p>
            <a:pPr marL="0" indent="0">
              <a:buNone/>
            </a:pPr>
            <a:r>
              <a:rPr lang="zh-CN" altLang="en-US"/>
              <a:t>* 第一项</a:t>
            </a:r>
            <a:endParaRPr lang="zh-CN" altLang="en-US"/>
          </a:p>
          <a:p>
            <a:pPr marL="0" indent="0" fontAlgn="auto">
              <a:buNone/>
            </a:pPr>
            <a:r>
              <a:rPr lang="zh-CN" altLang="en-US"/>
              <a:t>* 第二项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* 第三项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1. 第一项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第二项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第三项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31865" y="1504950"/>
            <a:ext cx="5159375" cy="4106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fontAlgn="auto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>
                <a:sym typeface="+mn-ea"/>
              </a:rPr>
              <a:t>- 第一项</a:t>
            </a:r>
            <a:endParaRPr lang="zh-CN" altLang="en-US" sz="2400"/>
          </a:p>
          <a:p>
            <a:pPr marL="0" indent="0" fontAlgn="auto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>
                <a:sym typeface="+mn-ea"/>
              </a:rPr>
              <a:t>- 第二项</a:t>
            </a:r>
            <a:endParaRPr lang="zh-CN" altLang="en-US" sz="2400"/>
          </a:p>
          <a:p>
            <a:pPr marL="0" indent="0" fontAlgn="auto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>
                <a:sym typeface="+mn-ea"/>
              </a:rPr>
              <a:t>- 第三项</a:t>
            </a:r>
            <a:endParaRPr lang="zh-CN" altLang="en-US" sz="2400">
              <a:sym typeface="+mn-ea"/>
            </a:endParaRPr>
          </a:p>
          <a:p>
            <a:pPr marL="0" indent="0" fontAlgn="auto">
              <a:lnSpc>
                <a:spcPct val="90000"/>
              </a:lnSpc>
              <a:spcBef>
                <a:spcPts val="1000"/>
              </a:spcBef>
              <a:buNone/>
            </a:pPr>
            <a:endParaRPr lang="zh-CN" altLang="en-US" sz="2400"/>
          </a:p>
          <a:p>
            <a:pPr marL="0" indent="0" fontAlgn="auto">
              <a:lnSpc>
                <a:spcPct val="90000"/>
              </a:lnSpc>
              <a:spcBef>
                <a:spcPts val="1000"/>
              </a:spcBef>
              <a:buNone/>
            </a:pPr>
            <a:endParaRPr lang="zh-CN" altLang="en-US" sz="2400"/>
          </a:p>
          <a:p>
            <a:pPr marL="0" indent="0" fontAlgn="auto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>
                <a:sym typeface="+mn-ea"/>
              </a:rPr>
              <a:t>+ 第一项</a:t>
            </a:r>
            <a:endParaRPr lang="zh-CN" altLang="en-US" sz="2400"/>
          </a:p>
          <a:p>
            <a:pPr marL="0" indent="0" fontAlgn="auto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>
                <a:sym typeface="+mn-ea"/>
              </a:rPr>
              <a:t>+ 第二项</a:t>
            </a:r>
            <a:endParaRPr lang="zh-CN" altLang="en-US" sz="2400"/>
          </a:p>
          <a:p>
            <a:pPr marL="0" indent="0" fontAlgn="auto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>
                <a:sym typeface="+mn-ea"/>
              </a:rPr>
              <a:t>+ 第三项</a:t>
            </a:r>
            <a:endParaRPr lang="zh-CN" altLang="en-US" sz="2400"/>
          </a:p>
          <a:p>
            <a:pPr marL="0" indent="0" fontAlgn="auto">
              <a:lnSpc>
                <a:spcPct val="90000"/>
              </a:lnSpc>
              <a:spcBef>
                <a:spcPts val="1000"/>
              </a:spcBef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Markdown 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列表嵌套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第一项：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第一项嵌套的第一个元素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第一项嵌套的第二个元素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第二项：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第二项嵌套的第一个元素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- 第二项嵌套的第二个元素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Markdown 区块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&gt; 最外层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&gt; &gt; 第一层嵌套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&gt; &gt; &gt; 第二层嵌套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810150004"/>
  <p:tag name="MH_LIBRARY" val="GRAPHIC"/>
  <p:tag name="MH_TYPE" val="Other"/>
  <p:tag name="MH_ORDER" val="6"/>
</p:tagLst>
</file>

<file path=ppt/tags/tag10.xml><?xml version="1.0" encoding="utf-8"?>
<p:tagLst xmlns:p="http://schemas.openxmlformats.org/presentationml/2006/main">
  <p:tag name="MH" val="20150810150004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2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6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50810150004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9.xml><?xml version="1.0" encoding="utf-8"?>
<p:tagLst xmlns:p="http://schemas.openxmlformats.org/presentationml/2006/main">
  <p:tag name="MH" val="20150810150004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1_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1319</Words>
  <Application>WPS 演示</Application>
  <PresentationFormat>宽屏</PresentationFormat>
  <Paragraphs>144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Arial Unicode MS</vt:lpstr>
      <vt:lpstr>Calibri</vt:lpstr>
      <vt:lpstr>微软雅黑</vt:lpstr>
      <vt:lpstr>黑体</vt:lpstr>
      <vt:lpstr>1_Office 主题</vt:lpstr>
      <vt:lpstr>PowerPoint 演示文稿</vt:lpstr>
      <vt:lpstr>PowerPoint 演示文稿</vt:lpstr>
      <vt:lpstr>Markdown段落</vt:lpstr>
      <vt:lpstr>PowerPoint 演示文稿</vt:lpstr>
      <vt:lpstr>Markdown段落</vt:lpstr>
      <vt:lpstr>Markdown段落</vt:lpstr>
      <vt:lpstr>PowerPoint 演示文稿</vt:lpstr>
      <vt:lpstr>Markdown 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desperado</dc:creator>
  <cp:lastModifiedBy>desperado</cp:lastModifiedBy>
  <cp:revision>2</cp:revision>
  <dcterms:created xsi:type="dcterms:W3CDTF">2019-12-20T06:59:00Z</dcterms:created>
  <dcterms:modified xsi:type="dcterms:W3CDTF">2019-12-20T07:32:08Z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