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2197-4507-F24E-B23B-D7EE50B6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462" y="1124415"/>
            <a:ext cx="8825658" cy="3329581"/>
          </a:xfrm>
        </p:spPr>
        <p:txBody>
          <a:bodyPr/>
          <a:lstStyle/>
          <a:p>
            <a:r>
              <a:rPr lang="en-US" sz="6000" dirty="0"/>
              <a:t>Line Connector Solver</a:t>
            </a:r>
            <a:br>
              <a:rPr lang="en-US" sz="6000" dirty="0"/>
            </a:br>
            <a:r>
              <a:rPr lang="en-US" sz="6000" dirty="0"/>
              <a:t>						        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51F6E-9A07-CB4C-BEDF-FCD9D6D57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584" y="3720815"/>
            <a:ext cx="8825658" cy="861420"/>
          </a:xfrm>
        </p:spPr>
        <p:txBody>
          <a:bodyPr/>
          <a:lstStyle/>
          <a:p>
            <a:r>
              <a:rPr lang="en-US" dirty="0"/>
              <a:t>---Using DFS based on Scala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1877-C990-EB4A-84FE-982074AEBF07}"/>
              </a:ext>
            </a:extLst>
          </p:cNvPr>
          <p:cNvSpPr txBox="1"/>
          <p:nvPr/>
        </p:nvSpPr>
        <p:spPr>
          <a:xfrm>
            <a:off x="8731405" y="5174166"/>
            <a:ext cx="2430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#2</a:t>
            </a:r>
          </a:p>
          <a:p>
            <a:r>
              <a:rPr lang="en-US" dirty="0" err="1"/>
              <a:t>Zechuan</a:t>
            </a:r>
            <a:r>
              <a:rPr lang="en-US" dirty="0"/>
              <a:t> Miao</a:t>
            </a:r>
          </a:p>
          <a:p>
            <a:r>
              <a:rPr lang="en-US" dirty="0" err="1"/>
              <a:t>Lingyu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149006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55E5A-671A-3C4C-8EC8-9C2FDF6A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734" y="570703"/>
            <a:ext cx="4397828" cy="3809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cases</a:t>
            </a:r>
            <a:b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6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A6AD3-F669-9348-AB1B-6124675CF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74" y="647698"/>
            <a:ext cx="5242316" cy="5562139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5F01F-3F82-6641-A0E6-9DFD44233F3A}"/>
              </a:ext>
            </a:extLst>
          </p:cNvPr>
          <p:cNvSpPr txBox="1"/>
          <p:nvPr/>
        </p:nvSpPr>
        <p:spPr>
          <a:xfrm>
            <a:off x="6738264" y="1908178"/>
            <a:ext cx="39921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line connector game: the player need to find the only path that covers all the nodes without any repetition as quickly as possible.</a:t>
            </a:r>
          </a:p>
          <a:p>
            <a:endParaRPr lang="en-US" dirty="0"/>
          </a:p>
          <a:p>
            <a:r>
              <a:rPr lang="en-US" dirty="0"/>
              <a:t>The player provides the game screen shoots just like grid graph on the left. Our solver will print the solution, and draw it out.</a:t>
            </a:r>
          </a:p>
          <a:p>
            <a:endParaRPr lang="en-US" dirty="0"/>
          </a:p>
          <a:p>
            <a:r>
              <a:rPr lang="en-US" dirty="0"/>
              <a:t>We have huge </a:t>
            </a:r>
            <a:r>
              <a:rPr lang="en-US" dirty="0" err="1"/>
              <a:t>grapghs</a:t>
            </a:r>
            <a:r>
              <a:rPr lang="en-US" dirty="0"/>
              <a:t> like maps, Interpersonal relationships in real world world. Customer provides a start point or node and the graph. We will return him a one-way path that traverse as much nodes as possible.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1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3A61-DC56-054B-95CE-F301D74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B817-C537-1C47-A194-DBB6DE18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639" y="2019464"/>
            <a:ext cx="8946541" cy="4195481"/>
          </a:xfrm>
        </p:spPr>
        <p:txBody>
          <a:bodyPr/>
          <a:lstStyle/>
          <a:p>
            <a:r>
              <a:rPr lang="en-US" dirty="0"/>
              <a:t>First, read the picture then convert game to the matrix problem (by spotting color)and then use the undirected graphs to represent it.</a:t>
            </a:r>
          </a:p>
          <a:p>
            <a:r>
              <a:rPr lang="en-US" dirty="0"/>
              <a:t>Second, define the depth-first search function and use it to traverse graph get the paths.</a:t>
            </a:r>
          </a:p>
          <a:p>
            <a:r>
              <a:rPr lang="en-US" dirty="0"/>
              <a:t>Third, return the solution, which is the only path whose length equals to the number of nodes.</a:t>
            </a:r>
          </a:p>
          <a:p>
            <a:r>
              <a:rPr lang="en-US" dirty="0"/>
              <a:t>Last, draw the solution out.</a:t>
            </a:r>
          </a:p>
        </p:txBody>
      </p:sp>
    </p:spTree>
    <p:extLst>
      <p:ext uri="{BB962C8B-B14F-4D97-AF65-F5344CB8AC3E}">
        <p14:creationId xmlns:p14="http://schemas.microsoft.com/office/powerpoint/2010/main" val="192355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9C92-8542-414C-8822-B4C5010C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039C-5EBD-7E4F-9E42-D455F2D3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game screen shoots for each level from Line Connector.</a:t>
            </a:r>
          </a:p>
          <a:p>
            <a:r>
              <a:rPr lang="en-US" dirty="0"/>
              <a:t>Real world maps from capital amusement parks.</a:t>
            </a:r>
          </a:p>
          <a:p>
            <a:r>
              <a:rPr lang="en-US" dirty="0"/>
              <a:t>(Core)</a:t>
            </a:r>
            <a:r>
              <a:rPr lang="en-US" dirty="0" err="1"/>
              <a:t>Gml</a:t>
            </a:r>
            <a:r>
              <a:rPr lang="en-US" dirty="0"/>
              <a:t> files of Interpersonal relationships which contains millions of lines.</a:t>
            </a:r>
          </a:p>
        </p:txBody>
      </p:sp>
    </p:spTree>
    <p:extLst>
      <p:ext uri="{BB962C8B-B14F-4D97-AF65-F5344CB8AC3E}">
        <p14:creationId xmlns:p14="http://schemas.microsoft.com/office/powerpoint/2010/main" val="106985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7D6B-097B-C04C-B478-DB75C25A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58CD-8A1C-1C47-8DCE-BA43BF7D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Mar, 30: implement utilizing </a:t>
            </a:r>
            <a:r>
              <a:rPr lang="en-US" dirty="0" err="1"/>
              <a:t>Opencv</a:t>
            </a:r>
            <a:r>
              <a:rPr lang="en-US" dirty="0"/>
              <a:t> package to convert screen shots of game to matrixes.</a:t>
            </a:r>
          </a:p>
          <a:p>
            <a:r>
              <a:rPr lang="en-US" dirty="0"/>
              <a:t>Apr, 8: implement API of undirected graph specified for this game, and implement the algorithms methods, return the solution.</a:t>
            </a:r>
          </a:p>
          <a:p>
            <a:r>
              <a:rPr lang="en-US" dirty="0"/>
              <a:t>Apr, 13: write tests and debug the game part of the project, also improve the algorithms to make it faster</a:t>
            </a:r>
          </a:p>
          <a:p>
            <a:r>
              <a:rPr lang="en-US" dirty="0"/>
              <a:t>Apr, 22: design the model to read in </a:t>
            </a:r>
            <a:r>
              <a:rPr lang="en-US" dirty="0" err="1"/>
              <a:t>gml</a:t>
            </a:r>
            <a:r>
              <a:rPr lang="en-US" dirty="0"/>
              <a:t> file, and also convert real world maps to </a:t>
            </a:r>
            <a:r>
              <a:rPr lang="en-US" dirty="0" err="1"/>
              <a:t>gml</a:t>
            </a:r>
            <a:r>
              <a:rPr lang="en-US" dirty="0"/>
              <a:t> files</a:t>
            </a:r>
          </a:p>
          <a:p>
            <a:r>
              <a:rPr lang="en-US" dirty="0"/>
              <a:t>Apr, 24: tests and calculate accuracy and speed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62914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4372-BC81-9A41-9FC5-A8CCB7B0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7E41-D065-1540-AD72-69C08CFB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program the whole project in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r>
              <a:rPr lang="en-US" dirty="0"/>
              <a:t>We use </a:t>
            </a:r>
            <a:r>
              <a:rPr lang="en-US" dirty="0" err="1"/>
              <a:t>Github</a:t>
            </a:r>
            <a:r>
              <a:rPr lang="en-US" dirty="0"/>
              <a:t> repository for cooperation and source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406527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2223-6960-2344-BE77-BC4706AE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39CE-1D06-C544-BEFC-BBDC7CA3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075220"/>
            <a:ext cx="8946541" cy="4195481"/>
          </a:xfrm>
        </p:spPr>
        <p:txBody>
          <a:bodyPr/>
          <a:lstStyle/>
          <a:p>
            <a:r>
              <a:rPr lang="en-US" dirty="0"/>
              <a:t>Our solver will evaluate the solution of each level in one second and draw it out in two seconds on average.</a:t>
            </a:r>
          </a:p>
          <a:p>
            <a:r>
              <a:rPr lang="en-US" dirty="0"/>
              <a:t>The success rate of the game part should be 100%.</a:t>
            </a:r>
          </a:p>
          <a:p>
            <a:r>
              <a:rPr lang="en-US" dirty="0"/>
              <a:t>The success rate of the game part should at least 80%(We may not travers some of the nodes).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87C9-DFE2-D641-B76E-614ED507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90A8-4EB4-1E4B-B855-1B1A7FA2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use what we have learned in Scala class as well as Data Structure and Algorithms, to solve this interesting problem base on this kind of mashup of  knowledge. </a:t>
            </a:r>
          </a:p>
          <a:p>
            <a:r>
              <a:rPr lang="en-US" dirty="0"/>
              <a:t>Try image parsing using </a:t>
            </a:r>
            <a:r>
              <a:rPr lang="en-US" dirty="0" err="1"/>
              <a:t>Opencv</a:t>
            </a:r>
            <a:r>
              <a:rPr lang="en-US" dirty="0"/>
              <a:t> library for Scala.</a:t>
            </a:r>
          </a:p>
          <a:p>
            <a:r>
              <a:rPr lang="en-US" dirty="0"/>
              <a:t>Try to improve algorithms by utilizing functional programming and focusing on this particular case.</a:t>
            </a:r>
          </a:p>
          <a:p>
            <a:r>
              <a:rPr lang="en-US" dirty="0"/>
              <a:t>Create a good model to convert real world maps following the idea that we solve the games to </a:t>
            </a:r>
            <a:r>
              <a:rPr lang="en-US" dirty="0" err="1"/>
              <a:t>gml</a:t>
            </a:r>
            <a:r>
              <a:rPr lang="en-US" dirty="0"/>
              <a:t> format files.</a:t>
            </a:r>
          </a:p>
          <a:p>
            <a:r>
              <a:rPr lang="en-US" dirty="0"/>
              <a:t>Implement the final goal – traversing nodes in one-way solution with converted </a:t>
            </a:r>
            <a:r>
              <a:rPr lang="en-US" dirty="0" err="1"/>
              <a:t>gml</a:t>
            </a:r>
            <a:r>
              <a:rPr lang="en-US"/>
              <a:t>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8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63F9-3EAC-5F43-9030-659AB8B1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10" y="2728735"/>
            <a:ext cx="9404723" cy="140053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2635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493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Line Connector Solver                                   </vt:lpstr>
      <vt:lpstr>Use cases   </vt:lpstr>
      <vt:lpstr>Methodology</vt:lpstr>
      <vt:lpstr>Data source</vt:lpstr>
      <vt:lpstr>Milestones</vt:lpstr>
      <vt:lpstr>Code repository</vt:lpstr>
      <vt:lpstr>Acceptance criteria</vt:lpstr>
      <vt:lpstr>Goals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Connector Solver                                   </dc:title>
  <dc:creator>Lingyu Chen</dc:creator>
  <cp:lastModifiedBy>Lingyu Chen</cp:lastModifiedBy>
  <cp:revision>12</cp:revision>
  <dcterms:created xsi:type="dcterms:W3CDTF">2019-03-17T03:34:33Z</dcterms:created>
  <dcterms:modified xsi:type="dcterms:W3CDTF">2019-03-25T15:53:45Z</dcterms:modified>
</cp:coreProperties>
</file>