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28D26-030F-4C25-90C8-DC73ED76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311D7-7186-4E64-87F4-1818147CA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4C1C1-98E1-4858-9FD5-E53E7FC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FB060-E9D5-4C03-B06E-BEF16A63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25B7F-0168-4975-B84B-AF55E8D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A84F5-2A06-46E0-B2D2-E684FBB1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71FAC-6681-403E-9671-460AB67C4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AD3DF-2A53-4B96-8A06-C86BFCB2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8628F-5A8D-45AE-80EF-C2A23616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7AFA3-21BC-4859-B118-88C003ED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695AA-39A0-4F7C-B5A1-439611EEF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A52C4-6F32-4C33-BFA9-90586865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98536-8C6C-4DAE-95A4-3CB3E83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5C7A6-1864-4FC6-B514-556854C7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4B171-CC33-49D2-B3E1-B3FF0929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20F1-D0DC-4DF1-ACD5-7EF61C8A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A928C-EF02-4895-B211-69C8B0BA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3659F-E2CC-41EE-8DCD-B6FAFED1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9F20-DAF9-4C9D-A843-9E53213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528AF-57D1-4085-A6E3-C30E85F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7486-594F-4E8D-BF28-DF352DC4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4FC40-CAC7-44E4-9202-5F946189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56680-7D88-45C4-846A-8FB1760A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A95B2-383E-47AF-B837-C91419B6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80262-51D3-49D2-9D54-0FE5119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38BA9-E40F-4F20-B717-2BA6DCC4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8D5C7-2B60-42A9-AF05-8B6B3E6A1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CBECC-10B8-4550-A829-A15C56BF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C2A1A-AEE0-4022-A943-4B8C7A4D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8DBCD-CB3E-4739-B809-F04523A8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2CF90-679D-4A88-A3B3-B3C6BBC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1F273-7802-4D29-9EAE-3BD34CB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012E3-E8E0-476C-A3E2-A7B6A166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EBB3C6-6673-4DF4-94FA-14F07B6A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1443A4-E5BF-4B73-AC55-DF2736459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3CF4C-ECAC-456C-9FC0-FEB36D2E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2EEE8-713A-418C-8AEF-3FF6B35F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FC6CD-2EA7-45DD-9287-6533D93B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727BC-23A1-4A01-9FF5-223BD2A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368FF-168D-4733-988A-6A7029AD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473849-2CEA-4A7A-A75A-F030493F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08E0C-695B-4131-82BB-C1D541A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D13A84-6B24-4C3A-8714-F29F5B67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1BB0A-A5B5-455F-84D7-FFB3702D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F85786-3AF2-44FB-83FE-BD32F6C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2C5B7-7FD3-4771-A693-01D5FCA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C2-09F1-4F91-8BDD-1FBFCB7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5D3AE-620C-4CEE-9A57-5138513F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4BCA9-9928-4740-ADC1-F363A0AB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992B0-FE19-4C1B-9C0F-95647D17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3424E-8083-4284-8444-7F903E6C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73398-5B38-43C2-BBA2-55E07080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F3E10-A9D8-49BE-991D-4786CAAF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8F91D-0A1D-499D-96E7-E0B0039F0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BCFD1-8481-4C14-B34D-E870C3E30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33709-3743-42F6-8964-04564A21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CDE52-5A00-4292-981C-5C7900D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4FA4F-CCE7-44B7-94B2-B6C1B1ED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C5CC1D-0235-41CB-B55F-FD444474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868FF-6656-4E07-A7E3-3E5ADF58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50424-3C5E-4E71-B5C6-13B4A5F16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C5D6-CDBF-4DA5-9993-95B597E88D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46E10-6995-4087-8377-5C68A598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66B12-445D-46B8-9E03-0611E193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87AC-044C-4847-9CFF-938BADA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65F90-7277-4900-A90E-2D1E48A3E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6" b="66654"/>
          <a:stretch/>
        </p:blipFill>
        <p:spPr>
          <a:xfrm>
            <a:off x="0" y="109359"/>
            <a:ext cx="9930384" cy="2755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D1692-291E-4713-8783-44790E94A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6" b="61593"/>
          <a:stretch/>
        </p:blipFill>
        <p:spPr>
          <a:xfrm>
            <a:off x="0" y="3682767"/>
            <a:ext cx="9933905" cy="31752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57D7274-BCEF-477A-AF14-95973867591F}"/>
              </a:ext>
            </a:extLst>
          </p:cNvPr>
          <p:cNvSpPr/>
          <p:nvPr/>
        </p:nvSpPr>
        <p:spPr>
          <a:xfrm>
            <a:off x="0" y="6322060"/>
            <a:ext cx="7959369" cy="255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3B79CB-1040-4D11-AEC1-FDC7E6773940}"/>
              </a:ext>
            </a:extLst>
          </p:cNvPr>
          <p:cNvSpPr/>
          <p:nvPr/>
        </p:nvSpPr>
        <p:spPr>
          <a:xfrm>
            <a:off x="0" y="2350816"/>
            <a:ext cx="7959369" cy="255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148E51-9DBC-497C-90E9-FCE6DB1266C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103944" y="2701246"/>
            <a:ext cx="0" cy="3548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3359D2D-E40D-4DC4-A5F7-6A422A6CFC75}"/>
              </a:ext>
            </a:extLst>
          </p:cNvPr>
          <p:cNvSpPr txBox="1"/>
          <p:nvPr/>
        </p:nvSpPr>
        <p:spPr>
          <a:xfrm>
            <a:off x="1510018" y="3000076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重构底层数据结构并采用 </a:t>
            </a:r>
            <a:r>
              <a:rPr lang="en-US" altLang="zh-CN" dirty="0"/>
              <a:t>Python </a:t>
            </a:r>
            <a:r>
              <a:rPr lang="zh-CN" altLang="en-US" dirty="0"/>
              <a:t>模板引擎生成 </a:t>
            </a:r>
            <a:r>
              <a:rPr lang="en-US" altLang="zh-CN" dirty="0"/>
              <a:t>Fortran </a:t>
            </a:r>
            <a:r>
              <a:rPr lang="zh-CN" altLang="en-US" dirty="0"/>
              <a:t>核函数以辅助编译器优化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C90F53-65F1-4A7C-8F89-C8134C116DD3}"/>
              </a:ext>
            </a:extLst>
          </p:cNvPr>
          <p:cNvSpPr txBox="1"/>
          <p:nvPr/>
        </p:nvSpPr>
        <p:spPr>
          <a:xfrm>
            <a:off x="1559564" y="6249937"/>
            <a:ext cx="10887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0.395</a:t>
            </a:r>
            <a:r>
              <a:rPr lang="en-US" altLang="zh-CN" sz="2000" dirty="0">
                <a:solidFill>
                  <a:srgbClr val="FF00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endParaRPr lang="en-US" sz="2000" dirty="0">
              <a:solidFill>
                <a:srgbClr val="FF000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C20534-82D1-4D4D-8CE7-9A79433DE4A0}"/>
              </a:ext>
            </a:extLst>
          </p:cNvPr>
          <p:cNvSpPr txBox="1"/>
          <p:nvPr/>
        </p:nvSpPr>
        <p:spPr>
          <a:xfrm>
            <a:off x="1559564" y="2301136"/>
            <a:ext cx="10887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6.435</a:t>
            </a:r>
            <a:r>
              <a:rPr lang="en-US" altLang="zh-CN" sz="2000" dirty="0">
                <a:solidFill>
                  <a:srgbClr val="FF00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endParaRPr lang="en-US" sz="2000" dirty="0">
              <a:solidFill>
                <a:srgbClr val="FF000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7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 PL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Jingchang Shi</dc:creator>
  <cp:lastModifiedBy>Jingchang Shi</cp:lastModifiedBy>
  <cp:revision>2</cp:revision>
  <dcterms:created xsi:type="dcterms:W3CDTF">2021-06-09T02:51:29Z</dcterms:created>
  <dcterms:modified xsi:type="dcterms:W3CDTF">2021-06-09T03:07:12Z</dcterms:modified>
</cp:coreProperties>
</file>