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3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6ECE-8147-4313-AC9C-9240FF45AB49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3F6F5-B0BF-44B9-A792-7B82D12248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557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F6F5-B0BF-44B9-A792-7B82D122486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368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F6F5-B0BF-44B9-A792-7B82D122486B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368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F6F5-B0BF-44B9-A792-7B82D122486B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368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F6B0EC-18C5-477E-A3ED-A4F1B5595F5A}" type="datetimeFigureOut">
              <a:rPr lang="uk-UA" smtClean="0"/>
              <a:t>22.02.2013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A1AD5C0-2CFA-4413-AD33-F0A80163B0DD}" type="slidenum">
              <a:rPr lang="uk-UA" smtClean="0"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Strat</a:t>
            </a:r>
            <a:r>
              <a:rPr lang="en-US" dirty="0" smtClean="0"/>
              <a:t> EDITOR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3505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version 0. 0. 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11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Description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99760"/>
          </a:xfrm>
        </p:spPr>
        <p:txBody>
          <a:bodyPr>
            <a:normAutofit/>
          </a:bodyPr>
          <a:lstStyle/>
          <a:p>
            <a:r>
              <a:rPr lang="en-US" dirty="0" smtClean="0"/>
              <a:t>Linux OS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Source code editor</a:t>
            </a:r>
          </a:p>
          <a:p>
            <a:r>
              <a:rPr lang="en-US" dirty="0" smtClean="0"/>
              <a:t>C/ASM orientation</a:t>
            </a:r>
          </a:p>
          <a:p>
            <a:r>
              <a:rPr lang="en-US" dirty="0" smtClean="0"/>
              <a:t>Division via Libraries</a:t>
            </a:r>
          </a:p>
          <a:p>
            <a:r>
              <a:rPr lang="en-US" dirty="0" smtClean="0"/>
              <a:t>Independency inside sub-modules</a:t>
            </a:r>
          </a:p>
          <a:p>
            <a:r>
              <a:rPr lang="en-US" dirty="0" smtClean="0"/>
              <a:t>Code auto-insertion</a:t>
            </a:r>
          </a:p>
          <a:p>
            <a:r>
              <a:rPr lang="en-US" dirty="0" smtClean="0"/>
              <a:t>Full development cycle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Minimal environment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41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851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Diagram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52400" y="565638"/>
            <a:ext cx="8839200" cy="6139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609600"/>
            <a:ext cx="4953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Menu</a:t>
            </a:r>
            <a:endParaRPr lang="uk-UA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7677150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Compile</a:t>
            </a:r>
            <a:endParaRPr lang="uk-UA" sz="800" dirty="0"/>
          </a:p>
        </p:txBody>
      </p:sp>
      <p:sp>
        <p:nvSpPr>
          <p:cNvPr id="10" name="Rounded Rectangle 9"/>
          <p:cNvSpPr/>
          <p:nvPr/>
        </p:nvSpPr>
        <p:spPr>
          <a:xfrm>
            <a:off x="8296275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Store</a:t>
            </a:r>
            <a:endParaRPr lang="uk-UA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723900" y="60960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Open</a:t>
            </a:r>
            <a:endParaRPr lang="uk-UA" sz="800" dirty="0"/>
          </a:p>
        </p:txBody>
      </p:sp>
      <p:sp>
        <p:nvSpPr>
          <p:cNvPr id="12" name="Rounded Rectangle 11"/>
          <p:cNvSpPr/>
          <p:nvPr/>
        </p:nvSpPr>
        <p:spPr>
          <a:xfrm>
            <a:off x="1185862" y="60960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Save</a:t>
            </a:r>
            <a:endParaRPr lang="uk-UA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&lt;&lt;</a:t>
            </a:r>
            <a:endParaRPr lang="uk-UA" sz="800" dirty="0"/>
          </a:p>
        </p:txBody>
      </p:sp>
      <p:sp>
        <p:nvSpPr>
          <p:cNvPr id="14" name="Rounded Rectangle 13"/>
          <p:cNvSpPr/>
          <p:nvPr/>
        </p:nvSpPr>
        <p:spPr>
          <a:xfrm>
            <a:off x="2133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&gt;&gt;</a:t>
            </a:r>
            <a:endParaRPr lang="uk-UA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W1</a:t>
            </a:r>
            <a:endParaRPr lang="uk-UA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W2</a:t>
            </a:r>
            <a:endParaRPr lang="uk-UA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1371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W3</a:t>
            </a:r>
            <a:endParaRPr lang="uk-UA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1752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W4</a:t>
            </a:r>
            <a:endParaRPr lang="uk-UA" sz="800" dirty="0"/>
          </a:p>
        </p:txBody>
      </p:sp>
      <p:sp>
        <p:nvSpPr>
          <p:cNvPr id="23" name="Rounded Rectangle 22"/>
          <p:cNvSpPr/>
          <p:nvPr/>
        </p:nvSpPr>
        <p:spPr>
          <a:xfrm>
            <a:off x="70866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SSH1</a:t>
            </a:r>
            <a:endParaRPr lang="uk-UA" sz="800" dirty="0"/>
          </a:p>
        </p:txBody>
      </p:sp>
      <p:sp>
        <p:nvSpPr>
          <p:cNvPr id="24" name="Rounded Rectangle 23"/>
          <p:cNvSpPr/>
          <p:nvPr/>
        </p:nvSpPr>
        <p:spPr>
          <a:xfrm>
            <a:off x="75438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SSH2</a:t>
            </a:r>
            <a:endParaRPr lang="uk-UA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80010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SSH3</a:t>
            </a:r>
            <a:endParaRPr lang="uk-UA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84582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SSH4</a:t>
            </a:r>
            <a:endParaRPr lang="uk-UA" sz="800" dirty="0"/>
          </a:p>
        </p:txBody>
      </p:sp>
      <p:sp>
        <p:nvSpPr>
          <p:cNvPr id="33" name="Rounded Rectangle 32"/>
          <p:cNvSpPr/>
          <p:nvPr/>
        </p:nvSpPr>
        <p:spPr>
          <a:xfrm>
            <a:off x="2590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&lt;&lt;</a:t>
            </a:r>
            <a:endParaRPr lang="uk-UA" sz="800" dirty="0"/>
          </a:p>
        </p:txBody>
      </p:sp>
      <p:sp>
        <p:nvSpPr>
          <p:cNvPr id="34" name="Rounded Rectangle 33"/>
          <p:cNvSpPr/>
          <p:nvPr/>
        </p:nvSpPr>
        <p:spPr>
          <a:xfrm>
            <a:off x="4495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&gt;&gt;</a:t>
            </a:r>
            <a:endParaRPr lang="uk-UA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2971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S1</a:t>
            </a:r>
            <a:endParaRPr lang="uk-UA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S2</a:t>
            </a:r>
            <a:endParaRPr lang="uk-UA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3733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S3</a:t>
            </a:r>
            <a:endParaRPr lang="uk-UA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4114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S4</a:t>
            </a:r>
            <a:endParaRPr lang="uk-UA" sz="800" dirty="0"/>
          </a:p>
        </p:txBody>
      </p:sp>
      <p:sp>
        <p:nvSpPr>
          <p:cNvPr id="39" name="Rectangle 38"/>
          <p:cNvSpPr/>
          <p:nvPr/>
        </p:nvSpPr>
        <p:spPr>
          <a:xfrm>
            <a:off x="228600" y="838200"/>
            <a:ext cx="8686800" cy="228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Rounded Rectangle 39"/>
          <p:cNvSpPr/>
          <p:nvPr/>
        </p:nvSpPr>
        <p:spPr>
          <a:xfrm>
            <a:off x="295274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file1</a:t>
            </a:r>
            <a:endParaRPr lang="uk-UA" sz="800" dirty="0"/>
          </a:p>
        </p:txBody>
      </p:sp>
      <p:sp>
        <p:nvSpPr>
          <p:cNvPr id="41" name="Rounded Rectangle 40"/>
          <p:cNvSpPr/>
          <p:nvPr/>
        </p:nvSpPr>
        <p:spPr>
          <a:xfrm>
            <a:off x="8382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file2</a:t>
            </a:r>
            <a:endParaRPr lang="uk-UA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3716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file3</a:t>
            </a:r>
            <a:endParaRPr lang="uk-UA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19050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file4</a:t>
            </a:r>
            <a:endParaRPr lang="uk-UA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2447925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file5</a:t>
            </a:r>
            <a:endParaRPr lang="uk-UA" sz="800" dirty="0"/>
          </a:p>
        </p:txBody>
      </p:sp>
      <p:sp>
        <p:nvSpPr>
          <p:cNvPr id="60" name="Rectangle 59"/>
          <p:cNvSpPr/>
          <p:nvPr/>
        </p:nvSpPr>
        <p:spPr>
          <a:xfrm>
            <a:off x="6629400" y="1066800"/>
            <a:ext cx="2276475" cy="5410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Rounded Rectangle 60"/>
          <p:cNvSpPr/>
          <p:nvPr/>
        </p:nvSpPr>
        <p:spPr>
          <a:xfrm>
            <a:off x="6629399" y="1085850"/>
            <a:ext cx="2276475" cy="1524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Browser</a:t>
            </a:r>
            <a:endParaRPr lang="uk-UA" sz="800" dirty="0"/>
          </a:p>
        </p:txBody>
      </p:sp>
      <p:sp>
        <p:nvSpPr>
          <p:cNvPr id="62" name="Rounded Rectangle 61"/>
          <p:cNvSpPr/>
          <p:nvPr/>
        </p:nvSpPr>
        <p:spPr>
          <a:xfrm>
            <a:off x="6638925" y="2971796"/>
            <a:ext cx="2276475" cy="1524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Review</a:t>
            </a:r>
            <a:endParaRPr lang="uk-UA" sz="800" dirty="0"/>
          </a:p>
        </p:txBody>
      </p:sp>
      <p:sp>
        <p:nvSpPr>
          <p:cNvPr id="63" name="Rounded Rectangle 62"/>
          <p:cNvSpPr/>
          <p:nvPr/>
        </p:nvSpPr>
        <p:spPr>
          <a:xfrm>
            <a:off x="6563252" y="1066800"/>
            <a:ext cx="75848" cy="54102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uk-UA" sz="800" dirty="0"/>
          </a:p>
        </p:txBody>
      </p:sp>
      <p:sp>
        <p:nvSpPr>
          <p:cNvPr id="59" name="Rounded Rectangle 58"/>
          <p:cNvSpPr/>
          <p:nvPr/>
        </p:nvSpPr>
        <p:spPr>
          <a:xfrm>
            <a:off x="566738" y="2484387"/>
            <a:ext cx="995362" cy="266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Console</a:t>
            </a:r>
            <a:endParaRPr lang="uk-UA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557571" y="1371600"/>
            <a:ext cx="995362" cy="266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Serial drv</a:t>
            </a:r>
            <a:endParaRPr lang="uk-UA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643475" y="1906788"/>
            <a:ext cx="823554" cy="266700"/>
          </a:xfrm>
          <a:prstGeom prst="roundRect">
            <a:avLst>
              <a:gd name="adj" fmla="val 50000"/>
            </a:avLst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Interface</a:t>
            </a:r>
            <a:endParaRPr lang="uk-UA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566736" y="4572000"/>
            <a:ext cx="995362" cy="2667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 Entry</a:t>
            </a:r>
            <a:endParaRPr lang="uk-UA" sz="1000" dirty="0"/>
          </a:p>
        </p:txBody>
      </p:sp>
      <p:cxnSp>
        <p:nvCxnSpPr>
          <p:cNvPr id="68" name="Straight Arrow Connector 67"/>
          <p:cNvCxnSpPr>
            <a:stCxn id="66" idx="2"/>
            <a:endCxn id="67" idx="0"/>
          </p:cNvCxnSpPr>
          <p:nvPr/>
        </p:nvCxnSpPr>
        <p:spPr>
          <a:xfrm>
            <a:off x="1055252" y="1638300"/>
            <a:ext cx="0" cy="2684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2"/>
            <a:endCxn id="59" idx="0"/>
          </p:cNvCxnSpPr>
          <p:nvPr/>
        </p:nvCxnSpPr>
        <p:spPr>
          <a:xfrm>
            <a:off x="1055252" y="2173488"/>
            <a:ext cx="9167" cy="31089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865462" y="1371600"/>
            <a:ext cx="995362" cy="266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Memory drv</a:t>
            </a:r>
            <a:endParaRPr lang="uk-UA" sz="1000" dirty="0"/>
          </a:p>
        </p:txBody>
      </p:sp>
      <p:sp>
        <p:nvSpPr>
          <p:cNvPr id="86" name="Snip Single Corner Rectangle 85"/>
          <p:cNvSpPr/>
          <p:nvPr/>
        </p:nvSpPr>
        <p:spPr>
          <a:xfrm>
            <a:off x="2363143" y="3764710"/>
            <a:ext cx="1666875" cy="283603"/>
          </a:xfrm>
          <a:prstGeom prst="snip1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Global definitions</a:t>
            </a:r>
            <a:endParaRPr lang="uk-UA" sz="1000" dirty="0">
              <a:solidFill>
                <a:schemeClr val="dk1"/>
              </a:solidFill>
            </a:endParaRPr>
          </a:p>
        </p:txBody>
      </p:sp>
      <p:cxnSp>
        <p:nvCxnSpPr>
          <p:cNvPr id="100" name="Straight Arrow Connector 99"/>
          <p:cNvCxnSpPr>
            <a:stCxn id="88" idx="2"/>
            <a:endCxn id="102" idx="0"/>
          </p:cNvCxnSpPr>
          <p:nvPr/>
        </p:nvCxnSpPr>
        <p:spPr>
          <a:xfrm>
            <a:off x="2363143" y="1638300"/>
            <a:ext cx="0" cy="2684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951366" y="1906788"/>
            <a:ext cx="823554" cy="266700"/>
          </a:xfrm>
          <a:prstGeom prst="roundRect">
            <a:avLst>
              <a:gd name="adj" fmla="val 50000"/>
            </a:avLst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Interface</a:t>
            </a:r>
            <a:endParaRPr lang="uk-UA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572219" y="3047996"/>
            <a:ext cx="995362" cy="2667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Menu</a:t>
            </a:r>
            <a:endParaRPr lang="uk-UA" sz="1000" dirty="0"/>
          </a:p>
        </p:txBody>
      </p:sp>
      <p:cxnSp>
        <p:nvCxnSpPr>
          <p:cNvPr id="1036" name="Elbow Connector 1035"/>
          <p:cNvCxnSpPr>
            <a:stCxn id="112" idx="2"/>
            <a:endCxn id="86" idx="3"/>
          </p:cNvCxnSpPr>
          <p:nvPr/>
        </p:nvCxnSpPr>
        <p:spPr>
          <a:xfrm rot="5400000">
            <a:off x="2557998" y="2812072"/>
            <a:ext cx="1591222" cy="31405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3012955" y="1906788"/>
            <a:ext cx="995362" cy="2667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Heap </a:t>
            </a:r>
            <a:r>
              <a:rPr lang="en-US" sz="1000" dirty="0" err="1" smtClean="0"/>
              <a:t>Mngr</a:t>
            </a:r>
            <a:endParaRPr lang="uk-UA" sz="1000" dirty="0"/>
          </a:p>
        </p:txBody>
      </p:sp>
      <p:cxnSp>
        <p:nvCxnSpPr>
          <p:cNvPr id="115" name="Straight Arrow Connector 114"/>
          <p:cNvCxnSpPr>
            <a:stCxn id="112" idx="1"/>
            <a:endCxn id="102" idx="3"/>
          </p:cNvCxnSpPr>
          <p:nvPr/>
        </p:nvCxnSpPr>
        <p:spPr>
          <a:xfrm flipH="1">
            <a:off x="2774920" y="2040138"/>
            <a:ext cx="23803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9" idx="2"/>
            <a:endCxn id="107" idx="0"/>
          </p:cNvCxnSpPr>
          <p:nvPr/>
        </p:nvCxnSpPr>
        <p:spPr>
          <a:xfrm>
            <a:off x="1064419" y="2751087"/>
            <a:ext cx="5481" cy="2969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7" idx="3"/>
            <a:endCxn id="86" idx="2"/>
          </p:cNvCxnSpPr>
          <p:nvPr/>
        </p:nvCxnSpPr>
        <p:spPr>
          <a:xfrm>
            <a:off x="1567581" y="3181346"/>
            <a:ext cx="795562" cy="72516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4495800" y="1371600"/>
            <a:ext cx="995362" cy="266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Ethrnet</a:t>
            </a:r>
            <a:r>
              <a:rPr lang="en-US" sz="1000" dirty="0" smtClean="0"/>
              <a:t> drv</a:t>
            </a:r>
            <a:endParaRPr lang="uk-UA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4581704" y="1906593"/>
            <a:ext cx="823554" cy="266700"/>
          </a:xfrm>
          <a:prstGeom prst="roundRect">
            <a:avLst>
              <a:gd name="adj" fmla="val 50000"/>
            </a:avLst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Interface</a:t>
            </a:r>
            <a:endParaRPr lang="uk-UA" sz="1000" dirty="0"/>
          </a:p>
        </p:txBody>
      </p:sp>
      <p:cxnSp>
        <p:nvCxnSpPr>
          <p:cNvPr id="130" name="Straight Arrow Connector 129"/>
          <p:cNvCxnSpPr>
            <a:stCxn id="127" idx="2"/>
            <a:endCxn id="128" idx="0"/>
          </p:cNvCxnSpPr>
          <p:nvPr/>
        </p:nvCxnSpPr>
        <p:spPr>
          <a:xfrm>
            <a:off x="4993481" y="1638300"/>
            <a:ext cx="0" cy="2682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4495800" y="2484387"/>
            <a:ext cx="995362" cy="2667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Eth </a:t>
            </a:r>
            <a:r>
              <a:rPr lang="en-US" sz="1000" dirty="0" err="1" smtClean="0"/>
              <a:t>Mngr</a:t>
            </a:r>
            <a:endParaRPr lang="uk-UA" sz="1000" dirty="0"/>
          </a:p>
        </p:txBody>
      </p:sp>
      <p:cxnSp>
        <p:nvCxnSpPr>
          <p:cNvPr id="134" name="Straight Arrow Connector 133"/>
          <p:cNvCxnSpPr>
            <a:stCxn id="128" idx="2"/>
          </p:cNvCxnSpPr>
          <p:nvPr/>
        </p:nvCxnSpPr>
        <p:spPr>
          <a:xfrm>
            <a:off x="4993481" y="2173293"/>
            <a:ext cx="0" cy="31109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33" idx="1"/>
            <a:endCxn id="86" idx="0"/>
          </p:cNvCxnSpPr>
          <p:nvPr/>
        </p:nvCxnSpPr>
        <p:spPr>
          <a:xfrm rot="10800000" flipV="1">
            <a:off x="4030018" y="2617736"/>
            <a:ext cx="465782" cy="12887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572219" y="3621609"/>
            <a:ext cx="995362" cy="2667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Supervisor</a:t>
            </a:r>
            <a:endParaRPr lang="uk-UA" sz="1000" dirty="0"/>
          </a:p>
        </p:txBody>
      </p:sp>
      <p:cxnSp>
        <p:nvCxnSpPr>
          <p:cNvPr id="142" name="Straight Arrow Connector 141"/>
          <p:cNvCxnSpPr>
            <a:stCxn id="107" idx="2"/>
            <a:endCxn id="141" idx="0"/>
          </p:cNvCxnSpPr>
          <p:nvPr/>
        </p:nvCxnSpPr>
        <p:spPr>
          <a:xfrm>
            <a:off x="1069900" y="3314696"/>
            <a:ext cx="0" cy="30691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1" idx="2"/>
            <a:endCxn id="86" idx="1"/>
          </p:cNvCxnSpPr>
          <p:nvPr/>
        </p:nvCxnSpPr>
        <p:spPr>
          <a:xfrm rot="16200000" flipH="1">
            <a:off x="2053238" y="2904970"/>
            <a:ext cx="160004" cy="2126681"/>
          </a:xfrm>
          <a:prstGeom prst="bentConnector3">
            <a:avLst>
              <a:gd name="adj1" fmla="val 2428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572219" y="5105400"/>
            <a:ext cx="995362" cy="2667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Initialization</a:t>
            </a:r>
            <a:endParaRPr lang="uk-UA" sz="1000" dirty="0"/>
          </a:p>
        </p:txBody>
      </p:sp>
      <p:cxnSp>
        <p:nvCxnSpPr>
          <p:cNvPr id="161" name="Straight Arrow Connector 160"/>
          <p:cNvCxnSpPr>
            <a:stCxn id="69" idx="2"/>
            <a:endCxn id="160" idx="0"/>
          </p:cNvCxnSpPr>
          <p:nvPr/>
        </p:nvCxnSpPr>
        <p:spPr>
          <a:xfrm>
            <a:off x="1064417" y="4838700"/>
            <a:ext cx="5483" cy="266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59" idx="1"/>
            <a:endCxn id="160" idx="1"/>
          </p:cNvCxnSpPr>
          <p:nvPr/>
        </p:nvCxnSpPr>
        <p:spPr>
          <a:xfrm rot="10800000" flipH="1" flipV="1">
            <a:off x="566737" y="2617736"/>
            <a:ext cx="5481" cy="2621013"/>
          </a:xfrm>
          <a:prstGeom prst="bentConnector3">
            <a:avLst>
              <a:gd name="adj1" fmla="val -417077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/>
          <p:cNvSpPr/>
          <p:nvPr/>
        </p:nvSpPr>
        <p:spPr>
          <a:xfrm>
            <a:off x="4581704" y="3047996"/>
            <a:ext cx="823554" cy="2667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UserIface</a:t>
            </a:r>
            <a:endParaRPr lang="uk-UA" sz="1000" dirty="0"/>
          </a:p>
        </p:txBody>
      </p:sp>
      <p:cxnSp>
        <p:nvCxnSpPr>
          <p:cNvPr id="180" name="Straight Arrow Connector 179"/>
          <p:cNvCxnSpPr>
            <a:stCxn id="133" idx="2"/>
            <a:endCxn id="179" idx="0"/>
          </p:cNvCxnSpPr>
          <p:nvPr/>
        </p:nvCxnSpPr>
        <p:spPr>
          <a:xfrm>
            <a:off x="4993481" y="2751087"/>
            <a:ext cx="0" cy="2969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3098859" y="1371600"/>
            <a:ext cx="823554" cy="2667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UserIface</a:t>
            </a:r>
            <a:endParaRPr lang="uk-UA" sz="1000" dirty="0"/>
          </a:p>
        </p:txBody>
      </p:sp>
      <p:cxnSp>
        <p:nvCxnSpPr>
          <p:cNvPr id="184" name="Straight Arrow Connector 183"/>
          <p:cNvCxnSpPr>
            <a:stCxn id="112" idx="0"/>
            <a:endCxn id="183" idx="2"/>
          </p:cNvCxnSpPr>
          <p:nvPr/>
        </p:nvCxnSpPr>
        <p:spPr>
          <a:xfrm flipV="1">
            <a:off x="3510636" y="1638300"/>
            <a:ext cx="0" cy="2684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865462" y="5105399"/>
            <a:ext cx="995362" cy="2667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Drivers Init</a:t>
            </a:r>
            <a:endParaRPr lang="uk-UA" sz="1000" dirty="0"/>
          </a:p>
        </p:txBody>
      </p:sp>
      <p:cxnSp>
        <p:nvCxnSpPr>
          <p:cNvPr id="196" name="Straight Arrow Connector 195"/>
          <p:cNvCxnSpPr>
            <a:stCxn id="160" idx="3"/>
            <a:endCxn id="194" idx="1"/>
          </p:cNvCxnSpPr>
          <p:nvPr/>
        </p:nvCxnSpPr>
        <p:spPr>
          <a:xfrm flipV="1">
            <a:off x="1567581" y="5238749"/>
            <a:ext cx="29788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60" idx="2"/>
            <a:endCxn id="86" idx="1"/>
          </p:cNvCxnSpPr>
          <p:nvPr/>
        </p:nvCxnSpPr>
        <p:spPr>
          <a:xfrm rot="5400000" flipH="1" flipV="1">
            <a:off x="1471346" y="3646866"/>
            <a:ext cx="1323787" cy="2126681"/>
          </a:xfrm>
          <a:prstGeom prst="bentConnector3">
            <a:avLst>
              <a:gd name="adj1" fmla="val -1726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851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Editor window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52400" y="565638"/>
            <a:ext cx="8839200" cy="6139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ounded Rectangle 7"/>
          <p:cNvSpPr/>
          <p:nvPr/>
        </p:nvSpPr>
        <p:spPr>
          <a:xfrm>
            <a:off x="228600" y="609600"/>
            <a:ext cx="4953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Menu</a:t>
            </a:r>
            <a:endParaRPr lang="uk-UA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7677150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Compile</a:t>
            </a:r>
            <a:endParaRPr lang="uk-UA" sz="800" dirty="0"/>
          </a:p>
        </p:txBody>
      </p:sp>
      <p:sp>
        <p:nvSpPr>
          <p:cNvPr id="10" name="Rounded Rectangle 9"/>
          <p:cNvSpPr/>
          <p:nvPr/>
        </p:nvSpPr>
        <p:spPr>
          <a:xfrm>
            <a:off x="8296275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Store</a:t>
            </a:r>
            <a:endParaRPr lang="uk-UA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723900" y="60960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Open</a:t>
            </a:r>
            <a:endParaRPr lang="uk-UA" sz="800" dirty="0"/>
          </a:p>
        </p:txBody>
      </p:sp>
      <p:sp>
        <p:nvSpPr>
          <p:cNvPr id="12" name="Rounded Rectangle 11"/>
          <p:cNvSpPr/>
          <p:nvPr/>
        </p:nvSpPr>
        <p:spPr>
          <a:xfrm>
            <a:off x="1185862" y="60960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Save</a:t>
            </a:r>
            <a:endParaRPr lang="uk-UA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&lt;&lt;</a:t>
            </a:r>
            <a:endParaRPr lang="uk-UA" sz="800" dirty="0"/>
          </a:p>
        </p:txBody>
      </p:sp>
      <p:sp>
        <p:nvSpPr>
          <p:cNvPr id="14" name="Rounded Rectangle 13"/>
          <p:cNvSpPr/>
          <p:nvPr/>
        </p:nvSpPr>
        <p:spPr>
          <a:xfrm>
            <a:off x="2133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&gt;&gt;</a:t>
            </a:r>
            <a:endParaRPr lang="uk-UA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W1</a:t>
            </a:r>
            <a:endParaRPr lang="uk-UA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W2</a:t>
            </a:r>
            <a:endParaRPr lang="uk-UA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1371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W3</a:t>
            </a:r>
            <a:endParaRPr lang="uk-UA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1752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W4</a:t>
            </a:r>
            <a:endParaRPr lang="uk-UA" sz="800" dirty="0"/>
          </a:p>
        </p:txBody>
      </p:sp>
      <p:sp>
        <p:nvSpPr>
          <p:cNvPr id="23" name="Rounded Rectangle 22"/>
          <p:cNvSpPr/>
          <p:nvPr/>
        </p:nvSpPr>
        <p:spPr>
          <a:xfrm>
            <a:off x="70866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SSH1</a:t>
            </a:r>
            <a:endParaRPr lang="uk-UA" sz="800" dirty="0"/>
          </a:p>
        </p:txBody>
      </p:sp>
      <p:sp>
        <p:nvSpPr>
          <p:cNvPr id="24" name="Rounded Rectangle 23"/>
          <p:cNvSpPr/>
          <p:nvPr/>
        </p:nvSpPr>
        <p:spPr>
          <a:xfrm>
            <a:off x="75438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SSH2</a:t>
            </a:r>
            <a:endParaRPr lang="uk-UA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80010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SSH3</a:t>
            </a:r>
            <a:endParaRPr lang="uk-UA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84582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SSH4</a:t>
            </a:r>
            <a:endParaRPr lang="uk-UA" sz="800" dirty="0"/>
          </a:p>
        </p:txBody>
      </p:sp>
      <p:sp>
        <p:nvSpPr>
          <p:cNvPr id="33" name="Rounded Rectangle 32"/>
          <p:cNvSpPr/>
          <p:nvPr/>
        </p:nvSpPr>
        <p:spPr>
          <a:xfrm>
            <a:off x="2590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&lt;&lt;</a:t>
            </a:r>
            <a:endParaRPr lang="uk-UA" sz="800" dirty="0"/>
          </a:p>
        </p:txBody>
      </p:sp>
      <p:sp>
        <p:nvSpPr>
          <p:cNvPr id="34" name="Rounded Rectangle 33"/>
          <p:cNvSpPr/>
          <p:nvPr/>
        </p:nvSpPr>
        <p:spPr>
          <a:xfrm>
            <a:off x="4495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&gt;&gt;</a:t>
            </a:r>
            <a:endParaRPr lang="uk-UA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2971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S1</a:t>
            </a:r>
            <a:endParaRPr lang="uk-UA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S2</a:t>
            </a:r>
            <a:endParaRPr lang="uk-UA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3733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S3</a:t>
            </a:r>
            <a:endParaRPr lang="uk-UA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4114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S4</a:t>
            </a:r>
            <a:endParaRPr lang="uk-UA" sz="800" dirty="0"/>
          </a:p>
        </p:txBody>
      </p:sp>
      <p:sp>
        <p:nvSpPr>
          <p:cNvPr id="39" name="Rectangle 38"/>
          <p:cNvSpPr/>
          <p:nvPr/>
        </p:nvSpPr>
        <p:spPr>
          <a:xfrm>
            <a:off x="228600" y="838200"/>
            <a:ext cx="8686800" cy="228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Rounded Rectangle 39"/>
          <p:cNvSpPr/>
          <p:nvPr/>
        </p:nvSpPr>
        <p:spPr>
          <a:xfrm>
            <a:off x="295274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file1</a:t>
            </a:r>
            <a:endParaRPr lang="uk-UA" sz="800" dirty="0"/>
          </a:p>
        </p:txBody>
      </p:sp>
      <p:sp>
        <p:nvSpPr>
          <p:cNvPr id="41" name="Rounded Rectangle 40"/>
          <p:cNvSpPr/>
          <p:nvPr/>
        </p:nvSpPr>
        <p:spPr>
          <a:xfrm>
            <a:off x="8382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file2</a:t>
            </a:r>
            <a:endParaRPr lang="uk-UA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3716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file3</a:t>
            </a:r>
            <a:endParaRPr lang="uk-UA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19050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file4</a:t>
            </a:r>
            <a:endParaRPr lang="uk-UA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2447925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file5</a:t>
            </a:r>
            <a:endParaRPr lang="uk-UA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9" y="1066800"/>
            <a:ext cx="8686891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851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Workspace window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52400" y="565638"/>
            <a:ext cx="8839200" cy="6139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ounded Rectangle 7"/>
          <p:cNvSpPr/>
          <p:nvPr/>
        </p:nvSpPr>
        <p:spPr>
          <a:xfrm>
            <a:off x="228600" y="609600"/>
            <a:ext cx="4953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Menu</a:t>
            </a:r>
            <a:endParaRPr lang="uk-UA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7677150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Compile</a:t>
            </a:r>
            <a:endParaRPr lang="uk-UA" sz="800" dirty="0"/>
          </a:p>
        </p:txBody>
      </p:sp>
      <p:sp>
        <p:nvSpPr>
          <p:cNvPr id="10" name="Rounded Rectangle 9"/>
          <p:cNvSpPr/>
          <p:nvPr/>
        </p:nvSpPr>
        <p:spPr>
          <a:xfrm>
            <a:off x="8296275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Store</a:t>
            </a:r>
            <a:endParaRPr lang="uk-UA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723900" y="60960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Open</a:t>
            </a:r>
            <a:endParaRPr lang="uk-UA" sz="800" dirty="0"/>
          </a:p>
        </p:txBody>
      </p:sp>
      <p:sp>
        <p:nvSpPr>
          <p:cNvPr id="12" name="Rounded Rectangle 11"/>
          <p:cNvSpPr/>
          <p:nvPr/>
        </p:nvSpPr>
        <p:spPr>
          <a:xfrm>
            <a:off x="1185862" y="60960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Save</a:t>
            </a:r>
            <a:endParaRPr lang="uk-UA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&lt;&lt;</a:t>
            </a:r>
            <a:endParaRPr lang="uk-UA" sz="800" dirty="0"/>
          </a:p>
        </p:txBody>
      </p:sp>
      <p:sp>
        <p:nvSpPr>
          <p:cNvPr id="14" name="Rounded Rectangle 13"/>
          <p:cNvSpPr/>
          <p:nvPr/>
        </p:nvSpPr>
        <p:spPr>
          <a:xfrm>
            <a:off x="2133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&gt;&gt;</a:t>
            </a:r>
            <a:endParaRPr lang="uk-UA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W1</a:t>
            </a:r>
            <a:endParaRPr lang="uk-UA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W2</a:t>
            </a:r>
            <a:endParaRPr lang="uk-UA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1371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W3</a:t>
            </a:r>
            <a:endParaRPr lang="uk-UA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17526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W4</a:t>
            </a:r>
            <a:endParaRPr lang="uk-UA" sz="800" dirty="0"/>
          </a:p>
        </p:txBody>
      </p:sp>
      <p:sp>
        <p:nvSpPr>
          <p:cNvPr id="23" name="Rounded Rectangle 22"/>
          <p:cNvSpPr/>
          <p:nvPr/>
        </p:nvSpPr>
        <p:spPr>
          <a:xfrm>
            <a:off x="70866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SSH1</a:t>
            </a:r>
            <a:endParaRPr lang="uk-UA" sz="800" dirty="0"/>
          </a:p>
        </p:txBody>
      </p:sp>
      <p:sp>
        <p:nvSpPr>
          <p:cNvPr id="24" name="Rounded Rectangle 23"/>
          <p:cNvSpPr/>
          <p:nvPr/>
        </p:nvSpPr>
        <p:spPr>
          <a:xfrm>
            <a:off x="75438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SSH2</a:t>
            </a:r>
            <a:endParaRPr lang="uk-UA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80010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SSH3</a:t>
            </a:r>
            <a:endParaRPr lang="uk-UA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8458200" y="6499860"/>
            <a:ext cx="4572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SSH4</a:t>
            </a:r>
            <a:endParaRPr lang="uk-UA" sz="800" dirty="0"/>
          </a:p>
        </p:txBody>
      </p:sp>
      <p:sp>
        <p:nvSpPr>
          <p:cNvPr id="33" name="Rounded Rectangle 32"/>
          <p:cNvSpPr/>
          <p:nvPr/>
        </p:nvSpPr>
        <p:spPr>
          <a:xfrm>
            <a:off x="2590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&lt;&lt;</a:t>
            </a:r>
            <a:endParaRPr lang="uk-UA" sz="800" dirty="0"/>
          </a:p>
        </p:txBody>
      </p:sp>
      <p:sp>
        <p:nvSpPr>
          <p:cNvPr id="34" name="Rounded Rectangle 33"/>
          <p:cNvSpPr/>
          <p:nvPr/>
        </p:nvSpPr>
        <p:spPr>
          <a:xfrm>
            <a:off x="4495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&gt;&gt;</a:t>
            </a:r>
            <a:endParaRPr lang="uk-UA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2971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S1</a:t>
            </a:r>
            <a:endParaRPr lang="uk-UA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S2</a:t>
            </a:r>
            <a:endParaRPr lang="uk-UA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3733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S3</a:t>
            </a:r>
            <a:endParaRPr lang="uk-UA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4114800" y="6499860"/>
            <a:ext cx="381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S4</a:t>
            </a:r>
            <a:endParaRPr lang="uk-UA" sz="800" dirty="0"/>
          </a:p>
        </p:txBody>
      </p:sp>
      <p:sp>
        <p:nvSpPr>
          <p:cNvPr id="39" name="Rectangle 38"/>
          <p:cNvSpPr/>
          <p:nvPr/>
        </p:nvSpPr>
        <p:spPr>
          <a:xfrm>
            <a:off x="228600" y="838200"/>
            <a:ext cx="8686800" cy="228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Rounded Rectangle 39"/>
          <p:cNvSpPr/>
          <p:nvPr/>
        </p:nvSpPr>
        <p:spPr>
          <a:xfrm>
            <a:off x="295274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file1</a:t>
            </a:r>
            <a:endParaRPr lang="uk-UA" sz="800" dirty="0"/>
          </a:p>
        </p:txBody>
      </p:sp>
      <p:sp>
        <p:nvSpPr>
          <p:cNvPr id="41" name="Rounded Rectangle 40"/>
          <p:cNvSpPr/>
          <p:nvPr/>
        </p:nvSpPr>
        <p:spPr>
          <a:xfrm>
            <a:off x="8382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file2</a:t>
            </a:r>
            <a:endParaRPr lang="uk-UA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3716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file3</a:t>
            </a:r>
            <a:endParaRPr lang="uk-UA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1905000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file4</a:t>
            </a:r>
            <a:endParaRPr lang="uk-UA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2447925" y="876300"/>
            <a:ext cx="542925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file5</a:t>
            </a:r>
            <a:endParaRPr lang="uk-UA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477351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ounded Rectangle 44"/>
          <p:cNvSpPr/>
          <p:nvPr/>
        </p:nvSpPr>
        <p:spPr>
          <a:xfrm>
            <a:off x="5715000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Browser</a:t>
            </a:r>
            <a:endParaRPr lang="uk-UA" sz="800" dirty="0"/>
          </a:p>
        </p:txBody>
      </p:sp>
      <p:sp>
        <p:nvSpPr>
          <p:cNvPr id="46" name="Rounded Rectangle 45"/>
          <p:cNvSpPr/>
          <p:nvPr/>
        </p:nvSpPr>
        <p:spPr>
          <a:xfrm>
            <a:off x="6324600" y="609600"/>
            <a:ext cx="7620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Description</a:t>
            </a:r>
            <a:endParaRPr lang="uk-UA" sz="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219044"/>
            <a:ext cx="7219949" cy="2280816"/>
          </a:xfrm>
          <a:prstGeom prst="rect">
            <a:avLst/>
          </a:prstGeom>
          <a:noFill/>
          <a:ln>
            <a:noFill/>
          </a:ln>
          <a:effectLst>
            <a:glow rad="12700">
              <a:schemeClr val="bg1">
                <a:lumMod val="50000"/>
                <a:lumOff val="5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6629400" y="1066800"/>
            <a:ext cx="2276475" cy="5410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51" y="1295400"/>
            <a:ext cx="2133249" cy="1600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5400">
              <a:schemeClr val="bg1">
                <a:lumMod val="65000"/>
                <a:lumOff val="3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6629399" y="1085850"/>
            <a:ext cx="2276475" cy="1524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Browser</a:t>
            </a:r>
            <a:endParaRPr lang="uk-UA" sz="800" dirty="0"/>
          </a:p>
        </p:txBody>
      </p:sp>
      <p:sp>
        <p:nvSpPr>
          <p:cNvPr id="52" name="Rounded Rectangle 51"/>
          <p:cNvSpPr/>
          <p:nvPr/>
        </p:nvSpPr>
        <p:spPr>
          <a:xfrm>
            <a:off x="6638925" y="2971796"/>
            <a:ext cx="2276475" cy="1524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Review</a:t>
            </a:r>
            <a:endParaRPr lang="uk-UA" sz="800" dirty="0"/>
          </a:p>
        </p:txBody>
      </p:sp>
      <p:sp>
        <p:nvSpPr>
          <p:cNvPr id="54" name="Rounded Rectangle 53"/>
          <p:cNvSpPr/>
          <p:nvPr/>
        </p:nvSpPr>
        <p:spPr>
          <a:xfrm>
            <a:off x="228601" y="4142844"/>
            <a:ext cx="6334652" cy="152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Dependency: file…</a:t>
            </a:r>
            <a:endParaRPr lang="uk-UA" sz="8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3143250"/>
            <a:ext cx="2247899" cy="3333750"/>
          </a:xfrm>
          <a:prstGeom prst="rect">
            <a:avLst/>
          </a:prstGeom>
          <a:ln>
            <a:noFill/>
          </a:ln>
          <a:effectLst>
            <a:glow rad="25400">
              <a:schemeClr val="tx1">
                <a:lumMod val="8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6563252" y="1066800"/>
            <a:ext cx="75848" cy="54102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uk-UA" sz="800" dirty="0"/>
          </a:p>
        </p:txBody>
      </p:sp>
      <p:sp>
        <p:nvSpPr>
          <p:cNvPr id="56" name="Rounded Rectangle 55"/>
          <p:cNvSpPr/>
          <p:nvPr/>
        </p:nvSpPr>
        <p:spPr>
          <a:xfrm>
            <a:off x="5105400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Search</a:t>
            </a:r>
            <a:endParaRPr lang="uk-UA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886200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Color</a:t>
            </a:r>
            <a:endParaRPr lang="uk-UA" sz="800" dirty="0"/>
          </a:p>
        </p:txBody>
      </p:sp>
      <p:sp>
        <p:nvSpPr>
          <p:cNvPr id="58" name="Rounded Rectangle 57"/>
          <p:cNvSpPr/>
          <p:nvPr/>
        </p:nvSpPr>
        <p:spPr>
          <a:xfrm>
            <a:off x="4486275" y="609600"/>
            <a:ext cx="609600" cy="152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Replace</a:t>
            </a:r>
            <a:endParaRPr lang="uk-UA" sz="800" dirty="0"/>
          </a:p>
        </p:txBody>
      </p:sp>
    </p:spTree>
    <p:extLst>
      <p:ext uri="{BB962C8B-B14F-4D97-AF65-F5344CB8AC3E}">
        <p14:creationId xmlns:p14="http://schemas.microsoft.com/office/powerpoint/2010/main" val="24815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478</TotalTime>
  <Words>156</Words>
  <Application>Microsoft Office PowerPoint</Application>
  <PresentationFormat>On-screen Show (4:3)</PresentationFormat>
  <Paragraphs>124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Strat EDITOR</vt:lpstr>
      <vt:lpstr>Description:</vt:lpstr>
      <vt:lpstr>Diagram</vt:lpstr>
      <vt:lpstr>Editor window</vt:lpstr>
      <vt:lpstr>Workspace window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 EDITOR</dc:title>
  <dc:creator>Alex Winter</dc:creator>
  <cp:lastModifiedBy>Alex Winter</cp:lastModifiedBy>
  <cp:revision>22</cp:revision>
  <dcterms:created xsi:type="dcterms:W3CDTF">2013-02-22T07:54:49Z</dcterms:created>
  <dcterms:modified xsi:type="dcterms:W3CDTF">2013-02-22T15:53:22Z</dcterms:modified>
</cp:coreProperties>
</file>