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FF68-09BD-4674-B690-F6B143DB0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Prototype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FC8BA-5F10-4C69-A7C0-AF65C8313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Android application </a:t>
            </a:r>
            <a:r>
              <a:rPr lang="en-GB"/>
              <a:t>of a </a:t>
            </a:r>
            <a:r>
              <a:rPr lang="en-GB" dirty="0"/>
              <a:t>canteen ordering system.</a:t>
            </a:r>
          </a:p>
        </p:txBody>
      </p:sp>
    </p:spTree>
    <p:extLst>
      <p:ext uri="{BB962C8B-B14F-4D97-AF65-F5344CB8AC3E}">
        <p14:creationId xmlns:p14="http://schemas.microsoft.com/office/powerpoint/2010/main" val="156201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CD60-5D59-4E17-88EF-AC06DDF1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Architecture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EFCCD93-086A-44BA-B7CE-FCF11C7E53B8}"/>
              </a:ext>
            </a:extLst>
          </p:cNvPr>
          <p:cNvSpPr/>
          <p:nvPr/>
        </p:nvSpPr>
        <p:spPr>
          <a:xfrm>
            <a:off x="1693333" y="2711759"/>
            <a:ext cx="1580444" cy="226906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MySQL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AD8275-97C8-499D-ADE0-F9615BB307D6}"/>
              </a:ext>
            </a:extLst>
          </p:cNvPr>
          <p:cNvSpPr/>
          <p:nvPr/>
        </p:nvSpPr>
        <p:spPr>
          <a:xfrm>
            <a:off x="3905956" y="2901244"/>
            <a:ext cx="2765777" cy="194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Spring Boot Web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702A66-59CC-466D-AB34-2CDFF0494632}"/>
              </a:ext>
            </a:extLst>
          </p:cNvPr>
          <p:cNvSpPr/>
          <p:nvPr/>
        </p:nvSpPr>
        <p:spPr>
          <a:xfrm>
            <a:off x="6653212" y="2302734"/>
            <a:ext cx="914400" cy="3138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E77082-0273-4B9E-8E3A-C139841AD8D6}"/>
              </a:ext>
            </a:extLst>
          </p:cNvPr>
          <p:cNvSpPr/>
          <p:nvPr/>
        </p:nvSpPr>
        <p:spPr>
          <a:xfrm>
            <a:off x="8579555" y="2841978"/>
            <a:ext cx="2810934" cy="2000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Android App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538D7DE-80D7-4344-A719-7E828F042ADB}"/>
              </a:ext>
            </a:extLst>
          </p:cNvPr>
          <p:cNvSpPr/>
          <p:nvPr/>
        </p:nvSpPr>
        <p:spPr>
          <a:xfrm>
            <a:off x="7567612" y="3272366"/>
            <a:ext cx="1090966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3F37EAF-240F-4FFD-A8C5-DEFD253677F0}"/>
              </a:ext>
            </a:extLst>
          </p:cNvPr>
          <p:cNvSpPr/>
          <p:nvPr/>
        </p:nvSpPr>
        <p:spPr>
          <a:xfrm rot="10800000">
            <a:off x="7488589" y="4059766"/>
            <a:ext cx="1090966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9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6F8C-EC15-4482-A199-9BFCDE62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Upcoming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3795-9EB3-4FFC-8C94-3F4606BE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More efficient API requests</a:t>
            </a:r>
          </a:p>
          <a:p>
            <a:r>
              <a:rPr lang="en-GB" sz="2400" dirty="0"/>
              <a:t>Secure API requests</a:t>
            </a:r>
          </a:p>
          <a:p>
            <a:r>
              <a:rPr lang="en-GB" sz="2400" dirty="0"/>
              <a:t>Deployed to the cloud</a:t>
            </a:r>
          </a:p>
          <a:p>
            <a:r>
              <a:rPr lang="en-GB" sz="2400" dirty="0"/>
              <a:t>Simulate the external API for the payment system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48580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41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Prototype Demo</vt:lpstr>
      <vt:lpstr>Architecture</vt:lpstr>
      <vt:lpstr>Upcoming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Demo</dc:title>
  <dc:creator>Dorotheou, Despina</dc:creator>
  <cp:lastModifiedBy>Dorotheou, Despina</cp:lastModifiedBy>
  <cp:revision>6</cp:revision>
  <dcterms:created xsi:type="dcterms:W3CDTF">2018-11-29T13:15:25Z</dcterms:created>
  <dcterms:modified xsi:type="dcterms:W3CDTF">2018-11-29T13:56:35Z</dcterms:modified>
</cp:coreProperties>
</file>