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5F9F-308A-48D4-93B7-935D04491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1653F-9CFE-41EB-B414-655B7E98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B394-8690-4543-BAC3-4EA4E3F5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A814-952D-44E8-9320-842342E9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C4A7B-359A-4416-BB99-0BFAE5C8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C932-1CA6-44AD-8B1E-AB13F027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09BDE-06E4-4A79-832E-E18A0427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271C-79C7-4553-88AB-F67F9A28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9AEC-A1D0-4B7B-A323-EC33BE6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7147-AD8D-4B93-931A-3F724DF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0EB99-5875-4893-8BBE-0238A2A0B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E88F-BF03-4CA8-A493-657C6CC8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DCBA-1996-46A1-A348-F67827F6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BAD8-7E4B-4AF8-A12C-937A2E2B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AF1B-7EBE-4191-BB89-892549F7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5FA6-C217-4DF5-BC3A-808B5B39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BFA6-02F1-4C0A-B926-E0647A18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27FE-434E-4C27-A068-9EF605D1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7B46-217D-49C3-9E30-560E7E7B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1B80C-1CFB-4B08-9D1A-25B1D603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A184-60A0-413E-9FDC-9E3C242A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9959D-F50C-4EA7-976D-F8004EEB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0854-0056-4F37-971A-1ADBC658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886B-EEC9-4CE8-897C-E957DD58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B9B8-6FF1-4862-9136-2A14F5C4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2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CACC-8EC2-4E77-8CB0-45ADBB5A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F175-A35B-4CB5-8058-DF57278CA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0864B-1ABA-47A4-9A8B-58641C70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045D-8685-4FAD-983E-6C52D697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68F4E-2E10-4DDA-8057-39A0B167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1CBCC-ED5A-40D6-84C4-6847A37C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176D-2DF8-4CD7-9674-2E1220CB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DCF9-C9EA-4EFC-9B38-1C4C8AE3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C6C97-16B3-49B3-A9E5-62A85FC9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B849B-60C7-4D77-BED1-81C2EABCA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5C324-4B9C-4BAC-99EF-3B545B9F0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3E120-2AD4-4543-BB59-D9677785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029B6-31C5-4A98-80CF-78BDB7EA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C8234-D63F-4FEA-BFB1-D3866E5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2C19-43C6-4B95-9388-CC2D460E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96DAB-A7C7-47C4-A8C4-910D5971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D6D58-156A-4714-BADE-2E1253C7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F0BFD-E7F1-4E36-BA06-89A77E33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7B31D-1318-46FE-8552-3C03B393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FA1FB-7C50-4328-95E4-ABF2214F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018D6-D1E6-408E-B502-7C4A5C5F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491C-4FA5-4B74-8892-1ED82AD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6526-0B20-4CF6-AC9C-95654024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8529F-8162-4914-A898-6574FB3D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107F9-9B75-4969-9301-42AC2E54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0416-121A-4581-B97E-F9811AC1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853DF-3AE2-440D-BD26-573303B7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80B2-51FC-4DFA-B761-579B4E8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47B6B-794F-4096-9C9D-65ACD1672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035AF-B64E-49D8-91AE-E222FDCEB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5066C-CAF4-454B-8587-A2E24561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1C344-E15F-41E6-915F-BDD0178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1B3B-0AC3-4401-B968-3B93FAD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2A51D-A8BA-4187-B616-7E7FE16C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53DE3-1234-455F-9812-4FA08325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692C6-46E9-4B34-84AA-B1D36063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8CD8-3A0B-43FC-85A7-482F063EE6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F4B4-DBAE-462A-9280-A17A5DF89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955D-11AC-44EE-9DBD-E90A42A03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FB68-4445-4E9C-8FB6-11C647B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FCCA8B-A0FA-4727-9FB0-7245D637B3B8}"/>
              </a:ext>
            </a:extLst>
          </p:cNvPr>
          <p:cNvSpPr/>
          <p:nvPr/>
        </p:nvSpPr>
        <p:spPr>
          <a:xfrm>
            <a:off x="3550444" y="1714501"/>
            <a:ext cx="4207669" cy="3057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78C38-C9D5-4E88-8EE6-97A5DBEEFE1F}"/>
              </a:ext>
            </a:extLst>
          </p:cNvPr>
          <p:cNvSpPr txBox="1"/>
          <p:nvPr/>
        </p:nvSpPr>
        <p:spPr>
          <a:xfrm>
            <a:off x="3976905" y="117763"/>
            <a:ext cx="3358612" cy="61863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9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400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2884BA-97A8-41CC-AABA-CE431B74D9F2}"/>
              </a:ext>
            </a:extLst>
          </p:cNvPr>
          <p:cNvSpPr/>
          <p:nvPr/>
        </p:nvSpPr>
        <p:spPr>
          <a:xfrm>
            <a:off x="3550444" y="1714501"/>
            <a:ext cx="878681" cy="800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830D4-1B28-456B-A946-80BA4D61BA91}"/>
              </a:ext>
            </a:extLst>
          </p:cNvPr>
          <p:cNvSpPr txBox="1"/>
          <p:nvPr/>
        </p:nvSpPr>
        <p:spPr>
          <a:xfrm>
            <a:off x="3522278" y="1275051"/>
            <a:ext cx="949299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3141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Esposito</dc:creator>
  <cp:lastModifiedBy>Dino Esposito</cp:lastModifiedBy>
  <cp:revision>2</cp:revision>
  <dcterms:created xsi:type="dcterms:W3CDTF">2017-06-13T09:42:52Z</dcterms:created>
  <dcterms:modified xsi:type="dcterms:W3CDTF">2017-06-13T09:53:50Z</dcterms:modified>
</cp:coreProperties>
</file>