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72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2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BE7"/>
    <a:srgbClr val="D24726"/>
    <a:srgbClr val="F5F5F5"/>
    <a:srgbClr val="404040"/>
    <a:srgbClr val="FF9B45"/>
    <a:srgbClr val="DD462F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97200" cy="9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11D40-1EB8-4606-9D1C-13368D24D5F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BE632A4-D6C7-4BF1-B4D4-43D3BA90E036}">
      <dgm:prSet phldrT="[Text]" custT="1"/>
      <dgm:spPr/>
      <dgm:t>
        <a:bodyPr/>
        <a:lstStyle/>
        <a:p>
          <a:r>
            <a:rPr lang="en-US" sz="1400" dirty="0"/>
            <a:t>Problem and business value identification</a:t>
          </a:r>
          <a:endParaRPr lang="en-ID" sz="1400" dirty="0"/>
        </a:p>
      </dgm:t>
    </dgm:pt>
    <dgm:pt modelId="{9239886C-44E9-49E4-8420-76FBB573584E}" type="parTrans" cxnId="{6D111D2B-6429-467F-A99A-923292EAC44B}">
      <dgm:prSet/>
      <dgm:spPr/>
      <dgm:t>
        <a:bodyPr/>
        <a:lstStyle/>
        <a:p>
          <a:endParaRPr lang="en-ID"/>
        </a:p>
      </dgm:t>
    </dgm:pt>
    <dgm:pt modelId="{83F135B5-B805-48E4-8BBD-676E4481A1E4}" type="sibTrans" cxnId="{6D111D2B-6429-467F-A99A-923292EAC44B}">
      <dgm:prSet/>
      <dgm:spPr/>
      <dgm:t>
        <a:bodyPr/>
        <a:lstStyle/>
        <a:p>
          <a:endParaRPr lang="en-ID"/>
        </a:p>
      </dgm:t>
    </dgm:pt>
    <dgm:pt modelId="{7C863941-2AB4-4F44-BAA7-3658B7E586AD}">
      <dgm:prSet phldrT="[Text]" custT="1"/>
      <dgm:spPr/>
      <dgm:t>
        <a:bodyPr/>
        <a:lstStyle/>
        <a:p>
          <a:r>
            <a:rPr lang="en-US" sz="1400" dirty="0"/>
            <a:t>Dataset loading</a:t>
          </a:r>
        </a:p>
      </dgm:t>
    </dgm:pt>
    <dgm:pt modelId="{9B99B46B-57A0-4193-A9B1-D40B662F726F}" type="parTrans" cxnId="{461081E9-0635-471B-AF58-2A81DFE556FD}">
      <dgm:prSet/>
      <dgm:spPr/>
      <dgm:t>
        <a:bodyPr/>
        <a:lstStyle/>
        <a:p>
          <a:endParaRPr lang="en-ID"/>
        </a:p>
      </dgm:t>
    </dgm:pt>
    <dgm:pt modelId="{0B2CEA47-1D10-4ECF-9367-521EECA395B1}" type="sibTrans" cxnId="{461081E9-0635-471B-AF58-2A81DFE556FD}">
      <dgm:prSet/>
      <dgm:spPr/>
      <dgm:t>
        <a:bodyPr/>
        <a:lstStyle/>
        <a:p>
          <a:endParaRPr lang="en-ID"/>
        </a:p>
      </dgm:t>
    </dgm:pt>
    <dgm:pt modelId="{A6D5B0E6-F96B-4DCA-8EF2-0AA441F55E9E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dirty="0"/>
            <a:t>Quick EDA</a:t>
          </a:r>
          <a:r>
            <a:rPr lang="en-ID" sz="1200" dirty="0"/>
            <a:t>	</a:t>
          </a:r>
        </a:p>
      </dgm:t>
    </dgm:pt>
    <dgm:pt modelId="{3CEA2BB2-DC49-45E3-BFB2-72E6B467F0A4}" type="parTrans" cxnId="{C24A5E25-F880-4CB2-8506-8EA5694BC892}">
      <dgm:prSet/>
      <dgm:spPr/>
      <dgm:t>
        <a:bodyPr/>
        <a:lstStyle/>
        <a:p>
          <a:endParaRPr lang="en-ID"/>
        </a:p>
      </dgm:t>
    </dgm:pt>
    <dgm:pt modelId="{1B3C72F5-A7D6-49AF-AAE5-B6DFCAA3391E}" type="sibTrans" cxnId="{C24A5E25-F880-4CB2-8506-8EA5694BC892}">
      <dgm:prSet/>
      <dgm:spPr/>
      <dgm:t>
        <a:bodyPr/>
        <a:lstStyle/>
        <a:p>
          <a:endParaRPr lang="en-ID"/>
        </a:p>
      </dgm:t>
    </dgm:pt>
    <dgm:pt modelId="{4A59426B-F4B6-477D-87B5-AD15C57F5504}">
      <dgm:prSet custT="1"/>
      <dgm:spPr/>
      <dgm:t>
        <a:bodyPr/>
        <a:lstStyle/>
        <a:p>
          <a:pPr algn="l">
            <a:buNone/>
          </a:pPr>
          <a:r>
            <a:rPr lang="en-US" sz="1400" dirty="0"/>
            <a:t>Data cleaning</a:t>
          </a:r>
        </a:p>
      </dgm:t>
    </dgm:pt>
    <dgm:pt modelId="{75F6B1EC-CACB-47A3-B8E1-8308241FC462}" type="parTrans" cxnId="{42148D4D-5690-4A91-81C4-56236274A5D1}">
      <dgm:prSet/>
      <dgm:spPr/>
      <dgm:t>
        <a:bodyPr/>
        <a:lstStyle/>
        <a:p>
          <a:endParaRPr lang="en-ID"/>
        </a:p>
      </dgm:t>
    </dgm:pt>
    <dgm:pt modelId="{C04EDFB3-29AE-47F1-9CCB-7001DC04DC33}" type="sibTrans" cxnId="{42148D4D-5690-4A91-81C4-56236274A5D1}">
      <dgm:prSet/>
      <dgm:spPr/>
      <dgm:t>
        <a:bodyPr/>
        <a:lstStyle/>
        <a:p>
          <a:endParaRPr lang="en-ID"/>
        </a:p>
      </dgm:t>
    </dgm:pt>
    <dgm:pt modelId="{421385EB-4EC5-4682-820D-7C51FC80370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Missing values checking</a:t>
          </a:r>
          <a:endParaRPr lang="en-ID" sz="1200" dirty="0"/>
        </a:p>
      </dgm:t>
    </dgm:pt>
    <dgm:pt modelId="{D7427406-F0D3-4E48-A3B8-0C1E3F69460B}" type="parTrans" cxnId="{4F95A74F-864A-4CF8-8840-72D4832BB5C7}">
      <dgm:prSet/>
      <dgm:spPr/>
      <dgm:t>
        <a:bodyPr/>
        <a:lstStyle/>
        <a:p>
          <a:endParaRPr lang="en-ID"/>
        </a:p>
      </dgm:t>
    </dgm:pt>
    <dgm:pt modelId="{5837D4CB-7848-4B9E-B53E-BE2823B0D014}" type="sibTrans" cxnId="{4F95A74F-864A-4CF8-8840-72D4832BB5C7}">
      <dgm:prSet/>
      <dgm:spPr/>
      <dgm:t>
        <a:bodyPr/>
        <a:lstStyle/>
        <a:p>
          <a:endParaRPr lang="en-ID"/>
        </a:p>
      </dgm:t>
    </dgm:pt>
    <dgm:pt modelId="{96274F65-D1D5-4A80-8957-91686DC7A63E}">
      <dgm:prSet custT="1"/>
      <dgm:spPr/>
      <dgm:t>
        <a:bodyPr/>
        <a:lstStyle/>
        <a:p>
          <a:r>
            <a:rPr lang="en-ID" sz="1200" dirty="0"/>
            <a:t>Target data checking</a:t>
          </a:r>
        </a:p>
      </dgm:t>
    </dgm:pt>
    <dgm:pt modelId="{84DF7F80-90ED-41A5-9BE9-EB9DA78D3A54}" type="parTrans" cxnId="{87C3C3AB-22D2-4013-9E47-C5E047EF5C28}">
      <dgm:prSet/>
      <dgm:spPr/>
      <dgm:t>
        <a:bodyPr/>
        <a:lstStyle/>
        <a:p>
          <a:endParaRPr lang="en-ID"/>
        </a:p>
      </dgm:t>
    </dgm:pt>
    <dgm:pt modelId="{28C2BCAD-7B7F-48E0-BB4F-87F9D0C0B91D}" type="sibTrans" cxnId="{87C3C3AB-22D2-4013-9E47-C5E047EF5C28}">
      <dgm:prSet/>
      <dgm:spPr/>
      <dgm:t>
        <a:bodyPr/>
        <a:lstStyle/>
        <a:p>
          <a:endParaRPr lang="en-ID"/>
        </a:p>
      </dgm:t>
    </dgm:pt>
    <dgm:pt modelId="{768314EC-E730-41DA-A08E-B8418C2CCED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Data replacement</a:t>
          </a:r>
          <a:endParaRPr lang="en-ID" sz="1400" dirty="0"/>
        </a:p>
      </dgm:t>
    </dgm:pt>
    <dgm:pt modelId="{231B502F-0EB9-4E3F-A259-741114F797EC}" type="parTrans" cxnId="{6C723F3A-4673-43D8-BFF9-E44C2C13F955}">
      <dgm:prSet/>
      <dgm:spPr/>
      <dgm:t>
        <a:bodyPr/>
        <a:lstStyle/>
        <a:p>
          <a:endParaRPr lang="en-ID"/>
        </a:p>
      </dgm:t>
    </dgm:pt>
    <dgm:pt modelId="{29FF7008-9521-491A-A1EB-B0E4DB18FA0A}" type="sibTrans" cxnId="{6C723F3A-4673-43D8-BFF9-E44C2C13F955}">
      <dgm:prSet/>
      <dgm:spPr/>
      <dgm:t>
        <a:bodyPr/>
        <a:lstStyle/>
        <a:p>
          <a:endParaRPr lang="en-ID"/>
        </a:p>
      </dgm:t>
    </dgm:pt>
    <dgm:pt modelId="{7995AFFE-1C16-487D-924C-8866054D8C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Column name modification</a:t>
          </a:r>
          <a:endParaRPr lang="en-ID" sz="1400" dirty="0"/>
        </a:p>
      </dgm:t>
    </dgm:pt>
    <dgm:pt modelId="{7E138201-DE28-4155-A3B2-9BFD0990C3CB}" type="parTrans" cxnId="{3155585D-9C5A-4768-B342-F56BBE339A1F}">
      <dgm:prSet/>
      <dgm:spPr/>
      <dgm:t>
        <a:bodyPr/>
        <a:lstStyle/>
        <a:p>
          <a:endParaRPr lang="en-ID"/>
        </a:p>
      </dgm:t>
    </dgm:pt>
    <dgm:pt modelId="{275292CF-7555-4A90-A2F7-23FB62D425DF}" type="sibTrans" cxnId="{3155585D-9C5A-4768-B342-F56BBE339A1F}">
      <dgm:prSet/>
      <dgm:spPr/>
      <dgm:t>
        <a:bodyPr/>
        <a:lstStyle/>
        <a:p>
          <a:endParaRPr lang="en-ID"/>
        </a:p>
      </dgm:t>
    </dgm:pt>
    <dgm:pt modelId="{62433D3A-C9DF-4E4A-B6F3-B28E7EA3391F}">
      <dgm:prSet custT="1"/>
      <dgm:spPr/>
      <dgm:t>
        <a:bodyPr/>
        <a:lstStyle/>
        <a:p>
          <a:r>
            <a:rPr lang="en-US" sz="1400" dirty="0"/>
            <a:t>Feature and target data selection + Dataset Splitting</a:t>
          </a:r>
        </a:p>
      </dgm:t>
    </dgm:pt>
    <dgm:pt modelId="{912423E9-1550-4532-A1FC-8007C129C510}" type="parTrans" cxnId="{C069F585-742D-42CE-A935-9109AB237D60}">
      <dgm:prSet/>
      <dgm:spPr/>
      <dgm:t>
        <a:bodyPr/>
        <a:lstStyle/>
        <a:p>
          <a:endParaRPr lang="en-ID"/>
        </a:p>
      </dgm:t>
    </dgm:pt>
    <dgm:pt modelId="{07624B37-7661-4B70-882F-2A83C2EC72B2}" type="sibTrans" cxnId="{C069F585-742D-42CE-A935-9109AB237D60}">
      <dgm:prSet/>
      <dgm:spPr/>
      <dgm:t>
        <a:bodyPr/>
        <a:lstStyle/>
        <a:p>
          <a:endParaRPr lang="en-ID"/>
        </a:p>
      </dgm:t>
    </dgm:pt>
    <dgm:pt modelId="{580D5121-9BB1-4658-A6B7-410913CC2D66}">
      <dgm:prSet custT="1"/>
      <dgm:spPr/>
      <dgm:t>
        <a:bodyPr/>
        <a:lstStyle/>
        <a:p>
          <a:r>
            <a:rPr lang="en-US" sz="1200" dirty="0"/>
            <a:t>ML model building</a:t>
          </a:r>
        </a:p>
      </dgm:t>
    </dgm:pt>
    <dgm:pt modelId="{E5A755A5-B2D9-4F07-9F52-CF6B4CF07298}" type="parTrans" cxnId="{62B38FA6-EA59-46A6-A22F-695EF9BE8520}">
      <dgm:prSet/>
      <dgm:spPr/>
      <dgm:t>
        <a:bodyPr/>
        <a:lstStyle/>
        <a:p>
          <a:endParaRPr lang="en-ID"/>
        </a:p>
      </dgm:t>
    </dgm:pt>
    <dgm:pt modelId="{C70B6453-56B0-43F3-AE6E-5BFA95D3F51E}" type="sibTrans" cxnId="{62B38FA6-EA59-46A6-A22F-695EF9BE8520}">
      <dgm:prSet/>
      <dgm:spPr>
        <a:solidFill>
          <a:srgbClr val="B5CBE7"/>
        </a:solidFill>
      </dgm:spPr>
      <dgm:t>
        <a:bodyPr/>
        <a:lstStyle/>
        <a:p>
          <a:endParaRPr lang="en-ID"/>
        </a:p>
      </dgm:t>
    </dgm:pt>
    <dgm:pt modelId="{38DB48F0-84AD-4C3E-A006-5EC71DFC79C3}">
      <dgm:prSet custT="1"/>
      <dgm:spPr/>
      <dgm:t>
        <a:bodyPr/>
        <a:lstStyle/>
        <a:p>
          <a:r>
            <a:rPr lang="en-US" sz="1400" dirty="0"/>
            <a:t>Feature engineering</a:t>
          </a:r>
        </a:p>
      </dgm:t>
    </dgm:pt>
    <dgm:pt modelId="{21991B5F-CA57-491F-920A-FD8A193B459E}" type="parTrans" cxnId="{75958F22-89B1-4B85-8B64-E1D810B7D711}">
      <dgm:prSet/>
      <dgm:spPr/>
      <dgm:t>
        <a:bodyPr/>
        <a:lstStyle/>
        <a:p>
          <a:endParaRPr lang="en-ID"/>
        </a:p>
      </dgm:t>
    </dgm:pt>
    <dgm:pt modelId="{114D9254-9B16-450E-A9C7-53861751346A}" type="sibTrans" cxnId="{75958F22-89B1-4B85-8B64-E1D810B7D711}">
      <dgm:prSet/>
      <dgm:spPr/>
      <dgm:t>
        <a:bodyPr/>
        <a:lstStyle/>
        <a:p>
          <a:endParaRPr lang="en-ID"/>
        </a:p>
      </dgm:t>
    </dgm:pt>
    <dgm:pt modelId="{CF993E85-70BD-4270-A78A-2F5D8899CD60}">
      <dgm:prSet custT="1"/>
      <dgm:spPr/>
      <dgm:t>
        <a:bodyPr/>
        <a:lstStyle/>
        <a:p>
          <a:r>
            <a:rPr lang="en-US" sz="1200" dirty="0"/>
            <a:t>Preprocessor</a:t>
          </a:r>
        </a:p>
      </dgm:t>
    </dgm:pt>
    <dgm:pt modelId="{74A52B6A-DEC4-4376-B9F5-44B4D3965688}" type="parTrans" cxnId="{5AB877EA-B62C-44B7-80B3-36C9FCA27821}">
      <dgm:prSet/>
      <dgm:spPr/>
      <dgm:t>
        <a:bodyPr/>
        <a:lstStyle/>
        <a:p>
          <a:endParaRPr lang="en-ID"/>
        </a:p>
      </dgm:t>
    </dgm:pt>
    <dgm:pt modelId="{5682D606-4338-4490-B0E8-3EE4F43A2F86}" type="sibTrans" cxnId="{5AB877EA-B62C-44B7-80B3-36C9FCA27821}">
      <dgm:prSet/>
      <dgm:spPr/>
      <dgm:t>
        <a:bodyPr/>
        <a:lstStyle/>
        <a:p>
          <a:endParaRPr lang="en-ID"/>
        </a:p>
      </dgm:t>
    </dgm:pt>
    <dgm:pt modelId="{9D370384-E4C7-4014-B8A0-A54AF2072E71}">
      <dgm:prSet custT="1"/>
      <dgm:spPr/>
      <dgm:t>
        <a:bodyPr/>
        <a:lstStyle/>
        <a:p>
          <a:r>
            <a:rPr lang="en-US" sz="1200" dirty="0"/>
            <a:t>Training and testing</a:t>
          </a:r>
        </a:p>
      </dgm:t>
    </dgm:pt>
    <dgm:pt modelId="{381FD523-C6EA-4944-A2FA-2AD37ACEA082}" type="parTrans" cxnId="{0EB93084-6594-4FC5-AA8E-111ADD4DA629}">
      <dgm:prSet/>
      <dgm:spPr/>
      <dgm:t>
        <a:bodyPr/>
        <a:lstStyle/>
        <a:p>
          <a:endParaRPr lang="en-ID"/>
        </a:p>
      </dgm:t>
    </dgm:pt>
    <dgm:pt modelId="{E1D6F601-5371-428F-AE95-CC5EDF58FC11}" type="sibTrans" cxnId="{0EB93084-6594-4FC5-AA8E-111ADD4DA629}">
      <dgm:prSet/>
      <dgm:spPr/>
      <dgm:t>
        <a:bodyPr/>
        <a:lstStyle/>
        <a:p>
          <a:endParaRPr lang="en-ID"/>
        </a:p>
      </dgm:t>
    </dgm:pt>
    <dgm:pt modelId="{288561DA-10DA-4C53-AD91-C2F98C2433B4}">
      <dgm:prSet custT="1"/>
      <dgm:spPr/>
      <dgm:t>
        <a:bodyPr/>
        <a:lstStyle/>
        <a:p>
          <a:r>
            <a:rPr lang="en-US" sz="1400" dirty="0"/>
            <a:t>Feature importance / model</a:t>
          </a:r>
        </a:p>
      </dgm:t>
    </dgm:pt>
    <dgm:pt modelId="{BDF7F7CB-E898-427E-8C02-75385486FA20}" type="parTrans" cxnId="{5A116D71-CF64-4042-8440-D2878F0B919D}">
      <dgm:prSet/>
      <dgm:spPr/>
      <dgm:t>
        <a:bodyPr/>
        <a:lstStyle/>
        <a:p>
          <a:endParaRPr lang="en-ID"/>
        </a:p>
      </dgm:t>
    </dgm:pt>
    <dgm:pt modelId="{6E17043C-8FC7-43D4-AB70-F039B2A0BC05}" type="sibTrans" cxnId="{5A116D71-CF64-4042-8440-D2878F0B919D}">
      <dgm:prSet/>
      <dgm:spPr/>
      <dgm:t>
        <a:bodyPr/>
        <a:lstStyle/>
        <a:p>
          <a:endParaRPr lang="en-ID"/>
        </a:p>
      </dgm:t>
    </dgm:pt>
    <dgm:pt modelId="{42E8EF8B-BA90-4D1E-8DFE-A1699EA30EE9}">
      <dgm:prSet custT="1"/>
      <dgm:spPr/>
      <dgm:t>
        <a:bodyPr/>
        <a:lstStyle/>
        <a:p>
          <a:r>
            <a:rPr lang="en-US" sz="1400" dirty="0"/>
            <a:t>Extensive EDA</a:t>
          </a:r>
        </a:p>
      </dgm:t>
    </dgm:pt>
    <dgm:pt modelId="{BDD3D422-A1AD-4AB7-B5D6-E9573CEB8305}" type="parTrans" cxnId="{7DEA439B-3A80-44FB-A015-86894BB1154A}">
      <dgm:prSet/>
      <dgm:spPr/>
      <dgm:t>
        <a:bodyPr/>
        <a:lstStyle/>
        <a:p>
          <a:endParaRPr lang="en-ID"/>
        </a:p>
      </dgm:t>
    </dgm:pt>
    <dgm:pt modelId="{42B0CE36-42FF-46DC-BAB3-C153EA1AF030}" type="sibTrans" cxnId="{7DEA439B-3A80-44FB-A015-86894BB1154A}">
      <dgm:prSet/>
      <dgm:spPr/>
      <dgm:t>
        <a:bodyPr/>
        <a:lstStyle/>
        <a:p>
          <a:endParaRPr lang="en-ID"/>
        </a:p>
      </dgm:t>
    </dgm:pt>
    <dgm:pt modelId="{E395D849-DFF3-45B6-BCD7-8CD47206849B}">
      <dgm:prSet custT="1"/>
      <dgm:spPr/>
      <dgm:t>
        <a:bodyPr/>
        <a:lstStyle/>
        <a:p>
          <a:r>
            <a:rPr lang="en-US" sz="1400" dirty="0" err="1"/>
            <a:t>Etc</a:t>
          </a:r>
          <a:endParaRPr lang="en-US" sz="1400" dirty="0"/>
        </a:p>
      </dgm:t>
    </dgm:pt>
    <dgm:pt modelId="{D3D5A802-1ACB-4813-8617-2CB93E92111B}" type="parTrans" cxnId="{B15F36A7-F869-424C-8542-8A6F5B7F58A8}">
      <dgm:prSet/>
      <dgm:spPr/>
      <dgm:t>
        <a:bodyPr/>
        <a:lstStyle/>
        <a:p>
          <a:endParaRPr lang="en-ID"/>
        </a:p>
      </dgm:t>
    </dgm:pt>
    <dgm:pt modelId="{19E78395-635F-4272-A96F-C8009E638D5A}" type="sibTrans" cxnId="{B15F36A7-F869-424C-8542-8A6F5B7F58A8}">
      <dgm:prSet/>
      <dgm:spPr/>
      <dgm:t>
        <a:bodyPr/>
        <a:lstStyle/>
        <a:p>
          <a:endParaRPr lang="en-ID"/>
        </a:p>
      </dgm:t>
    </dgm:pt>
    <dgm:pt modelId="{2665CCA4-DFF1-4513-91B4-48E8DDE484C3}">
      <dgm:prSet custT="1"/>
      <dgm:spPr/>
      <dgm:t>
        <a:bodyPr/>
        <a:lstStyle/>
        <a:p>
          <a:r>
            <a:rPr lang="en-US" sz="1400" dirty="0"/>
            <a:t>Prediction</a:t>
          </a:r>
        </a:p>
      </dgm:t>
    </dgm:pt>
    <dgm:pt modelId="{060E1538-0D72-4AB2-B1CA-0CFF9772A3A4}" type="parTrans" cxnId="{01589811-6B53-4F46-815A-134B3CA47C7F}">
      <dgm:prSet/>
      <dgm:spPr/>
      <dgm:t>
        <a:bodyPr/>
        <a:lstStyle/>
        <a:p>
          <a:endParaRPr lang="en-ID"/>
        </a:p>
      </dgm:t>
    </dgm:pt>
    <dgm:pt modelId="{959A1E05-5211-4DD9-83E3-A678D7EF32B9}" type="sibTrans" cxnId="{01589811-6B53-4F46-815A-134B3CA47C7F}">
      <dgm:prSet/>
      <dgm:spPr/>
      <dgm:t>
        <a:bodyPr/>
        <a:lstStyle/>
        <a:p>
          <a:endParaRPr lang="en-ID"/>
        </a:p>
      </dgm:t>
    </dgm:pt>
    <dgm:pt modelId="{FB18A96F-FBAE-4E13-88A1-CC2299F9912A}">
      <dgm:prSet custT="1"/>
      <dgm:spPr/>
      <dgm:t>
        <a:bodyPr/>
        <a:lstStyle/>
        <a:p>
          <a:r>
            <a:rPr lang="en-US" sz="1200" dirty="0"/>
            <a:t>Metric evaluation</a:t>
          </a:r>
        </a:p>
      </dgm:t>
    </dgm:pt>
    <dgm:pt modelId="{72CE483A-76E1-43F9-B0AF-2AC31A598AA6}" type="parTrans" cxnId="{26C79B89-CFB1-4C8C-AECE-7129E7B15E47}">
      <dgm:prSet/>
      <dgm:spPr/>
      <dgm:t>
        <a:bodyPr/>
        <a:lstStyle/>
        <a:p>
          <a:endParaRPr lang="en-ID"/>
        </a:p>
      </dgm:t>
    </dgm:pt>
    <dgm:pt modelId="{319143B3-9308-41D4-89BF-0900B118E1CD}" type="sibTrans" cxnId="{26C79B89-CFB1-4C8C-AECE-7129E7B15E47}">
      <dgm:prSet/>
      <dgm:spPr/>
      <dgm:t>
        <a:bodyPr/>
        <a:lstStyle/>
        <a:p>
          <a:endParaRPr lang="en-ID"/>
        </a:p>
      </dgm:t>
    </dgm:pt>
    <dgm:pt modelId="{09F17A52-A841-43C5-AE52-48FB9D678A3D}">
      <dgm:prSet custT="1"/>
      <dgm:spPr/>
      <dgm:t>
        <a:bodyPr/>
        <a:lstStyle/>
        <a:p>
          <a:r>
            <a:rPr lang="en-US" sz="1200" dirty="0"/>
            <a:t>Anomaly values checking</a:t>
          </a:r>
          <a:endParaRPr lang="en-ID" sz="1200" dirty="0"/>
        </a:p>
      </dgm:t>
    </dgm:pt>
    <dgm:pt modelId="{86D39A7A-DFC0-4080-9983-A7F8D5803775}" type="parTrans" cxnId="{DF5AA0AE-A674-4939-B2D8-BA28502CDFF6}">
      <dgm:prSet/>
      <dgm:spPr/>
      <dgm:t>
        <a:bodyPr/>
        <a:lstStyle/>
        <a:p>
          <a:endParaRPr lang="en-ID"/>
        </a:p>
      </dgm:t>
    </dgm:pt>
    <dgm:pt modelId="{6793E540-4A70-487C-A077-A2D1308144DB}" type="sibTrans" cxnId="{DF5AA0AE-A674-4939-B2D8-BA28502CDFF6}">
      <dgm:prSet/>
      <dgm:spPr/>
      <dgm:t>
        <a:bodyPr/>
        <a:lstStyle/>
        <a:p>
          <a:endParaRPr lang="en-ID"/>
        </a:p>
      </dgm:t>
    </dgm:pt>
    <dgm:pt modelId="{A18CB12D-CC9F-4AC7-9869-97017C4BA5E5}">
      <dgm:prSet custT="1"/>
      <dgm:spPr/>
      <dgm:t>
        <a:bodyPr/>
        <a:lstStyle/>
        <a:p>
          <a:r>
            <a:rPr lang="en-US" sz="1200" dirty="0"/>
            <a:t>Algorithm selection</a:t>
          </a:r>
        </a:p>
      </dgm:t>
    </dgm:pt>
    <dgm:pt modelId="{193B7AC9-67DE-4BE7-A1B5-125D3E2F11A7}" type="parTrans" cxnId="{5E5BEDB2-BCDD-4A73-A70C-C85A0AC5B833}">
      <dgm:prSet/>
      <dgm:spPr/>
      <dgm:t>
        <a:bodyPr/>
        <a:lstStyle/>
        <a:p>
          <a:endParaRPr lang="en-ID"/>
        </a:p>
      </dgm:t>
    </dgm:pt>
    <dgm:pt modelId="{36730B2B-9CC3-476D-BEA6-DB93BFFACCB3}" type="sibTrans" cxnId="{5E5BEDB2-BCDD-4A73-A70C-C85A0AC5B833}">
      <dgm:prSet/>
      <dgm:spPr/>
      <dgm:t>
        <a:bodyPr/>
        <a:lstStyle/>
        <a:p>
          <a:endParaRPr lang="en-ID"/>
        </a:p>
      </dgm:t>
    </dgm:pt>
    <dgm:pt modelId="{7EAB7CEC-F7EC-423D-9F23-CA2CE1E0D2DE}">
      <dgm:prSet custT="1"/>
      <dgm:spPr/>
      <dgm:t>
        <a:bodyPr/>
        <a:lstStyle/>
        <a:p>
          <a:r>
            <a:rPr lang="en-US" sz="1400" dirty="0"/>
            <a:t>Data visualization (Tableau)</a:t>
          </a:r>
        </a:p>
      </dgm:t>
    </dgm:pt>
    <dgm:pt modelId="{4A337D46-8DF7-4644-8D22-DFC81618A624}" type="parTrans" cxnId="{CECCADE6-E75D-4417-BE84-7FA4F84D370D}">
      <dgm:prSet/>
      <dgm:spPr/>
      <dgm:t>
        <a:bodyPr/>
        <a:lstStyle/>
        <a:p>
          <a:endParaRPr lang="en-ID"/>
        </a:p>
      </dgm:t>
    </dgm:pt>
    <dgm:pt modelId="{5D1B2F8D-5159-4F88-A1DD-1CB5AFFABC06}" type="sibTrans" cxnId="{CECCADE6-E75D-4417-BE84-7FA4F84D370D}">
      <dgm:prSet/>
      <dgm:spPr/>
      <dgm:t>
        <a:bodyPr/>
        <a:lstStyle/>
        <a:p>
          <a:endParaRPr lang="en-ID"/>
        </a:p>
      </dgm:t>
    </dgm:pt>
    <dgm:pt modelId="{BF8AC282-9ED8-491D-9783-1E43C3D9D5D9}">
      <dgm:prSet custT="1"/>
      <dgm:spPr/>
      <dgm:t>
        <a:bodyPr/>
        <a:lstStyle/>
        <a:p>
          <a:r>
            <a:rPr lang="en-US" sz="1200" dirty="0"/>
            <a:t>Hyperparameter tuning</a:t>
          </a:r>
        </a:p>
      </dgm:t>
    </dgm:pt>
    <dgm:pt modelId="{F66D5119-46D7-42CD-8EE9-F49D6DFE0DDF}" type="parTrans" cxnId="{14C4E0DE-322E-4833-B61F-9CAC4435FB63}">
      <dgm:prSet/>
      <dgm:spPr/>
      <dgm:t>
        <a:bodyPr/>
        <a:lstStyle/>
        <a:p>
          <a:endParaRPr lang="en-ID"/>
        </a:p>
      </dgm:t>
    </dgm:pt>
    <dgm:pt modelId="{8A0847D6-6403-491A-AEE2-5B6362351A79}" type="sibTrans" cxnId="{14C4E0DE-322E-4833-B61F-9CAC4435FB63}">
      <dgm:prSet/>
      <dgm:spPr/>
      <dgm:t>
        <a:bodyPr/>
        <a:lstStyle/>
        <a:p>
          <a:endParaRPr lang="en-ID"/>
        </a:p>
      </dgm:t>
    </dgm:pt>
    <dgm:pt modelId="{AEEF014E-A7B0-4A2E-8107-85B8F19E2307}" type="pres">
      <dgm:prSet presAssocID="{81211D40-1EB8-4606-9D1C-13368D24D5FD}" presName="diagram" presStyleCnt="0">
        <dgm:presLayoutVars>
          <dgm:dir/>
          <dgm:resizeHandles val="exact"/>
        </dgm:presLayoutVars>
      </dgm:prSet>
      <dgm:spPr/>
    </dgm:pt>
    <dgm:pt modelId="{EBB6DC76-CBE0-494F-93E9-B1D68CFABE62}" type="pres">
      <dgm:prSet presAssocID="{1BE632A4-D6C7-4BF1-B4D4-43D3BA90E036}" presName="node" presStyleLbl="node1" presStyleIdx="0" presStyleCnt="9">
        <dgm:presLayoutVars>
          <dgm:bulletEnabled val="1"/>
        </dgm:presLayoutVars>
      </dgm:prSet>
      <dgm:spPr/>
    </dgm:pt>
    <dgm:pt modelId="{0991365F-BB6A-42A8-B348-31700B19800B}" type="pres">
      <dgm:prSet presAssocID="{83F135B5-B805-48E4-8BBD-676E4481A1E4}" presName="sibTrans" presStyleLbl="sibTrans2D1" presStyleIdx="0" presStyleCnt="8"/>
      <dgm:spPr/>
    </dgm:pt>
    <dgm:pt modelId="{68C55974-E878-4073-A548-055788A06878}" type="pres">
      <dgm:prSet presAssocID="{83F135B5-B805-48E4-8BBD-676E4481A1E4}" presName="connectorText" presStyleLbl="sibTrans2D1" presStyleIdx="0" presStyleCnt="8"/>
      <dgm:spPr/>
    </dgm:pt>
    <dgm:pt modelId="{C2A32A55-416F-495A-BDFF-B08C29962D71}" type="pres">
      <dgm:prSet presAssocID="{7C863941-2AB4-4F44-BAA7-3658B7E586AD}" presName="node" presStyleLbl="node1" presStyleIdx="1" presStyleCnt="9">
        <dgm:presLayoutVars>
          <dgm:bulletEnabled val="1"/>
        </dgm:presLayoutVars>
      </dgm:prSet>
      <dgm:spPr/>
    </dgm:pt>
    <dgm:pt modelId="{974BA28C-4035-4AC4-98A6-1C61D5489C0D}" type="pres">
      <dgm:prSet presAssocID="{0B2CEA47-1D10-4ECF-9367-521EECA395B1}" presName="sibTrans" presStyleLbl="sibTrans2D1" presStyleIdx="1" presStyleCnt="8"/>
      <dgm:spPr/>
    </dgm:pt>
    <dgm:pt modelId="{168988F6-A994-4022-8176-DD543C09085F}" type="pres">
      <dgm:prSet presAssocID="{0B2CEA47-1D10-4ECF-9367-521EECA395B1}" presName="connectorText" presStyleLbl="sibTrans2D1" presStyleIdx="1" presStyleCnt="8"/>
      <dgm:spPr/>
    </dgm:pt>
    <dgm:pt modelId="{E7221911-D9E3-4A74-9537-0D2CAF8EC49F}" type="pres">
      <dgm:prSet presAssocID="{A6D5B0E6-F96B-4DCA-8EF2-0AA441F55E9E}" presName="node" presStyleLbl="node1" presStyleIdx="2" presStyleCnt="9">
        <dgm:presLayoutVars>
          <dgm:bulletEnabled val="1"/>
        </dgm:presLayoutVars>
      </dgm:prSet>
      <dgm:spPr/>
    </dgm:pt>
    <dgm:pt modelId="{35F08087-9993-4089-80BB-D19CA877F0D5}" type="pres">
      <dgm:prSet presAssocID="{1B3C72F5-A7D6-49AF-AAE5-B6DFCAA3391E}" presName="sibTrans" presStyleLbl="sibTrans2D1" presStyleIdx="2" presStyleCnt="8"/>
      <dgm:spPr/>
    </dgm:pt>
    <dgm:pt modelId="{5E05E8CB-6D16-467A-9D13-B115DB5D147D}" type="pres">
      <dgm:prSet presAssocID="{1B3C72F5-A7D6-49AF-AAE5-B6DFCAA3391E}" presName="connectorText" presStyleLbl="sibTrans2D1" presStyleIdx="2" presStyleCnt="8"/>
      <dgm:spPr/>
    </dgm:pt>
    <dgm:pt modelId="{5E972ACC-2A70-414D-90E4-1B5948C6C0A8}" type="pres">
      <dgm:prSet presAssocID="{4A59426B-F4B6-477D-87B5-AD15C57F5504}" presName="node" presStyleLbl="node1" presStyleIdx="3" presStyleCnt="9">
        <dgm:presLayoutVars>
          <dgm:bulletEnabled val="1"/>
        </dgm:presLayoutVars>
      </dgm:prSet>
      <dgm:spPr/>
    </dgm:pt>
    <dgm:pt modelId="{D16FE85B-016E-4F3C-91E0-4015F6910300}" type="pres">
      <dgm:prSet presAssocID="{C04EDFB3-29AE-47F1-9CCB-7001DC04DC33}" presName="sibTrans" presStyleLbl="sibTrans2D1" presStyleIdx="3" presStyleCnt="8"/>
      <dgm:spPr/>
    </dgm:pt>
    <dgm:pt modelId="{8A26F561-83E2-4214-B177-172CFA37BA4C}" type="pres">
      <dgm:prSet presAssocID="{C04EDFB3-29AE-47F1-9CCB-7001DC04DC33}" presName="connectorText" presStyleLbl="sibTrans2D1" presStyleIdx="3" presStyleCnt="8"/>
      <dgm:spPr/>
    </dgm:pt>
    <dgm:pt modelId="{66CA4C2B-93F3-4782-9D1F-22AD3672C2AD}" type="pres">
      <dgm:prSet presAssocID="{62433D3A-C9DF-4E4A-B6F3-B28E7EA3391F}" presName="node" presStyleLbl="node1" presStyleIdx="4" presStyleCnt="9">
        <dgm:presLayoutVars>
          <dgm:bulletEnabled val="1"/>
        </dgm:presLayoutVars>
      </dgm:prSet>
      <dgm:spPr/>
    </dgm:pt>
    <dgm:pt modelId="{CF314AB4-53AE-4033-81CA-59188783C41A}" type="pres">
      <dgm:prSet presAssocID="{07624B37-7661-4B70-882F-2A83C2EC72B2}" presName="sibTrans" presStyleLbl="sibTrans2D1" presStyleIdx="4" presStyleCnt="8"/>
      <dgm:spPr/>
    </dgm:pt>
    <dgm:pt modelId="{1D520245-FE54-49CB-9472-AD17C5DBA62D}" type="pres">
      <dgm:prSet presAssocID="{07624B37-7661-4B70-882F-2A83C2EC72B2}" presName="connectorText" presStyleLbl="sibTrans2D1" presStyleIdx="4" presStyleCnt="8"/>
      <dgm:spPr/>
    </dgm:pt>
    <dgm:pt modelId="{BC394985-426E-409F-96DF-3C8DDC13E91F}" type="pres">
      <dgm:prSet presAssocID="{580D5121-9BB1-4658-A6B7-410913CC2D66}" presName="node" presStyleLbl="node1" presStyleIdx="5" presStyleCnt="9" custScaleX="108608" custScaleY="122188">
        <dgm:presLayoutVars>
          <dgm:bulletEnabled val="1"/>
        </dgm:presLayoutVars>
      </dgm:prSet>
      <dgm:spPr/>
    </dgm:pt>
    <dgm:pt modelId="{21E2AC0B-791F-4826-8D8F-90B0C26C1425}" type="pres">
      <dgm:prSet presAssocID="{C70B6453-56B0-43F3-AE6E-5BFA95D3F51E}" presName="sibTrans" presStyleLbl="sibTrans2D1" presStyleIdx="5" presStyleCnt="8"/>
      <dgm:spPr/>
    </dgm:pt>
    <dgm:pt modelId="{7D1F4465-1B15-416D-B6E6-6814D8BACAA3}" type="pres">
      <dgm:prSet presAssocID="{C70B6453-56B0-43F3-AE6E-5BFA95D3F51E}" presName="connectorText" presStyleLbl="sibTrans2D1" presStyleIdx="5" presStyleCnt="8"/>
      <dgm:spPr/>
    </dgm:pt>
    <dgm:pt modelId="{28F20B9C-01B9-458C-9949-B7CE0A533D86}" type="pres">
      <dgm:prSet presAssocID="{38DB48F0-84AD-4C3E-A006-5EC71DFC79C3}" presName="node" presStyleLbl="node1" presStyleIdx="6" presStyleCnt="9">
        <dgm:presLayoutVars>
          <dgm:bulletEnabled val="1"/>
        </dgm:presLayoutVars>
      </dgm:prSet>
      <dgm:spPr/>
    </dgm:pt>
    <dgm:pt modelId="{F2F6DDEA-8752-4EBA-A726-6060E01D1126}" type="pres">
      <dgm:prSet presAssocID="{114D9254-9B16-450E-A9C7-53861751346A}" presName="sibTrans" presStyleLbl="sibTrans2D1" presStyleIdx="6" presStyleCnt="8"/>
      <dgm:spPr/>
    </dgm:pt>
    <dgm:pt modelId="{A5579DFC-0FB6-45D8-8E7E-A11499E3AA9D}" type="pres">
      <dgm:prSet presAssocID="{114D9254-9B16-450E-A9C7-53861751346A}" presName="connectorText" presStyleLbl="sibTrans2D1" presStyleIdx="6" presStyleCnt="8"/>
      <dgm:spPr/>
    </dgm:pt>
    <dgm:pt modelId="{250B4D09-9D77-456B-BBED-2917E3AE9F5A}" type="pres">
      <dgm:prSet presAssocID="{42E8EF8B-BA90-4D1E-8DFE-A1699EA30EE9}" presName="node" presStyleLbl="node1" presStyleIdx="7" presStyleCnt="9">
        <dgm:presLayoutVars>
          <dgm:bulletEnabled val="1"/>
        </dgm:presLayoutVars>
      </dgm:prSet>
      <dgm:spPr/>
    </dgm:pt>
    <dgm:pt modelId="{0ECA3A60-8640-4A2E-98DF-6CC545A9DE20}" type="pres">
      <dgm:prSet presAssocID="{42B0CE36-42FF-46DC-BAB3-C153EA1AF030}" presName="sibTrans" presStyleLbl="sibTrans2D1" presStyleIdx="7" presStyleCnt="8"/>
      <dgm:spPr/>
    </dgm:pt>
    <dgm:pt modelId="{EE219391-CD07-4502-8203-9781D9A37467}" type="pres">
      <dgm:prSet presAssocID="{42B0CE36-42FF-46DC-BAB3-C153EA1AF030}" presName="connectorText" presStyleLbl="sibTrans2D1" presStyleIdx="7" presStyleCnt="8"/>
      <dgm:spPr/>
    </dgm:pt>
    <dgm:pt modelId="{2F04C920-080C-461F-9DFE-FF4D8348063F}" type="pres">
      <dgm:prSet presAssocID="{2665CCA4-DFF1-4513-91B4-48E8DDE484C3}" presName="node" presStyleLbl="node1" presStyleIdx="8" presStyleCnt="9">
        <dgm:presLayoutVars>
          <dgm:bulletEnabled val="1"/>
        </dgm:presLayoutVars>
      </dgm:prSet>
      <dgm:spPr/>
    </dgm:pt>
  </dgm:ptLst>
  <dgm:cxnLst>
    <dgm:cxn modelId="{313C7B0B-ABF9-4EF6-9D94-4FF38E336AF9}" type="presOf" srcId="{42B0CE36-42FF-46DC-BAB3-C153EA1AF030}" destId="{EE219391-CD07-4502-8203-9781D9A37467}" srcOrd="1" destOrd="0" presId="urn:microsoft.com/office/officeart/2005/8/layout/process5"/>
    <dgm:cxn modelId="{01589811-6B53-4F46-815A-134B3CA47C7F}" srcId="{81211D40-1EB8-4606-9D1C-13368D24D5FD}" destId="{2665CCA4-DFF1-4513-91B4-48E8DDE484C3}" srcOrd="8" destOrd="0" parTransId="{060E1538-0D72-4AB2-B1CA-0CFF9772A3A4}" sibTransId="{959A1E05-5211-4DD9-83E3-A678D7EF32B9}"/>
    <dgm:cxn modelId="{7A8C171B-D733-453D-B43B-DC02832E07EC}" type="presOf" srcId="{BF8AC282-9ED8-491D-9783-1E43C3D9D5D9}" destId="{BC394985-426E-409F-96DF-3C8DDC13E91F}" srcOrd="0" destOrd="3" presId="urn:microsoft.com/office/officeart/2005/8/layout/process5"/>
    <dgm:cxn modelId="{0002CB1B-B0A5-4655-A616-8EDC20E63C6D}" type="presOf" srcId="{38DB48F0-84AD-4C3E-A006-5EC71DFC79C3}" destId="{28F20B9C-01B9-458C-9949-B7CE0A533D86}" srcOrd="0" destOrd="0" presId="urn:microsoft.com/office/officeart/2005/8/layout/process5"/>
    <dgm:cxn modelId="{75958F22-89B1-4B85-8B64-E1D810B7D711}" srcId="{81211D40-1EB8-4606-9D1C-13368D24D5FD}" destId="{38DB48F0-84AD-4C3E-A006-5EC71DFC79C3}" srcOrd="6" destOrd="0" parTransId="{21991B5F-CA57-491F-920A-FD8A193B459E}" sibTransId="{114D9254-9B16-450E-A9C7-53861751346A}"/>
    <dgm:cxn modelId="{C24A5E25-F880-4CB2-8506-8EA5694BC892}" srcId="{81211D40-1EB8-4606-9D1C-13368D24D5FD}" destId="{A6D5B0E6-F96B-4DCA-8EF2-0AA441F55E9E}" srcOrd="2" destOrd="0" parTransId="{3CEA2BB2-DC49-45E3-BFB2-72E6B467F0A4}" sibTransId="{1B3C72F5-A7D6-49AF-AAE5-B6DFCAA3391E}"/>
    <dgm:cxn modelId="{1F172B2A-DB0D-4462-94D0-5399DA70C2E4}" type="presOf" srcId="{C70B6453-56B0-43F3-AE6E-5BFA95D3F51E}" destId="{21E2AC0B-791F-4826-8D8F-90B0C26C1425}" srcOrd="0" destOrd="0" presId="urn:microsoft.com/office/officeart/2005/8/layout/process5"/>
    <dgm:cxn modelId="{9ADBC22A-E0B4-4763-80B3-0D761A5240A2}" type="presOf" srcId="{09F17A52-A841-43C5-AE52-48FB9D678A3D}" destId="{E7221911-D9E3-4A74-9537-0D2CAF8EC49F}" srcOrd="0" destOrd="3" presId="urn:microsoft.com/office/officeart/2005/8/layout/process5"/>
    <dgm:cxn modelId="{6D111D2B-6429-467F-A99A-923292EAC44B}" srcId="{81211D40-1EB8-4606-9D1C-13368D24D5FD}" destId="{1BE632A4-D6C7-4BF1-B4D4-43D3BA90E036}" srcOrd="0" destOrd="0" parTransId="{9239886C-44E9-49E4-8420-76FBB573584E}" sibTransId="{83F135B5-B805-48E4-8BBD-676E4481A1E4}"/>
    <dgm:cxn modelId="{9E5FE433-8829-4E1C-BCA1-E1AC6F6A5FC6}" type="presOf" srcId="{114D9254-9B16-450E-A9C7-53861751346A}" destId="{F2F6DDEA-8752-4EBA-A726-6060E01D1126}" srcOrd="0" destOrd="0" presId="urn:microsoft.com/office/officeart/2005/8/layout/process5"/>
    <dgm:cxn modelId="{E5270E34-F1B1-4AB1-9BBA-79118E29ADEF}" type="presOf" srcId="{7C863941-2AB4-4F44-BAA7-3658B7E586AD}" destId="{C2A32A55-416F-495A-BDFF-B08C29962D71}" srcOrd="0" destOrd="0" presId="urn:microsoft.com/office/officeart/2005/8/layout/process5"/>
    <dgm:cxn modelId="{6C6A2236-C639-499C-8D97-D078EB825973}" type="presOf" srcId="{4A59426B-F4B6-477D-87B5-AD15C57F5504}" destId="{5E972ACC-2A70-414D-90E4-1B5948C6C0A8}" srcOrd="0" destOrd="0" presId="urn:microsoft.com/office/officeart/2005/8/layout/process5"/>
    <dgm:cxn modelId="{6C723F3A-4673-43D8-BFF9-E44C2C13F955}" srcId="{4A59426B-F4B6-477D-87B5-AD15C57F5504}" destId="{768314EC-E730-41DA-A08E-B8418C2CCED6}" srcOrd="0" destOrd="0" parTransId="{231B502F-0EB9-4E3F-A259-741114F797EC}" sibTransId="{29FF7008-9521-491A-A1EB-B0E4DB18FA0A}"/>
    <dgm:cxn modelId="{9C945B3D-AD2C-48CD-A7E5-EFA82824F29C}" type="presOf" srcId="{2665CCA4-DFF1-4513-91B4-48E8DDE484C3}" destId="{2F04C920-080C-461F-9DFE-FF4D8348063F}" srcOrd="0" destOrd="0" presId="urn:microsoft.com/office/officeart/2005/8/layout/process5"/>
    <dgm:cxn modelId="{265B733F-EC9C-4275-81DC-9EDF3CC875CC}" type="presOf" srcId="{83F135B5-B805-48E4-8BBD-676E4481A1E4}" destId="{0991365F-BB6A-42A8-B348-31700B19800B}" srcOrd="0" destOrd="0" presId="urn:microsoft.com/office/officeart/2005/8/layout/process5"/>
    <dgm:cxn modelId="{7974985C-8257-401A-A21B-3C50D6122EC8}" type="presOf" srcId="{E395D849-DFF3-45B6-BCD7-8CD47206849B}" destId="{28F20B9C-01B9-458C-9949-B7CE0A533D86}" srcOrd="0" destOrd="2" presId="urn:microsoft.com/office/officeart/2005/8/layout/process5"/>
    <dgm:cxn modelId="{3155585D-9C5A-4768-B342-F56BBE339A1F}" srcId="{4A59426B-F4B6-477D-87B5-AD15C57F5504}" destId="{7995AFFE-1C16-487D-924C-8866054D8CE5}" srcOrd="1" destOrd="0" parTransId="{7E138201-DE28-4155-A3B2-9BFD0990C3CB}" sibTransId="{275292CF-7555-4A90-A2F7-23FB62D425DF}"/>
    <dgm:cxn modelId="{3D8B3366-3F53-412D-AED3-8B294C107FE7}" type="presOf" srcId="{A6D5B0E6-F96B-4DCA-8EF2-0AA441F55E9E}" destId="{E7221911-D9E3-4A74-9537-0D2CAF8EC49F}" srcOrd="0" destOrd="0" presId="urn:microsoft.com/office/officeart/2005/8/layout/process5"/>
    <dgm:cxn modelId="{77274A46-7E77-42E8-BE4A-915B0E7B0BE2}" type="presOf" srcId="{CF993E85-70BD-4270-A78A-2F5D8899CD60}" destId="{BC394985-426E-409F-96DF-3C8DDC13E91F}" srcOrd="0" destOrd="2" presId="urn:microsoft.com/office/officeart/2005/8/layout/process5"/>
    <dgm:cxn modelId="{EF64696A-CF54-4B99-A98A-CBABD7F02DAE}" type="presOf" srcId="{114D9254-9B16-450E-A9C7-53861751346A}" destId="{A5579DFC-0FB6-45D8-8E7E-A11499E3AA9D}" srcOrd="1" destOrd="0" presId="urn:microsoft.com/office/officeart/2005/8/layout/process5"/>
    <dgm:cxn modelId="{A1058F4B-D076-4582-B748-2B7E53C2D72F}" type="presOf" srcId="{A18CB12D-CC9F-4AC7-9869-97017C4BA5E5}" destId="{BC394985-426E-409F-96DF-3C8DDC13E91F}" srcOrd="0" destOrd="1" presId="urn:microsoft.com/office/officeart/2005/8/layout/process5"/>
    <dgm:cxn modelId="{42148D4D-5690-4A91-81C4-56236274A5D1}" srcId="{81211D40-1EB8-4606-9D1C-13368D24D5FD}" destId="{4A59426B-F4B6-477D-87B5-AD15C57F5504}" srcOrd="3" destOrd="0" parTransId="{75F6B1EC-CACB-47A3-B8E1-8308241FC462}" sibTransId="{C04EDFB3-29AE-47F1-9CCB-7001DC04DC33}"/>
    <dgm:cxn modelId="{79B63B6E-C77E-43F5-804D-1FBFCDFCC9AE}" type="presOf" srcId="{FB18A96F-FBAE-4E13-88A1-CC2299F9912A}" destId="{BC394985-426E-409F-96DF-3C8DDC13E91F}" srcOrd="0" destOrd="5" presId="urn:microsoft.com/office/officeart/2005/8/layout/process5"/>
    <dgm:cxn modelId="{4F95A74F-864A-4CF8-8840-72D4832BB5C7}" srcId="{A6D5B0E6-F96B-4DCA-8EF2-0AA441F55E9E}" destId="{421385EB-4EC5-4682-820D-7C51FC80370E}" srcOrd="0" destOrd="0" parTransId="{D7427406-F0D3-4E48-A3B8-0C1E3F69460B}" sibTransId="{5837D4CB-7848-4B9E-B53E-BE2823B0D014}"/>
    <dgm:cxn modelId="{9B23D270-9DF9-4CCE-A677-5F28F31EEE8D}" type="presOf" srcId="{288561DA-10DA-4C53-AD91-C2F98C2433B4}" destId="{28F20B9C-01B9-458C-9949-B7CE0A533D86}" srcOrd="0" destOrd="1" presId="urn:microsoft.com/office/officeart/2005/8/layout/process5"/>
    <dgm:cxn modelId="{5A116D71-CF64-4042-8440-D2878F0B919D}" srcId="{38DB48F0-84AD-4C3E-A006-5EC71DFC79C3}" destId="{288561DA-10DA-4C53-AD91-C2F98C2433B4}" srcOrd="0" destOrd="0" parTransId="{BDF7F7CB-E898-427E-8C02-75385486FA20}" sibTransId="{6E17043C-8FC7-43D4-AB70-F039B2A0BC05}"/>
    <dgm:cxn modelId="{01329B75-6201-4053-BEFA-BF06962E53B9}" type="presOf" srcId="{83F135B5-B805-48E4-8BBD-676E4481A1E4}" destId="{68C55974-E878-4073-A548-055788A06878}" srcOrd="1" destOrd="0" presId="urn:microsoft.com/office/officeart/2005/8/layout/process5"/>
    <dgm:cxn modelId="{0EB93084-6594-4FC5-AA8E-111ADD4DA629}" srcId="{580D5121-9BB1-4658-A6B7-410913CC2D66}" destId="{9D370384-E4C7-4014-B8A0-A54AF2072E71}" srcOrd="3" destOrd="0" parTransId="{381FD523-C6EA-4944-A2FA-2AD37ACEA082}" sibTransId="{E1D6F601-5371-428F-AE95-CC5EDF58FC11}"/>
    <dgm:cxn modelId="{C069F585-742D-42CE-A935-9109AB237D60}" srcId="{81211D40-1EB8-4606-9D1C-13368D24D5FD}" destId="{62433D3A-C9DF-4E4A-B6F3-B28E7EA3391F}" srcOrd="4" destOrd="0" parTransId="{912423E9-1550-4532-A1FC-8007C129C510}" sibTransId="{07624B37-7661-4B70-882F-2A83C2EC72B2}"/>
    <dgm:cxn modelId="{26C79B89-CFB1-4C8C-AECE-7129E7B15E47}" srcId="{580D5121-9BB1-4658-A6B7-410913CC2D66}" destId="{FB18A96F-FBAE-4E13-88A1-CC2299F9912A}" srcOrd="4" destOrd="0" parTransId="{72CE483A-76E1-43F9-B0AF-2AC31A598AA6}" sibTransId="{319143B3-9308-41D4-89BF-0900B118E1CD}"/>
    <dgm:cxn modelId="{22A0268E-86C7-42F3-9C75-12200791296D}" type="presOf" srcId="{768314EC-E730-41DA-A08E-B8418C2CCED6}" destId="{5E972ACC-2A70-414D-90E4-1B5948C6C0A8}" srcOrd="0" destOrd="1" presId="urn:microsoft.com/office/officeart/2005/8/layout/process5"/>
    <dgm:cxn modelId="{3D89D594-DE81-496E-AD81-1532C9BDC2DA}" type="presOf" srcId="{1B3C72F5-A7D6-49AF-AAE5-B6DFCAA3391E}" destId="{5E05E8CB-6D16-467A-9D13-B115DB5D147D}" srcOrd="1" destOrd="0" presId="urn:microsoft.com/office/officeart/2005/8/layout/process5"/>
    <dgm:cxn modelId="{4AC55398-DFA2-4532-BB01-D55A9C3C1700}" type="presOf" srcId="{C04EDFB3-29AE-47F1-9CCB-7001DC04DC33}" destId="{D16FE85B-016E-4F3C-91E0-4015F6910300}" srcOrd="0" destOrd="0" presId="urn:microsoft.com/office/officeart/2005/8/layout/process5"/>
    <dgm:cxn modelId="{C7331A9B-DDB7-4720-8305-BBB034AC1CFE}" type="presOf" srcId="{96274F65-D1D5-4A80-8957-91686DC7A63E}" destId="{E7221911-D9E3-4A74-9537-0D2CAF8EC49F}" srcOrd="0" destOrd="2" presId="urn:microsoft.com/office/officeart/2005/8/layout/process5"/>
    <dgm:cxn modelId="{7DEA439B-3A80-44FB-A015-86894BB1154A}" srcId="{81211D40-1EB8-4606-9D1C-13368D24D5FD}" destId="{42E8EF8B-BA90-4D1E-8DFE-A1699EA30EE9}" srcOrd="7" destOrd="0" parTransId="{BDD3D422-A1AD-4AB7-B5D6-E9573CEB8305}" sibTransId="{42B0CE36-42FF-46DC-BAB3-C153EA1AF030}"/>
    <dgm:cxn modelId="{F54A4CA1-9603-4986-9CD4-446846D24A83}" type="presOf" srcId="{C04EDFB3-29AE-47F1-9CCB-7001DC04DC33}" destId="{8A26F561-83E2-4214-B177-172CFA37BA4C}" srcOrd="1" destOrd="0" presId="urn:microsoft.com/office/officeart/2005/8/layout/process5"/>
    <dgm:cxn modelId="{62B38FA6-EA59-46A6-A22F-695EF9BE8520}" srcId="{81211D40-1EB8-4606-9D1C-13368D24D5FD}" destId="{580D5121-9BB1-4658-A6B7-410913CC2D66}" srcOrd="5" destOrd="0" parTransId="{E5A755A5-B2D9-4F07-9F52-CF6B4CF07298}" sibTransId="{C70B6453-56B0-43F3-AE6E-5BFA95D3F51E}"/>
    <dgm:cxn modelId="{B15F36A7-F869-424C-8542-8A6F5B7F58A8}" srcId="{38DB48F0-84AD-4C3E-A006-5EC71DFC79C3}" destId="{E395D849-DFF3-45B6-BCD7-8CD47206849B}" srcOrd="1" destOrd="0" parTransId="{D3D5A802-1ACB-4813-8617-2CB93E92111B}" sibTransId="{19E78395-635F-4272-A96F-C8009E638D5A}"/>
    <dgm:cxn modelId="{B0D07EA7-F5BF-4D67-A530-8278D27EA272}" type="presOf" srcId="{81211D40-1EB8-4606-9D1C-13368D24D5FD}" destId="{AEEF014E-A7B0-4A2E-8107-85B8F19E2307}" srcOrd="0" destOrd="0" presId="urn:microsoft.com/office/officeart/2005/8/layout/process5"/>
    <dgm:cxn modelId="{7B944DAA-DABF-4E72-A897-D0F1499EBCC1}" type="presOf" srcId="{0B2CEA47-1D10-4ECF-9367-521EECA395B1}" destId="{168988F6-A994-4022-8176-DD543C09085F}" srcOrd="1" destOrd="0" presId="urn:microsoft.com/office/officeart/2005/8/layout/process5"/>
    <dgm:cxn modelId="{87C3C3AB-22D2-4013-9E47-C5E047EF5C28}" srcId="{A6D5B0E6-F96B-4DCA-8EF2-0AA441F55E9E}" destId="{96274F65-D1D5-4A80-8957-91686DC7A63E}" srcOrd="1" destOrd="0" parTransId="{84DF7F80-90ED-41A5-9BE9-EB9DA78D3A54}" sibTransId="{28C2BCAD-7B7F-48E0-BB4F-87F9D0C0B91D}"/>
    <dgm:cxn modelId="{DF5AA0AE-A674-4939-B2D8-BA28502CDFF6}" srcId="{A6D5B0E6-F96B-4DCA-8EF2-0AA441F55E9E}" destId="{09F17A52-A841-43C5-AE52-48FB9D678A3D}" srcOrd="2" destOrd="0" parTransId="{86D39A7A-DFC0-4080-9983-A7F8D5803775}" sibTransId="{6793E540-4A70-487C-A077-A2D1308144DB}"/>
    <dgm:cxn modelId="{6B53F6AF-ACB4-41F5-9E2B-9F3DB274CC53}" type="presOf" srcId="{7EAB7CEC-F7EC-423D-9F23-CA2CE1E0D2DE}" destId="{250B4D09-9D77-456B-BBED-2917E3AE9F5A}" srcOrd="0" destOrd="1" presId="urn:microsoft.com/office/officeart/2005/8/layout/process5"/>
    <dgm:cxn modelId="{5E5BEDB2-BCDD-4A73-A70C-C85A0AC5B833}" srcId="{580D5121-9BB1-4658-A6B7-410913CC2D66}" destId="{A18CB12D-CC9F-4AC7-9869-97017C4BA5E5}" srcOrd="0" destOrd="0" parTransId="{193B7AC9-67DE-4BE7-A1B5-125D3E2F11A7}" sibTransId="{36730B2B-9CC3-476D-BEA6-DB93BFFACCB3}"/>
    <dgm:cxn modelId="{729C1AB8-1708-4D83-9508-0833AE72F1F4}" type="presOf" srcId="{1B3C72F5-A7D6-49AF-AAE5-B6DFCAA3391E}" destId="{35F08087-9993-4089-80BB-D19CA877F0D5}" srcOrd="0" destOrd="0" presId="urn:microsoft.com/office/officeart/2005/8/layout/process5"/>
    <dgm:cxn modelId="{9CD2C5C2-5BD3-4D9C-97F3-387514B4E497}" type="presOf" srcId="{42E8EF8B-BA90-4D1E-8DFE-A1699EA30EE9}" destId="{250B4D09-9D77-456B-BBED-2917E3AE9F5A}" srcOrd="0" destOrd="0" presId="urn:microsoft.com/office/officeart/2005/8/layout/process5"/>
    <dgm:cxn modelId="{226AC7C4-2BE1-454C-8687-A6C964B75585}" type="presOf" srcId="{07624B37-7661-4B70-882F-2A83C2EC72B2}" destId="{CF314AB4-53AE-4033-81CA-59188783C41A}" srcOrd="0" destOrd="0" presId="urn:microsoft.com/office/officeart/2005/8/layout/process5"/>
    <dgm:cxn modelId="{249C33CC-14E7-4DD5-9D55-BB69DA35BBB3}" type="presOf" srcId="{0B2CEA47-1D10-4ECF-9367-521EECA395B1}" destId="{974BA28C-4035-4AC4-98A6-1C61D5489C0D}" srcOrd="0" destOrd="0" presId="urn:microsoft.com/office/officeart/2005/8/layout/process5"/>
    <dgm:cxn modelId="{A8A172D0-D3DD-475D-8033-4900289B19DF}" type="presOf" srcId="{421385EB-4EC5-4682-820D-7C51FC80370E}" destId="{E7221911-D9E3-4A74-9537-0D2CAF8EC49F}" srcOrd="0" destOrd="1" presId="urn:microsoft.com/office/officeart/2005/8/layout/process5"/>
    <dgm:cxn modelId="{7ACCA3D1-D236-49C2-B77A-513AADA328EC}" type="presOf" srcId="{9D370384-E4C7-4014-B8A0-A54AF2072E71}" destId="{BC394985-426E-409F-96DF-3C8DDC13E91F}" srcOrd="0" destOrd="4" presId="urn:microsoft.com/office/officeart/2005/8/layout/process5"/>
    <dgm:cxn modelId="{14C4E0DE-322E-4833-B61F-9CAC4435FB63}" srcId="{580D5121-9BB1-4658-A6B7-410913CC2D66}" destId="{BF8AC282-9ED8-491D-9783-1E43C3D9D5D9}" srcOrd="2" destOrd="0" parTransId="{F66D5119-46D7-42CD-8EE9-F49D6DFE0DDF}" sibTransId="{8A0847D6-6403-491A-AEE2-5B6362351A79}"/>
    <dgm:cxn modelId="{218F46E4-8BA6-4BED-ADCC-B60BF06F46EF}" type="presOf" srcId="{62433D3A-C9DF-4E4A-B6F3-B28E7EA3391F}" destId="{66CA4C2B-93F3-4782-9D1F-22AD3672C2AD}" srcOrd="0" destOrd="0" presId="urn:microsoft.com/office/officeart/2005/8/layout/process5"/>
    <dgm:cxn modelId="{1B973BE5-A54F-423A-98FF-04AFBF9DA350}" type="presOf" srcId="{07624B37-7661-4B70-882F-2A83C2EC72B2}" destId="{1D520245-FE54-49CB-9472-AD17C5DBA62D}" srcOrd="1" destOrd="0" presId="urn:microsoft.com/office/officeart/2005/8/layout/process5"/>
    <dgm:cxn modelId="{CECCADE6-E75D-4417-BE84-7FA4F84D370D}" srcId="{42E8EF8B-BA90-4D1E-8DFE-A1699EA30EE9}" destId="{7EAB7CEC-F7EC-423D-9F23-CA2CE1E0D2DE}" srcOrd="0" destOrd="0" parTransId="{4A337D46-8DF7-4644-8D22-DFC81618A624}" sibTransId="{5D1B2F8D-5159-4F88-A1DD-1CB5AFFABC06}"/>
    <dgm:cxn modelId="{461081E9-0635-471B-AF58-2A81DFE556FD}" srcId="{81211D40-1EB8-4606-9D1C-13368D24D5FD}" destId="{7C863941-2AB4-4F44-BAA7-3658B7E586AD}" srcOrd="1" destOrd="0" parTransId="{9B99B46B-57A0-4193-A9B1-D40B662F726F}" sibTransId="{0B2CEA47-1D10-4ECF-9367-521EECA395B1}"/>
    <dgm:cxn modelId="{5AB877EA-B62C-44B7-80B3-36C9FCA27821}" srcId="{580D5121-9BB1-4658-A6B7-410913CC2D66}" destId="{CF993E85-70BD-4270-A78A-2F5D8899CD60}" srcOrd="1" destOrd="0" parTransId="{74A52B6A-DEC4-4376-B9F5-44B4D3965688}" sibTransId="{5682D606-4338-4490-B0E8-3EE4F43A2F86}"/>
    <dgm:cxn modelId="{5C6857EC-8921-49E9-91F0-B7BF5EF0095D}" type="presOf" srcId="{1BE632A4-D6C7-4BF1-B4D4-43D3BA90E036}" destId="{EBB6DC76-CBE0-494F-93E9-B1D68CFABE62}" srcOrd="0" destOrd="0" presId="urn:microsoft.com/office/officeart/2005/8/layout/process5"/>
    <dgm:cxn modelId="{6CE03CF0-1DD8-44BB-8B0C-61C41E55CF9F}" type="presOf" srcId="{42B0CE36-42FF-46DC-BAB3-C153EA1AF030}" destId="{0ECA3A60-8640-4A2E-98DF-6CC545A9DE20}" srcOrd="0" destOrd="0" presId="urn:microsoft.com/office/officeart/2005/8/layout/process5"/>
    <dgm:cxn modelId="{77D861F2-83A5-40A5-A726-F926BD6D2A8E}" type="presOf" srcId="{580D5121-9BB1-4658-A6B7-410913CC2D66}" destId="{BC394985-426E-409F-96DF-3C8DDC13E91F}" srcOrd="0" destOrd="0" presId="urn:microsoft.com/office/officeart/2005/8/layout/process5"/>
    <dgm:cxn modelId="{C593FCF6-DBD0-4A69-A0D6-219F6E034770}" type="presOf" srcId="{7995AFFE-1C16-487D-924C-8866054D8CE5}" destId="{5E972ACC-2A70-414D-90E4-1B5948C6C0A8}" srcOrd="0" destOrd="2" presId="urn:microsoft.com/office/officeart/2005/8/layout/process5"/>
    <dgm:cxn modelId="{05BE3AFF-AE38-41D8-B02A-66E24FE088CB}" type="presOf" srcId="{C70B6453-56B0-43F3-AE6E-5BFA95D3F51E}" destId="{7D1F4465-1B15-416D-B6E6-6814D8BACAA3}" srcOrd="1" destOrd="0" presId="urn:microsoft.com/office/officeart/2005/8/layout/process5"/>
    <dgm:cxn modelId="{EC72A04B-E74C-4280-9FDA-1B62C905F0F9}" type="presParOf" srcId="{AEEF014E-A7B0-4A2E-8107-85B8F19E2307}" destId="{EBB6DC76-CBE0-494F-93E9-B1D68CFABE62}" srcOrd="0" destOrd="0" presId="urn:microsoft.com/office/officeart/2005/8/layout/process5"/>
    <dgm:cxn modelId="{04457752-A30B-4A42-9F03-DB434EFCE00D}" type="presParOf" srcId="{AEEF014E-A7B0-4A2E-8107-85B8F19E2307}" destId="{0991365F-BB6A-42A8-B348-31700B19800B}" srcOrd="1" destOrd="0" presId="urn:microsoft.com/office/officeart/2005/8/layout/process5"/>
    <dgm:cxn modelId="{9D7B6BEC-B90D-41A8-ADB9-048AD1C4791E}" type="presParOf" srcId="{0991365F-BB6A-42A8-B348-31700B19800B}" destId="{68C55974-E878-4073-A548-055788A06878}" srcOrd="0" destOrd="0" presId="urn:microsoft.com/office/officeart/2005/8/layout/process5"/>
    <dgm:cxn modelId="{E3FD47A5-45F3-4DE3-BCF8-45E32FA3DAEA}" type="presParOf" srcId="{AEEF014E-A7B0-4A2E-8107-85B8F19E2307}" destId="{C2A32A55-416F-495A-BDFF-B08C29962D71}" srcOrd="2" destOrd="0" presId="urn:microsoft.com/office/officeart/2005/8/layout/process5"/>
    <dgm:cxn modelId="{F984C43F-F3B8-401F-BBA0-7D828078C527}" type="presParOf" srcId="{AEEF014E-A7B0-4A2E-8107-85B8F19E2307}" destId="{974BA28C-4035-4AC4-98A6-1C61D5489C0D}" srcOrd="3" destOrd="0" presId="urn:microsoft.com/office/officeart/2005/8/layout/process5"/>
    <dgm:cxn modelId="{A2CEBF3E-3EE8-444F-921F-BA7B43604CCB}" type="presParOf" srcId="{974BA28C-4035-4AC4-98A6-1C61D5489C0D}" destId="{168988F6-A994-4022-8176-DD543C09085F}" srcOrd="0" destOrd="0" presId="urn:microsoft.com/office/officeart/2005/8/layout/process5"/>
    <dgm:cxn modelId="{3473EC2B-04D4-4451-A486-048A5C33A8F2}" type="presParOf" srcId="{AEEF014E-A7B0-4A2E-8107-85B8F19E2307}" destId="{E7221911-D9E3-4A74-9537-0D2CAF8EC49F}" srcOrd="4" destOrd="0" presId="urn:microsoft.com/office/officeart/2005/8/layout/process5"/>
    <dgm:cxn modelId="{A8DF68B8-29D6-4553-B51B-D1EF7842A27B}" type="presParOf" srcId="{AEEF014E-A7B0-4A2E-8107-85B8F19E2307}" destId="{35F08087-9993-4089-80BB-D19CA877F0D5}" srcOrd="5" destOrd="0" presId="urn:microsoft.com/office/officeart/2005/8/layout/process5"/>
    <dgm:cxn modelId="{E32D09A0-17C8-4170-B890-FA9BFE03389A}" type="presParOf" srcId="{35F08087-9993-4089-80BB-D19CA877F0D5}" destId="{5E05E8CB-6D16-467A-9D13-B115DB5D147D}" srcOrd="0" destOrd="0" presId="urn:microsoft.com/office/officeart/2005/8/layout/process5"/>
    <dgm:cxn modelId="{70F8C8FE-8F92-4540-AF3D-F058EEA6D612}" type="presParOf" srcId="{AEEF014E-A7B0-4A2E-8107-85B8F19E2307}" destId="{5E972ACC-2A70-414D-90E4-1B5948C6C0A8}" srcOrd="6" destOrd="0" presId="urn:microsoft.com/office/officeart/2005/8/layout/process5"/>
    <dgm:cxn modelId="{5DFBB9A0-3748-414A-8F3D-AF155A142ECF}" type="presParOf" srcId="{AEEF014E-A7B0-4A2E-8107-85B8F19E2307}" destId="{D16FE85B-016E-4F3C-91E0-4015F6910300}" srcOrd="7" destOrd="0" presId="urn:microsoft.com/office/officeart/2005/8/layout/process5"/>
    <dgm:cxn modelId="{028CD885-F67A-43F0-AB39-5D2832BF54B6}" type="presParOf" srcId="{D16FE85B-016E-4F3C-91E0-4015F6910300}" destId="{8A26F561-83E2-4214-B177-172CFA37BA4C}" srcOrd="0" destOrd="0" presId="urn:microsoft.com/office/officeart/2005/8/layout/process5"/>
    <dgm:cxn modelId="{2C905E2A-5C65-4DCB-8CD7-9C38DCD6BED6}" type="presParOf" srcId="{AEEF014E-A7B0-4A2E-8107-85B8F19E2307}" destId="{66CA4C2B-93F3-4782-9D1F-22AD3672C2AD}" srcOrd="8" destOrd="0" presId="urn:microsoft.com/office/officeart/2005/8/layout/process5"/>
    <dgm:cxn modelId="{B4952D05-21D5-4E40-974B-2B31A6DA0EA7}" type="presParOf" srcId="{AEEF014E-A7B0-4A2E-8107-85B8F19E2307}" destId="{CF314AB4-53AE-4033-81CA-59188783C41A}" srcOrd="9" destOrd="0" presId="urn:microsoft.com/office/officeart/2005/8/layout/process5"/>
    <dgm:cxn modelId="{F5CF1C20-057C-40D3-BD8A-7CE48F0A729A}" type="presParOf" srcId="{CF314AB4-53AE-4033-81CA-59188783C41A}" destId="{1D520245-FE54-49CB-9472-AD17C5DBA62D}" srcOrd="0" destOrd="0" presId="urn:microsoft.com/office/officeart/2005/8/layout/process5"/>
    <dgm:cxn modelId="{ABDDDC07-2E28-4FB4-8C7D-B74DC38F2603}" type="presParOf" srcId="{AEEF014E-A7B0-4A2E-8107-85B8F19E2307}" destId="{BC394985-426E-409F-96DF-3C8DDC13E91F}" srcOrd="10" destOrd="0" presId="urn:microsoft.com/office/officeart/2005/8/layout/process5"/>
    <dgm:cxn modelId="{B47655FD-05C1-40F7-9070-F068763F8FAD}" type="presParOf" srcId="{AEEF014E-A7B0-4A2E-8107-85B8F19E2307}" destId="{21E2AC0B-791F-4826-8D8F-90B0C26C1425}" srcOrd="11" destOrd="0" presId="urn:microsoft.com/office/officeart/2005/8/layout/process5"/>
    <dgm:cxn modelId="{38D76853-5B33-4708-A8EA-1C229062C50C}" type="presParOf" srcId="{21E2AC0B-791F-4826-8D8F-90B0C26C1425}" destId="{7D1F4465-1B15-416D-B6E6-6814D8BACAA3}" srcOrd="0" destOrd="0" presId="urn:microsoft.com/office/officeart/2005/8/layout/process5"/>
    <dgm:cxn modelId="{AD9C8929-8C3C-4A71-8AB5-EF05AC6F0028}" type="presParOf" srcId="{AEEF014E-A7B0-4A2E-8107-85B8F19E2307}" destId="{28F20B9C-01B9-458C-9949-B7CE0A533D86}" srcOrd="12" destOrd="0" presId="urn:microsoft.com/office/officeart/2005/8/layout/process5"/>
    <dgm:cxn modelId="{CEA69E98-EB49-4FAC-B221-31A5F46B74FD}" type="presParOf" srcId="{AEEF014E-A7B0-4A2E-8107-85B8F19E2307}" destId="{F2F6DDEA-8752-4EBA-A726-6060E01D1126}" srcOrd="13" destOrd="0" presId="urn:microsoft.com/office/officeart/2005/8/layout/process5"/>
    <dgm:cxn modelId="{1EBD9C41-0FE7-42F9-88F3-6334ACAD4269}" type="presParOf" srcId="{F2F6DDEA-8752-4EBA-A726-6060E01D1126}" destId="{A5579DFC-0FB6-45D8-8E7E-A11499E3AA9D}" srcOrd="0" destOrd="0" presId="urn:microsoft.com/office/officeart/2005/8/layout/process5"/>
    <dgm:cxn modelId="{892DB2AB-A351-4C71-A2FB-C6AC2FFB1543}" type="presParOf" srcId="{AEEF014E-A7B0-4A2E-8107-85B8F19E2307}" destId="{250B4D09-9D77-456B-BBED-2917E3AE9F5A}" srcOrd="14" destOrd="0" presId="urn:microsoft.com/office/officeart/2005/8/layout/process5"/>
    <dgm:cxn modelId="{88439C2C-BE25-4FB6-A39A-5ED3A9F05C2C}" type="presParOf" srcId="{AEEF014E-A7B0-4A2E-8107-85B8F19E2307}" destId="{0ECA3A60-8640-4A2E-98DF-6CC545A9DE20}" srcOrd="15" destOrd="0" presId="urn:microsoft.com/office/officeart/2005/8/layout/process5"/>
    <dgm:cxn modelId="{2034ECC1-2A42-4592-8639-0A026EB9526F}" type="presParOf" srcId="{0ECA3A60-8640-4A2E-98DF-6CC545A9DE20}" destId="{EE219391-CD07-4502-8203-9781D9A37467}" srcOrd="0" destOrd="0" presId="urn:microsoft.com/office/officeart/2005/8/layout/process5"/>
    <dgm:cxn modelId="{F6A2E75E-CFEA-414D-AE2A-2824ED3FA0BC}" type="presParOf" srcId="{AEEF014E-A7B0-4A2E-8107-85B8F19E2307}" destId="{2F04C920-080C-461F-9DFE-FF4D8348063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6DC76-CBE0-494F-93E9-B1D68CFABE62}">
      <dsp:nvSpPr>
        <dsp:cNvPr id="0" name=""/>
        <dsp:cNvSpPr/>
      </dsp:nvSpPr>
      <dsp:spPr>
        <a:xfrm>
          <a:off x="596387" y="1336"/>
          <a:ext cx="1965839" cy="117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Problem and business value identification</a:t>
          </a:r>
          <a:endParaRPr lang="en-ID" sz="1400" kern="1200" dirty="0"/>
        </a:p>
      </dsp:txBody>
      <dsp:txXfrm>
        <a:off x="630933" y="35882"/>
        <a:ext cx="1896747" cy="1110411"/>
      </dsp:txXfrm>
    </dsp:sp>
    <dsp:sp modelId="{0991365F-BB6A-42A8-B348-31700B19800B}">
      <dsp:nvSpPr>
        <dsp:cNvPr id="0" name=""/>
        <dsp:cNvSpPr/>
      </dsp:nvSpPr>
      <dsp:spPr>
        <a:xfrm>
          <a:off x="2735220" y="347324"/>
          <a:ext cx="416758" cy="487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2735220" y="444830"/>
        <a:ext cx="291731" cy="292516"/>
      </dsp:txXfrm>
    </dsp:sp>
    <dsp:sp modelId="{C2A32A55-416F-495A-BDFF-B08C29962D71}">
      <dsp:nvSpPr>
        <dsp:cNvPr id="0" name=""/>
        <dsp:cNvSpPr/>
      </dsp:nvSpPr>
      <dsp:spPr>
        <a:xfrm>
          <a:off x="3348562" y="1336"/>
          <a:ext cx="1965839" cy="117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loading</a:t>
          </a:r>
        </a:p>
      </dsp:txBody>
      <dsp:txXfrm>
        <a:off x="3383108" y="35882"/>
        <a:ext cx="1896747" cy="1110411"/>
      </dsp:txXfrm>
    </dsp:sp>
    <dsp:sp modelId="{974BA28C-4035-4AC4-98A6-1C61D5489C0D}">
      <dsp:nvSpPr>
        <dsp:cNvPr id="0" name=""/>
        <dsp:cNvSpPr/>
      </dsp:nvSpPr>
      <dsp:spPr>
        <a:xfrm>
          <a:off x="5487396" y="347324"/>
          <a:ext cx="416758" cy="487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5487396" y="444830"/>
        <a:ext cx="291731" cy="292516"/>
      </dsp:txXfrm>
    </dsp:sp>
    <dsp:sp modelId="{E7221911-D9E3-4A74-9537-0D2CAF8EC49F}">
      <dsp:nvSpPr>
        <dsp:cNvPr id="0" name=""/>
        <dsp:cNvSpPr/>
      </dsp:nvSpPr>
      <dsp:spPr>
        <a:xfrm>
          <a:off x="6100738" y="1336"/>
          <a:ext cx="1965839" cy="117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Quick EDA</a:t>
          </a:r>
          <a:r>
            <a:rPr lang="en-ID" sz="1200" kern="1200" dirty="0"/>
            <a:t>	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Missing values checking</a:t>
          </a:r>
          <a:endParaRPr lang="en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/>
            <a:t>Target data checking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Anomaly values checking</a:t>
          </a:r>
          <a:endParaRPr lang="en-ID" sz="1200" kern="1200" dirty="0"/>
        </a:p>
      </dsp:txBody>
      <dsp:txXfrm>
        <a:off x="6135284" y="35882"/>
        <a:ext cx="1896747" cy="1110411"/>
      </dsp:txXfrm>
    </dsp:sp>
    <dsp:sp modelId="{35F08087-9993-4089-80BB-D19CA877F0D5}">
      <dsp:nvSpPr>
        <dsp:cNvPr id="0" name=""/>
        <dsp:cNvSpPr/>
      </dsp:nvSpPr>
      <dsp:spPr>
        <a:xfrm>
          <a:off x="8239571" y="347324"/>
          <a:ext cx="416758" cy="487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8239571" y="444830"/>
        <a:ext cx="291731" cy="292516"/>
      </dsp:txXfrm>
    </dsp:sp>
    <dsp:sp modelId="{5E972ACC-2A70-414D-90E4-1B5948C6C0A8}">
      <dsp:nvSpPr>
        <dsp:cNvPr id="0" name=""/>
        <dsp:cNvSpPr/>
      </dsp:nvSpPr>
      <dsp:spPr>
        <a:xfrm>
          <a:off x="8852913" y="1336"/>
          <a:ext cx="1965839" cy="117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Data replacement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Column name modification</a:t>
          </a:r>
          <a:endParaRPr lang="en-ID" sz="1400" kern="1200" dirty="0"/>
        </a:p>
      </dsp:txBody>
      <dsp:txXfrm>
        <a:off x="8887459" y="35882"/>
        <a:ext cx="1896747" cy="1110411"/>
      </dsp:txXfrm>
    </dsp:sp>
    <dsp:sp modelId="{D16FE85B-016E-4F3C-91E0-4015F6910300}">
      <dsp:nvSpPr>
        <dsp:cNvPr id="0" name=""/>
        <dsp:cNvSpPr/>
      </dsp:nvSpPr>
      <dsp:spPr>
        <a:xfrm rot="5400000">
          <a:off x="9592778" y="1381913"/>
          <a:ext cx="486110" cy="487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200" kern="1200"/>
        </a:p>
      </dsp:txBody>
      <dsp:txXfrm rot="-5400000">
        <a:off x="9689575" y="1382623"/>
        <a:ext cx="292516" cy="340277"/>
      </dsp:txXfrm>
    </dsp:sp>
    <dsp:sp modelId="{66CA4C2B-93F3-4782-9D1F-22AD3672C2AD}">
      <dsp:nvSpPr>
        <dsp:cNvPr id="0" name=""/>
        <dsp:cNvSpPr/>
      </dsp:nvSpPr>
      <dsp:spPr>
        <a:xfrm>
          <a:off x="8852913" y="2098030"/>
          <a:ext cx="1965839" cy="117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and target data selection + Dataset Splitting</a:t>
          </a:r>
        </a:p>
      </dsp:txBody>
      <dsp:txXfrm>
        <a:off x="8887459" y="2132576"/>
        <a:ext cx="1896747" cy="1110411"/>
      </dsp:txXfrm>
    </dsp:sp>
    <dsp:sp modelId="{CF314AB4-53AE-4033-81CA-59188783C41A}">
      <dsp:nvSpPr>
        <dsp:cNvPr id="0" name=""/>
        <dsp:cNvSpPr/>
      </dsp:nvSpPr>
      <dsp:spPr>
        <a:xfrm rot="10800000">
          <a:off x="8263161" y="2444018"/>
          <a:ext cx="416758" cy="487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8388188" y="2541524"/>
        <a:ext cx="291731" cy="292516"/>
      </dsp:txXfrm>
    </dsp:sp>
    <dsp:sp modelId="{BC394985-426E-409F-96DF-3C8DDC13E91F}">
      <dsp:nvSpPr>
        <dsp:cNvPr id="0" name=""/>
        <dsp:cNvSpPr/>
      </dsp:nvSpPr>
      <dsp:spPr>
        <a:xfrm>
          <a:off x="5931518" y="1967176"/>
          <a:ext cx="2135059" cy="1441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 building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Algorithm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Preprocessor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Hyperparameter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Training and testing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Metric evaluation</a:t>
          </a:r>
        </a:p>
      </dsp:txBody>
      <dsp:txXfrm>
        <a:off x="5973730" y="2009388"/>
        <a:ext cx="2050635" cy="1356788"/>
      </dsp:txXfrm>
    </dsp:sp>
    <dsp:sp modelId="{21E2AC0B-791F-4826-8D8F-90B0C26C1425}">
      <dsp:nvSpPr>
        <dsp:cNvPr id="0" name=""/>
        <dsp:cNvSpPr/>
      </dsp:nvSpPr>
      <dsp:spPr>
        <a:xfrm rot="10800000">
          <a:off x="5341766" y="2444018"/>
          <a:ext cx="416758" cy="487528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5466793" y="2541524"/>
        <a:ext cx="291731" cy="292516"/>
      </dsp:txXfrm>
    </dsp:sp>
    <dsp:sp modelId="{28F20B9C-01B9-458C-9949-B7CE0A533D86}">
      <dsp:nvSpPr>
        <dsp:cNvPr id="0" name=""/>
        <dsp:cNvSpPr/>
      </dsp:nvSpPr>
      <dsp:spPr>
        <a:xfrm>
          <a:off x="3179343" y="2098030"/>
          <a:ext cx="1965839" cy="117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Feature importance /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Etc</a:t>
          </a:r>
          <a:endParaRPr lang="en-US" sz="1400" kern="1200" dirty="0"/>
        </a:p>
      </dsp:txBody>
      <dsp:txXfrm>
        <a:off x="3213889" y="2132576"/>
        <a:ext cx="1896747" cy="1110411"/>
      </dsp:txXfrm>
    </dsp:sp>
    <dsp:sp modelId="{F2F6DDEA-8752-4EBA-A726-6060E01D1126}">
      <dsp:nvSpPr>
        <dsp:cNvPr id="0" name=""/>
        <dsp:cNvSpPr/>
      </dsp:nvSpPr>
      <dsp:spPr>
        <a:xfrm rot="10800000">
          <a:off x="2589591" y="2444018"/>
          <a:ext cx="416758" cy="487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2714618" y="2541524"/>
        <a:ext cx="291731" cy="292516"/>
      </dsp:txXfrm>
    </dsp:sp>
    <dsp:sp modelId="{250B4D09-9D77-456B-BBED-2917E3AE9F5A}">
      <dsp:nvSpPr>
        <dsp:cNvPr id="0" name=""/>
        <dsp:cNvSpPr/>
      </dsp:nvSpPr>
      <dsp:spPr>
        <a:xfrm>
          <a:off x="427167" y="2098030"/>
          <a:ext cx="1965839" cy="117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Extensive EDA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visualization (Tableau)</a:t>
          </a:r>
        </a:p>
      </dsp:txBody>
      <dsp:txXfrm>
        <a:off x="461713" y="2132576"/>
        <a:ext cx="1896747" cy="1110411"/>
      </dsp:txXfrm>
    </dsp:sp>
    <dsp:sp modelId="{0ECA3A60-8640-4A2E-98DF-6CC545A9DE20}">
      <dsp:nvSpPr>
        <dsp:cNvPr id="0" name=""/>
        <dsp:cNvSpPr/>
      </dsp:nvSpPr>
      <dsp:spPr>
        <a:xfrm rot="5400000">
          <a:off x="1167032" y="3478607"/>
          <a:ext cx="486110" cy="487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200" kern="1200"/>
        </a:p>
      </dsp:txBody>
      <dsp:txXfrm rot="-5400000">
        <a:off x="1263829" y="3479317"/>
        <a:ext cx="292516" cy="340277"/>
      </dsp:txXfrm>
    </dsp:sp>
    <dsp:sp modelId="{2F04C920-080C-461F-9DFE-FF4D8348063F}">
      <dsp:nvSpPr>
        <dsp:cNvPr id="0" name=""/>
        <dsp:cNvSpPr/>
      </dsp:nvSpPr>
      <dsp:spPr>
        <a:xfrm>
          <a:off x="427167" y="4194724"/>
          <a:ext cx="1965839" cy="117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</a:t>
          </a:r>
        </a:p>
      </dsp:txBody>
      <dsp:txXfrm>
        <a:off x="461713" y="4229270"/>
        <a:ext cx="1896747" cy="1110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Automobile Company Customer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3357976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value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A4D9C-DE39-4510-B8FF-D3CB5BB32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9" b="100000" l="281" r="995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4975" y="1369518"/>
            <a:ext cx="2600418" cy="161430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ACB93F5-8095-40EC-BBEF-56E6F4B153EA}"/>
              </a:ext>
            </a:extLst>
          </p:cNvPr>
          <p:cNvSpPr/>
          <p:nvPr/>
        </p:nvSpPr>
        <p:spPr>
          <a:xfrm>
            <a:off x="2973232" y="2030526"/>
            <a:ext cx="720436" cy="480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0AC9F6-BE4E-4AE0-B2FB-1B60AF70045E}"/>
              </a:ext>
            </a:extLst>
          </p:cNvPr>
          <p:cNvSpPr/>
          <p:nvPr/>
        </p:nvSpPr>
        <p:spPr>
          <a:xfrm>
            <a:off x="6395136" y="2051944"/>
            <a:ext cx="720436" cy="480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B197A-C7F0-4CB0-8B08-53411CC7B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87" b="98294" l="4104" r="979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3323" y="4774285"/>
            <a:ext cx="1362355" cy="1121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23FAA-79C2-4443-9626-6BF822250D30}"/>
              </a:ext>
            </a:extLst>
          </p:cNvPr>
          <p:cNvSpPr txBox="1"/>
          <p:nvPr/>
        </p:nvSpPr>
        <p:spPr>
          <a:xfrm>
            <a:off x="4419990" y="6030777"/>
            <a:ext cx="173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00" dirty="0"/>
              <a:t>Convert the right </a:t>
            </a:r>
          </a:p>
          <a:p>
            <a:pPr algn="ctr"/>
            <a:r>
              <a:rPr lang="en-ID" sz="1400" dirty="0"/>
              <a:t>customers precisely</a:t>
            </a:r>
          </a:p>
        </p:txBody>
      </p:sp>
      <p:pic>
        <p:nvPicPr>
          <p:cNvPr id="1028" name="Picture 4" descr="time-management-concept-vector-flat-graphic-design-isolated-vector-id1150386767 (612×612)">
            <a:extLst>
              <a:ext uri="{FF2B5EF4-FFF2-40B4-BE49-F238E27FC236}">
                <a16:creationId xmlns:a16="http://schemas.microsoft.com/office/drawing/2014/main" id="{5B301EE1-5DD3-46FC-A3FF-B3295EB2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04" b="98856" l="4085" r="98203">
                        <a14:foregroundMark x1="73039" y1="48366" x2="73039" y2="48366"/>
                        <a14:foregroundMark x1="73856" y1="53431" x2="73856" y2="53431"/>
                        <a14:foregroundMark x1="71895" y1="47222" x2="71895" y2="47222"/>
                        <a14:foregroundMark x1="70261" y1="56536" x2="70261" y2="56536"/>
                        <a14:foregroundMark x1="73529" y1="56536" x2="73529" y2="56536"/>
                        <a14:foregroundMark x1="78758" y1="53758" x2="78758" y2="53758"/>
                        <a14:foregroundMark x1="87092" y1="74183" x2="87092" y2="74183"/>
                        <a14:foregroundMark x1="72712" y1="63725" x2="72712" y2="63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4" y="4590775"/>
            <a:ext cx="1558815" cy="15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AE0D9C-D1D3-482A-A298-58BDCE38CB09}"/>
              </a:ext>
            </a:extLst>
          </p:cNvPr>
          <p:cNvSpPr txBox="1"/>
          <p:nvPr/>
        </p:nvSpPr>
        <p:spPr>
          <a:xfrm>
            <a:off x="6508183" y="6013456"/>
            <a:ext cx="2157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00" dirty="0"/>
              <a:t>Reduce the working and </a:t>
            </a:r>
          </a:p>
          <a:p>
            <a:pPr algn="ctr"/>
            <a:r>
              <a:rPr lang="en-ID" sz="1400" dirty="0"/>
              <a:t>research time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1661869-FA92-4B63-BF2E-CE7DA304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71" b="83632" l="21406" r="78275">
                        <a14:foregroundMark x1="55272" y1="16624" x2="55272" y2="16624"/>
                        <a14:foregroundMark x1="33387" y1="32481" x2="33387" y2="32481"/>
                        <a14:foregroundMark x1="65974" y1="26087" x2="65974" y2="26087"/>
                        <a14:foregroundMark x1="28914" y1="47059" x2="28914" y2="47059"/>
                        <a14:foregroundMark x1="62300" y1="34527" x2="62300" y2="34527"/>
                        <a14:foregroundMark x1="29233" y1="23274" x2="29233" y2="23274"/>
                        <a14:foregroundMark x1="42492" y1="12020" x2="42492" y2="12020"/>
                        <a14:foregroundMark x1="66294" y1="14834" x2="66294" y2="148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261" y="4774285"/>
            <a:ext cx="2674953" cy="167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2E1999-E3F5-4B42-8287-549B22F9ED38}"/>
              </a:ext>
            </a:extLst>
          </p:cNvPr>
          <p:cNvSpPr txBox="1"/>
          <p:nvPr/>
        </p:nvSpPr>
        <p:spPr>
          <a:xfrm>
            <a:off x="8859352" y="6241926"/>
            <a:ext cx="240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/>
              <a:t>Reduce the operational cost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1762DC-4828-400E-9329-C2709EA0A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167" b="97173" l="10000" r="92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804" y="1533825"/>
            <a:ext cx="2708089" cy="15165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203E07-F021-484C-BD0F-7A468CA41622}"/>
              </a:ext>
            </a:extLst>
          </p:cNvPr>
          <p:cNvSpPr txBox="1"/>
          <p:nvPr/>
        </p:nvSpPr>
        <p:spPr>
          <a:xfrm>
            <a:off x="678381" y="3086106"/>
            <a:ext cx="181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Entering new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277DC-8DD6-4409-8D27-507AED08A395}"/>
              </a:ext>
            </a:extLst>
          </p:cNvPr>
          <p:cNvSpPr txBox="1"/>
          <p:nvPr/>
        </p:nvSpPr>
        <p:spPr>
          <a:xfrm>
            <a:off x="7294575" y="1270810"/>
            <a:ext cx="4521347" cy="231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New market behaviour = existing market behaviour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Customer in existing market classified into 4 categories (A, B, C, 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Performed segmented outreach and communication for different segment of customers.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This strategy has work exceptionally well for them.</a:t>
            </a:r>
            <a:endParaRPr lang="en-ID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09A8BC-AAD4-44DD-A90F-F2866CA716EA}"/>
              </a:ext>
            </a:extLst>
          </p:cNvPr>
          <p:cNvSpPr txBox="1"/>
          <p:nvPr/>
        </p:nvSpPr>
        <p:spPr>
          <a:xfrm>
            <a:off x="3986684" y="3064047"/>
            <a:ext cx="2200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/>
              <a:t>Intensive market research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C9039-3D91-4DAF-9E7F-EC1380A79A81}"/>
              </a:ext>
            </a:extLst>
          </p:cNvPr>
          <p:cNvSpPr txBox="1"/>
          <p:nvPr/>
        </p:nvSpPr>
        <p:spPr>
          <a:xfrm>
            <a:off x="759548" y="5814755"/>
            <a:ext cx="2127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/>
              <a:t>Predict the right group for the 2627 new potential customers using ML model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1E1C774-BF1A-4E51-88D6-9B07A0404DF8}"/>
              </a:ext>
            </a:extLst>
          </p:cNvPr>
          <p:cNvSpPr/>
          <p:nvPr/>
        </p:nvSpPr>
        <p:spPr>
          <a:xfrm>
            <a:off x="3234606" y="5008191"/>
            <a:ext cx="720436" cy="480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2EA87A-B3E8-4E17-B21A-330A72DA05DA}"/>
              </a:ext>
            </a:extLst>
          </p:cNvPr>
          <p:cNvSpPr txBox="1"/>
          <p:nvPr/>
        </p:nvSpPr>
        <p:spPr>
          <a:xfrm>
            <a:off x="1419168" y="3987305"/>
            <a:ext cx="84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The task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E6492-55AC-4DE1-B844-4AC036DC4C0B}"/>
              </a:ext>
            </a:extLst>
          </p:cNvPr>
          <p:cNvSpPr txBox="1"/>
          <p:nvPr/>
        </p:nvSpPr>
        <p:spPr>
          <a:xfrm>
            <a:off x="6690583" y="4171877"/>
            <a:ext cx="1792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The business value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59E631-B332-4EB2-928D-B2525D1214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440" b="99263" l="2451" r="97222">
                        <a14:foregroundMark x1="50490" y1="85012" x2="50490" y2="85012"/>
                        <a14:foregroundMark x1="58660" y1="83538" x2="58660" y2="83538"/>
                        <a14:foregroundMark x1="62418" y1="65848" x2="62418" y2="65848"/>
                        <a14:foregroundMark x1="68301" y1="43980" x2="68301" y2="43980"/>
                        <a14:foregroundMark x1="80065" y1="52334" x2="80065" y2="52334"/>
                        <a14:foregroundMark x1="77614" y1="44963" x2="77614" y2="44963"/>
                        <a14:foregroundMark x1="79248" y1="47666" x2="79248" y2="47666"/>
                        <a14:foregroundMark x1="72712" y1="20147" x2="72712" y2="20147"/>
                        <a14:foregroundMark x1="60458" y1="19902" x2="60458" y2="19902"/>
                        <a14:foregroundMark x1="61928" y1="17690" x2="61928" y2="17690"/>
                        <a14:foregroundMark x1="37255" y1="23342" x2="37255" y2="23342"/>
                        <a14:foregroundMark x1="21242" y1="30221" x2="21242" y2="30221"/>
                        <a14:foregroundMark x1="21242" y1="25307" x2="21242" y2="25307"/>
                        <a14:foregroundMark x1="23529" y1="20639" x2="23529" y2="20639"/>
                        <a14:foregroundMark x1="28758" y1="17690" x2="28758" y2="17690"/>
                        <a14:foregroundMark x1="22386" y1="22604" x2="22386" y2="22604"/>
                        <a14:foregroundMark x1="35948" y1="21376" x2="35948" y2="21376"/>
                        <a14:foregroundMark x1="33170" y1="59214" x2="33170" y2="59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63" y="4260389"/>
            <a:ext cx="2248917" cy="14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9" grpId="0"/>
      <p:bldP spid="22" grpId="0"/>
      <p:bldP spid="23" grpId="0"/>
      <p:bldP spid="27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8FC3-3D89-4615-A595-CBB017A3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D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051FF74-7630-4252-820A-B620DEFCC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035407"/>
              </p:ext>
            </p:extLst>
          </p:nvPr>
        </p:nvGraphicFramePr>
        <p:xfrm>
          <a:off x="521206" y="1330035"/>
          <a:ext cx="11245921" cy="537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CF07EB-D45A-4BFE-8B7C-B86500B71822}"/>
              </a:ext>
            </a:extLst>
          </p:cNvPr>
          <p:cNvSpPr/>
          <p:nvPr/>
        </p:nvSpPr>
        <p:spPr>
          <a:xfrm rot="19878047">
            <a:off x="3010224" y="4829789"/>
            <a:ext cx="488224" cy="421019"/>
          </a:xfrm>
          <a:prstGeom prst="rightArrow">
            <a:avLst/>
          </a:prstGeom>
          <a:solidFill>
            <a:srgbClr val="B5CBE7"/>
          </a:solidFill>
          <a:ln>
            <a:solidFill>
              <a:srgbClr val="B5C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033888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{B4EFA492-885B-4B5E-B458-536E64867A43}tf10001108_win32</Template>
  <TotalTime>398</TotalTime>
  <Words>154</Words>
  <Application>Microsoft Office PowerPoint</Application>
  <PresentationFormat>Widescreen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Automobile Company Customer Segmentation</vt:lpstr>
      <vt:lpstr>Business value background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Personal Loan Modeling</dc:title>
  <dc:creator>Amirul Abdul Aziz</dc:creator>
  <cp:keywords/>
  <cp:lastModifiedBy>Amirul Abdul Aziz</cp:lastModifiedBy>
  <cp:revision>38</cp:revision>
  <dcterms:created xsi:type="dcterms:W3CDTF">2021-05-23T14:20:38Z</dcterms:created>
  <dcterms:modified xsi:type="dcterms:W3CDTF">2021-06-28T03:24:30Z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