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B719-ADE8-4AA9-AA50-E345D21F1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1E816-DC36-409F-B357-05F0FBCB7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4946-4B3D-4B1B-9455-2D767D8F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31E2-1964-4D68-BAAA-3E6B5987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7915-66D2-4C1B-B9F8-BC88939C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13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4ED1-D1AE-4C9F-AD31-5703C0BD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A2DE9-8E17-4EE8-9BC0-90F81DC83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1107-58AA-4A2A-A6C3-1BD27CD4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8723-24F3-4C06-81DD-53FC6A67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6C6F-AF04-4614-9A2D-6A2DBC75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9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AF803-7995-4105-9753-16CE47A90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63B88-FCE9-44E2-8AF7-C81EE088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A936-ED58-47E6-854C-7258CBC6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F5C5-7EC9-4CFE-A7BF-61072F0E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67B8-3FAF-468E-A720-D07B9182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7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2931-A137-4CBF-B5F0-71E544FF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0763-CB4B-44D8-A871-2BFADB83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D4D7-0416-49B8-BB08-5ADCAC13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0F76-86AC-4DFC-860D-A3E17114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D496A-2C2E-4C68-96A7-3170E286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0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CEE9-3A00-4187-8251-4830DEE2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EDD51-F840-42C2-B67C-8AE2EC9E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DF67-8A0E-4450-9E5C-05787EB0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66132-B39D-456A-AD8A-67079175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30B3-62AE-49E5-972B-EE26809B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59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A3D2-C7FC-4CBA-B809-F89A7EC0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2E29-2795-4072-9B2D-1BEF3A037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D21E-01EF-4FE4-8012-648CF2582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F099-280A-4231-86A0-45015A25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0684-B5E7-4836-8D60-56151E36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00383-B955-48E7-A909-467F5958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0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251F-71C2-49B0-94EC-228CE5E6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0CC4-28CD-466E-B6AB-8E77A198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FA4A7-9357-4F16-88C6-4C7A02F51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F06F4-2A0A-4EE3-981E-766BF6FDB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CBB90-40FA-4B0C-A458-DF3661DA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B2E2F-945C-46B8-A758-6BBF0F3F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AF312-F8EC-494D-AE5D-99F3126C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FEDDF-1366-4AA5-87F3-65F7A561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9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B25D-CA14-4F9A-933E-21FCC20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5176D-8A20-4A86-BD4F-F5F01C2B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4A470-50BB-4514-994E-24977B20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A511D-BCF7-4A4D-8EEF-C3CD3899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9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2F3EC-4BB9-4A67-B099-70177513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58C8D-9B88-477D-AFBC-35DB0FAE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ED83D-D680-4D29-B569-87136DC5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3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D734-CC1D-4A83-8B10-0EB3D926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802E-20E2-4037-A737-945DBD14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9B67A-41C7-454E-9A0A-9430C9881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A3CE3-41A1-4AB8-9814-E973121F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035A-441E-4969-A0E1-61D6E662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083B3-3E4B-46E2-8B3B-15E02E1C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6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03AC-1906-4104-A01F-5256D7F7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A4E86-EF15-46C8-B341-8E6BF2F13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92BB3-E618-47FB-AD2A-FDB7BFED1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29866-9129-4733-A581-722FA0FE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8CDEE-9F47-4A21-A1D4-B10CCB2F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B782-5DDA-494D-BA6F-D5E894D8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F5971-E0F1-489E-BB08-D0B62617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73838-AF00-48BB-9D56-4B25A1291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755F0-3A55-4293-B64E-9A6C9D1C7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7EC2-BD72-444F-A08A-CE5A31105712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2763A-407C-4BFA-BA91-56CF67579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4508-A6BD-4706-9BA4-24C967D4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1DDF-6734-4CF5-8EE1-9B37215309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2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CFD945-B986-4BF8-9270-8CF30544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17" y="770904"/>
            <a:ext cx="10775853" cy="4914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2C9105-613D-45F2-A509-CCE713E9C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009" y="199765"/>
            <a:ext cx="10775853" cy="354224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sz="5300" dirty="0"/>
              <a:t>SWE(cs425) -Final Project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HopeBank</a:t>
            </a:r>
            <a:endParaRPr lang="de-D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4FE45-24D1-41B7-B423-CF6B7E8AB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168" y="5778283"/>
            <a:ext cx="8689976" cy="956602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Desale Fessehaye Hdremariam            110595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b="1" i="1" dirty="0">
                <a:solidFill>
                  <a:schemeClr val="accent4">
                    <a:lumMod val="75000"/>
                  </a:schemeClr>
                </a:solidFill>
              </a:rPr>
              <a:t>Habtom Weldemichael Habte             610715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b="1" i="1" dirty="0">
                <a:solidFill>
                  <a:schemeClr val="accent4">
                    <a:lumMod val="75000"/>
                  </a:schemeClr>
                </a:solidFill>
              </a:rPr>
              <a:t>Mihreteab Tsegai Kidane                   109583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41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0210-ED55-4308-A8D7-F13FB774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Sequence diagram for Transfer Scenario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FA3D2-A17B-4928-AB14-267BFAEF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73" y="984738"/>
            <a:ext cx="10011032" cy="572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3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BF5D2-C382-49A8-8C00-B264BA19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3" y="1202408"/>
            <a:ext cx="6550912" cy="5655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54226-0433-4654-AC7E-A1EDD825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283"/>
          </a:xfrm>
        </p:spPr>
        <p:txBody>
          <a:bodyPr/>
          <a:lstStyle/>
          <a:p>
            <a:pPr algn="ctr"/>
            <a:r>
              <a:rPr lang="en-US" dirty="0"/>
              <a:t>ER-Diagram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61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DA53-B86D-448D-9626-E74F9228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Problem statement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AF6B-B8D8-4EB5-879C-910BECB2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Bank of Hope a legacy bank.  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Provides paper based legacy banking system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Saving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Checking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Credit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Mission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add an online web-based feature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handle the growing number of customers and  coverage area.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 be more competitive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1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E34418E-1714-DE4B-A937-E19668542D47}"/>
              </a:ext>
            </a:extLst>
          </p:cNvPr>
          <p:cNvPicPr>
            <a:picLocks noGrp="1"/>
          </p:cNvPicPr>
          <p:nvPr/>
        </p:nvPicPr>
        <p:blipFill rotWithShape="1">
          <a:blip r:embed="rId2"/>
          <a:srcRect l="19711" t="6271" r="18109" b="11061"/>
          <a:stretch/>
        </p:blipFill>
        <p:spPr bwMode="auto">
          <a:xfrm>
            <a:off x="1755472" y="681037"/>
            <a:ext cx="8455971" cy="5965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3CBE7-709E-4998-AA69-523A0AA7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6626"/>
          </a:xfrm>
        </p:spPr>
        <p:txBody>
          <a:bodyPr/>
          <a:lstStyle/>
          <a:p>
            <a:pPr algn="ctr"/>
            <a:r>
              <a:rPr lang="en-US" dirty="0"/>
              <a:t>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62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741C0B-7A2A-3A4D-965E-BDC8A8D56378}"/>
              </a:ext>
            </a:extLst>
          </p:cNvPr>
          <p:cNvSpPr>
            <a:spLocks noGrp="1"/>
          </p:cNvSpPr>
          <p:nvPr/>
        </p:nvSpPr>
        <p:spPr>
          <a:xfrm>
            <a:off x="1335921" y="318241"/>
            <a:ext cx="9520158" cy="666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Transfer Money Use case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D20335-164E-6A41-AAEE-758C5AD1A35B}"/>
              </a:ext>
            </a:extLst>
          </p:cNvPr>
          <p:cNvSpPr>
            <a:spLocks noGrp="1"/>
          </p:cNvSpPr>
          <p:nvPr/>
        </p:nvSpPr>
        <p:spPr>
          <a:xfrm>
            <a:off x="1335921" y="984285"/>
            <a:ext cx="9520158" cy="46874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Name</a:t>
            </a:r>
            <a:r>
              <a:rPr lang="en-US" dirty="0"/>
              <a:t> : Transfer funds </a:t>
            </a:r>
          </a:p>
          <a:p>
            <a:r>
              <a:rPr lang="en-US" dirty="0">
                <a:solidFill>
                  <a:schemeClr val="accent3"/>
                </a:solidFill>
              </a:rPr>
              <a:t>Description</a:t>
            </a:r>
            <a:r>
              <a:rPr lang="en-US" dirty="0"/>
              <a:t>: This use case will allow user to transfer money between his accounts and to other people’s accounts.</a:t>
            </a:r>
          </a:p>
          <a:p>
            <a:r>
              <a:rPr lang="en-US" dirty="0">
                <a:solidFill>
                  <a:schemeClr val="accent3"/>
                </a:solidFill>
              </a:rPr>
              <a:t>Actor</a:t>
            </a:r>
            <a:r>
              <a:rPr lang="en-US" dirty="0"/>
              <a:t>: Customer</a:t>
            </a:r>
          </a:p>
          <a:p>
            <a:r>
              <a:rPr lang="en-US" dirty="0">
                <a:solidFill>
                  <a:schemeClr val="accent3"/>
                </a:solidFill>
              </a:rPr>
              <a:t>Pre-condition</a:t>
            </a:r>
            <a:r>
              <a:rPr lang="en-US" dirty="0"/>
              <a:t>: The customer has logged  into the system.</a:t>
            </a:r>
          </a:p>
          <a:p>
            <a:r>
              <a:rPr lang="en-US" dirty="0">
                <a:solidFill>
                  <a:schemeClr val="accent3"/>
                </a:solidFill>
              </a:rPr>
              <a:t>Basic flow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880CE848-A556-40A4-8FB1-0D4F4076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47" y="3860128"/>
            <a:ext cx="8128000" cy="26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4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5E650C-1B2C-B447-891C-531F003EFB8B}"/>
              </a:ext>
            </a:extLst>
          </p:cNvPr>
          <p:cNvSpPr>
            <a:spLocks noGrp="1"/>
          </p:cNvSpPr>
          <p:nvPr/>
        </p:nvSpPr>
        <p:spPr>
          <a:xfrm>
            <a:off x="1335921" y="665349"/>
            <a:ext cx="9520158" cy="5353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Post-condition</a:t>
            </a:r>
            <a:r>
              <a:rPr lang="en-US" dirty="0"/>
              <a:t>:  Money transaction persisted successfully.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Business rules</a:t>
            </a:r>
            <a:r>
              <a:rPr lang="en-US" dirty="0"/>
              <a:t>: 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The user must have enough balance to transfer.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Users must provide correct account details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User should not transfer more than $1000 per a day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Alternative flow 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9D5C28D9-72A2-481B-8777-1EB599BC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25" y="3341379"/>
            <a:ext cx="8128000" cy="128016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895D3A04-2F59-4A9D-B0DB-7AD09372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25" y="4907411"/>
            <a:ext cx="8128000" cy="12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1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CD4B-2A3E-4147-B9C4-D8E33A48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Enterprise Architecture Design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B0105-3C69-4E1E-B3FE-1BF77101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68" y="956604"/>
            <a:ext cx="5596084" cy="5442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2D14B-3AAD-40E2-A324-4257F02D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89" y="1069144"/>
            <a:ext cx="1521655" cy="1521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032E8-F2A7-4871-B5DD-0D9A9A61A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881" y="1576363"/>
            <a:ext cx="1521655" cy="1014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3E0AC-834C-4E1F-991F-3B309368F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089" y="3068272"/>
            <a:ext cx="1841475" cy="721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E0C96-772C-43E9-B3A2-57E303381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403" y="3242343"/>
            <a:ext cx="2700119" cy="547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73DB0-BEA5-4FA4-BF0F-4274F19F0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4337" y="4407465"/>
            <a:ext cx="1291407" cy="1229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666C6-84DB-4C83-ACBC-4ACA460C4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0413" y="4741780"/>
            <a:ext cx="1144180" cy="11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1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C829-0645-44E7-9F2B-0A07CC14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5"/>
          </a:xfrm>
        </p:spPr>
        <p:txBody>
          <a:bodyPr/>
          <a:lstStyle/>
          <a:p>
            <a:pPr algn="ctr"/>
            <a:r>
              <a:rPr lang="en-US" dirty="0"/>
              <a:t>Register and Login security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7E97-C198-411A-B87C-87B8CEFA9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/>
          <a:lstStyle/>
          <a:p>
            <a:r>
              <a:rPr lang="en-US" dirty="0"/>
              <a:t>Password matcher during registration </a:t>
            </a:r>
          </a:p>
          <a:p>
            <a:r>
              <a:rPr lang="en-US" dirty="0"/>
              <a:t>Password encryption</a:t>
            </a:r>
          </a:p>
          <a:p>
            <a:r>
              <a:rPr lang="en-US" dirty="0"/>
              <a:t>Checks username if exists at registration time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91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9DF4-CA8D-4F56-9536-72A4BD9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Security flow (Register, Login)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09A1C-B040-4FD0-9C74-A81DC879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55" y="1066799"/>
            <a:ext cx="10096865" cy="56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2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784F-218D-4B02-8CC4-BEF19A6C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en-US" dirty="0"/>
              <a:t>VOPC Diagram for transfer Scenario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7FE78-C76C-4177-9D93-047E337D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446188"/>
            <a:ext cx="5750462" cy="54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 SWE(cs425) -Final Project    HopeBank</vt:lpstr>
      <vt:lpstr>Introduction And Problem statement</vt:lpstr>
      <vt:lpstr>Use cases</vt:lpstr>
      <vt:lpstr>PowerPoint Presentation</vt:lpstr>
      <vt:lpstr>PowerPoint Presentation</vt:lpstr>
      <vt:lpstr>Enterprise Architecture Design</vt:lpstr>
      <vt:lpstr>Register and Login security</vt:lpstr>
      <vt:lpstr>Security flow (Register, Login)</vt:lpstr>
      <vt:lpstr>VOPC Diagram for transfer Scenario</vt:lpstr>
      <vt:lpstr>Sequence diagram for Transfer Scenario</vt:lpstr>
      <vt:lpstr>ER-Diagram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Mihreteab</dc:creator>
  <cp:lastModifiedBy>Mihreteab</cp:lastModifiedBy>
  <cp:revision>15</cp:revision>
  <dcterms:created xsi:type="dcterms:W3CDTF">2020-03-19T06:17:21Z</dcterms:created>
  <dcterms:modified xsi:type="dcterms:W3CDTF">2020-03-19T19:32:34Z</dcterms:modified>
</cp:coreProperties>
</file>