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96" r:id="rId1"/>
  </p:sldMasterIdLst>
  <p:notesMasterIdLst>
    <p:notesMasterId r:id="rId47"/>
  </p:notesMasterIdLst>
  <p:handoutMasterIdLst>
    <p:handoutMasterId r:id="rId48"/>
  </p:handoutMasterIdLst>
  <p:sldIdLst>
    <p:sldId id="292" r:id="rId2"/>
    <p:sldId id="327" r:id="rId3"/>
    <p:sldId id="328" r:id="rId4"/>
    <p:sldId id="329" r:id="rId5"/>
    <p:sldId id="288" r:id="rId6"/>
    <p:sldId id="343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58" r:id="rId15"/>
    <p:sldId id="359" r:id="rId16"/>
    <p:sldId id="344" r:id="rId17"/>
    <p:sldId id="360" r:id="rId18"/>
    <p:sldId id="303" r:id="rId19"/>
    <p:sldId id="345" r:id="rId20"/>
    <p:sldId id="337" r:id="rId21"/>
    <p:sldId id="338" r:id="rId22"/>
    <p:sldId id="346" r:id="rId23"/>
    <p:sldId id="347" r:id="rId24"/>
    <p:sldId id="319" r:id="rId25"/>
    <p:sldId id="339" r:id="rId26"/>
    <p:sldId id="348" r:id="rId27"/>
    <p:sldId id="296" r:id="rId28"/>
    <p:sldId id="349" r:id="rId29"/>
    <p:sldId id="350" r:id="rId30"/>
    <p:sldId id="307" r:id="rId31"/>
    <p:sldId id="351" r:id="rId32"/>
    <p:sldId id="352" r:id="rId33"/>
    <p:sldId id="320" r:id="rId34"/>
    <p:sldId id="353" r:id="rId35"/>
    <p:sldId id="354" r:id="rId36"/>
    <p:sldId id="309" r:id="rId37"/>
    <p:sldId id="356" r:id="rId38"/>
    <p:sldId id="311" r:id="rId39"/>
    <p:sldId id="321" r:id="rId40"/>
    <p:sldId id="361" r:id="rId41"/>
    <p:sldId id="357" r:id="rId42"/>
    <p:sldId id="310" r:id="rId43"/>
    <p:sldId id="322" r:id="rId44"/>
    <p:sldId id="312" r:id="rId45"/>
    <p:sldId id="341" r:id="rId46"/>
  </p:sldIdLst>
  <p:sldSz cx="9144000" cy="6858000" type="screen4x3"/>
  <p:notesSz cx="10234613" cy="71040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828">
          <p15:clr>
            <a:srgbClr val="A4A3A4"/>
          </p15:clr>
        </p15:guide>
        <p15:guide id="4" pos="3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8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문 성준" initials="문성" lastIdx="2" clrIdx="0">
    <p:extLst>
      <p:ext uri="{19B8F6BF-5375-455C-9EA6-DF929625EA0E}">
        <p15:presenceInfo xmlns:p15="http://schemas.microsoft.com/office/powerpoint/2012/main" userId="6f40eefbc55466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  <a:srgbClr val="00AEEF"/>
    <a:srgbClr val="000000"/>
    <a:srgbClr val="E1C48F"/>
    <a:srgbClr val="3366FF"/>
    <a:srgbClr val="FF9999"/>
    <a:srgbClr val="FF3300"/>
    <a:srgbClr val="3399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6" autoAdjust="0"/>
    <p:restoredTop sz="95775" autoAdjust="0"/>
  </p:normalViewPr>
  <p:slideViewPr>
    <p:cSldViewPr>
      <p:cViewPr varScale="1">
        <p:scale>
          <a:sx n="92" d="100"/>
          <a:sy n="92" d="100"/>
        </p:scale>
        <p:origin x="1291" y="48"/>
      </p:cViewPr>
      <p:guideLst>
        <p:guide orient="horz" pos="2160"/>
        <p:guide pos="2880"/>
        <p:guide orient="horz" pos="828"/>
        <p:guide pos="3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5700"/>
    </p:cViewPr>
  </p:sorterViewPr>
  <p:notesViewPr>
    <p:cSldViewPr>
      <p:cViewPr varScale="1">
        <p:scale>
          <a:sx n="151" d="100"/>
          <a:sy n="151" d="100"/>
        </p:scale>
        <p:origin x="1192" y="76"/>
      </p:cViewPr>
      <p:guideLst>
        <p:guide orient="horz" pos="2238"/>
        <p:guide pos="3224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3-09T15:11:02.499" idx="2">
    <p:pos x="5014" y="3086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737124"/>
            <a:ext cx="4753420" cy="370244"/>
          </a:xfrm>
          <a:prstGeom prst="rect">
            <a:avLst/>
          </a:prstGeom>
        </p:spPr>
        <p:txBody>
          <a:bodyPr vert="horz" lIns="104515" tIns="52258" rIns="104515" bIns="52258" rtlCol="0" anchor="b"/>
          <a:lstStyle>
            <a:lvl1pPr algn="l">
              <a:defRPr sz="1100">
                <a:latin typeface="+mj-lt"/>
                <a:ea typeface="+mn-ea"/>
              </a:defRPr>
            </a:lvl1pPr>
          </a:lstStyle>
          <a:p>
            <a:pPr>
              <a:defRPr/>
            </a:pPr>
            <a:r>
              <a:rPr lang="ko-KR" altLang="en-US"/>
              <a:t>자료구조및실습</a:t>
            </a:r>
            <a:endParaRPr lang="ko-KR" altLang="en-US">
              <a:ea typeface="+mj-ea"/>
            </a:endParaRPr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10945" y="6737124"/>
            <a:ext cx="4753420" cy="370244"/>
          </a:xfrm>
          <a:prstGeom prst="rect">
            <a:avLst/>
          </a:prstGeom>
        </p:spPr>
        <p:txBody>
          <a:bodyPr vert="horz" lIns="104515" tIns="52258" rIns="104515" bIns="52258" rtlCol="0" anchor="b"/>
          <a:lstStyle>
            <a:lvl1pPr algn="r">
              <a:defRPr sz="1100"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ko-KR"/>
              <a:t>1</a:t>
            </a:r>
            <a:r>
              <a:rPr lang="ko-KR" altLang="en-US"/>
              <a:t>장</a:t>
            </a:r>
            <a:r>
              <a:rPr lang="en-US" altLang="ko-KR"/>
              <a:t>. </a:t>
            </a:r>
            <a:r>
              <a:rPr lang="ko-KR" altLang="en-US"/>
              <a:t>자료구조와 알고리즘</a:t>
            </a:r>
          </a:p>
        </p:txBody>
      </p:sp>
    </p:spTree>
    <p:extLst>
      <p:ext uri="{BB962C8B-B14F-4D97-AF65-F5344CB8AC3E}">
        <p14:creationId xmlns:p14="http://schemas.microsoft.com/office/powerpoint/2010/main" val="737726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5304" cy="355920"/>
          </a:xfrm>
          <a:prstGeom prst="rect">
            <a:avLst/>
          </a:prstGeom>
        </p:spPr>
        <p:txBody>
          <a:bodyPr vert="horz" lIns="96487" tIns="48244" rIns="96487" bIns="48244" rtlCol="0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797022" y="0"/>
            <a:ext cx="4435304" cy="355920"/>
          </a:xfrm>
          <a:prstGeom prst="rect">
            <a:avLst/>
          </a:prstGeom>
        </p:spPr>
        <p:txBody>
          <a:bodyPr vert="horz" lIns="96487" tIns="48244" rIns="96487" bIns="48244" rtlCol="0"/>
          <a:lstStyle>
            <a:lvl1pPr algn="r">
              <a:defRPr sz="1300"/>
            </a:lvl1pPr>
          </a:lstStyle>
          <a:p>
            <a:pPr>
              <a:defRPr/>
            </a:pPr>
            <a:fld id="{1B437959-849E-4857-A646-93142CC261FB}" type="datetimeFigureOut">
              <a:rPr lang="ko-KR" altLang="en-US"/>
              <a:pPr>
                <a:defRPr/>
              </a:pPr>
              <a:t>2023-04-23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1813"/>
            <a:ext cx="3551237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87" tIns="48244" rIns="96487" bIns="48244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3005" y="3374073"/>
            <a:ext cx="8188606" cy="3197765"/>
          </a:xfrm>
          <a:prstGeom prst="rect">
            <a:avLst/>
          </a:prstGeom>
        </p:spPr>
        <p:txBody>
          <a:bodyPr vert="horz" lIns="96487" tIns="48244" rIns="96487" bIns="48244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747041"/>
            <a:ext cx="4435304" cy="355919"/>
          </a:xfrm>
          <a:prstGeom prst="rect">
            <a:avLst/>
          </a:prstGeom>
        </p:spPr>
        <p:txBody>
          <a:bodyPr vert="horz" lIns="96487" tIns="48244" rIns="96487" bIns="48244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1006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797022" y="6747041"/>
            <a:ext cx="4435304" cy="35591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282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9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xfrm>
            <a:off x="5797022" y="6747041"/>
            <a:ext cx="4435304" cy="355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fld id="{973089C5-EB85-4981-BB9D-6A5676032D5F}" type="slidenum">
              <a:rPr lang="ko-KR" altLang="en-US" smtClean="0"/>
              <a:pPr eaLnBrk="1" hangingPunct="1"/>
              <a:t>38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797022" y="6747041"/>
            <a:ext cx="4435304" cy="35591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263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2BD77-E22C-4D90-A449-601A296E976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143635"/>
            <a:ext cx="2255525" cy="1146050"/>
          </a:xfrm>
          <a:prstGeom prst="rect">
            <a:avLst/>
          </a:prstGeom>
        </p:spPr>
      </p:pic>
      <p:sp>
        <p:nvSpPr>
          <p:cNvPr id="71" name="정오각형 70"/>
          <p:cNvSpPr/>
          <p:nvPr userDrawn="1"/>
        </p:nvSpPr>
        <p:spPr>
          <a:xfrm rot="510795">
            <a:off x="5360433" y="3485935"/>
            <a:ext cx="4164715" cy="4241017"/>
          </a:xfrm>
          <a:prstGeom prst="pentagon">
            <a:avLst/>
          </a:prstGeom>
          <a:noFill/>
          <a:ln w="9525"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순서도: 연결자 71"/>
          <p:cNvSpPr/>
          <p:nvPr userDrawn="1"/>
        </p:nvSpPr>
        <p:spPr>
          <a:xfrm>
            <a:off x="5652120" y="7247275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순서도: 연결자 72"/>
          <p:cNvSpPr/>
          <p:nvPr userDrawn="1"/>
        </p:nvSpPr>
        <p:spPr>
          <a:xfrm>
            <a:off x="5247075" y="45991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순서도: 연결자 73"/>
          <p:cNvSpPr/>
          <p:nvPr userDrawn="1"/>
        </p:nvSpPr>
        <p:spPr>
          <a:xfrm>
            <a:off x="7497325" y="33389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순서도: 연결자 74"/>
          <p:cNvSpPr/>
          <p:nvPr userDrawn="1"/>
        </p:nvSpPr>
        <p:spPr>
          <a:xfrm>
            <a:off x="9290102" y="515356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순서도: 연결자 75"/>
          <p:cNvSpPr/>
          <p:nvPr userDrawn="1"/>
        </p:nvSpPr>
        <p:spPr>
          <a:xfrm>
            <a:off x="8127395" y="7680093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순서도: 연결자 76"/>
          <p:cNvSpPr/>
          <p:nvPr userDrawn="1"/>
        </p:nvSpPr>
        <p:spPr>
          <a:xfrm>
            <a:off x="7279771" y="52087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연결자 77"/>
          <p:cNvSpPr/>
          <p:nvPr userDrawn="1"/>
        </p:nvSpPr>
        <p:spPr>
          <a:xfrm>
            <a:off x="8149347" y="60392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/>
          <p:nvPr userDrawn="1"/>
        </p:nvCxnSpPr>
        <p:spPr>
          <a:xfrm>
            <a:off x="5475675" y="4827730"/>
            <a:ext cx="2880320" cy="30809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 userDrawn="1"/>
        </p:nvCxnSpPr>
        <p:spPr>
          <a:xfrm flipH="1">
            <a:off x="7508371" y="3567590"/>
            <a:ext cx="228600" cy="186974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 userDrawn="1"/>
        </p:nvCxnSpPr>
        <p:spPr>
          <a:xfrm>
            <a:off x="5475675" y="4827730"/>
            <a:ext cx="2032696" cy="60960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 userDrawn="1"/>
        </p:nvCxnSpPr>
        <p:spPr>
          <a:xfrm flipH="1" flipV="1">
            <a:off x="7497325" y="5437330"/>
            <a:ext cx="880622" cy="24713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 userDrawn="1"/>
        </p:nvCxnSpPr>
        <p:spPr>
          <a:xfrm flipV="1">
            <a:off x="8377947" y="6267890"/>
            <a:ext cx="0" cy="164080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 userDrawn="1"/>
        </p:nvCxnSpPr>
        <p:spPr>
          <a:xfrm flipH="1" flipV="1">
            <a:off x="7508371" y="5437330"/>
            <a:ext cx="847624" cy="83056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 userDrawn="1"/>
        </p:nvCxnSpPr>
        <p:spPr>
          <a:xfrm flipV="1">
            <a:off x="7508371" y="5382160"/>
            <a:ext cx="2010331" cy="5517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55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0A51F1-207D-46A7-8828-4F1CE2A40329}" type="datetime2">
              <a:rPr lang="en-US" altLang="ko-KR" smtClean="0"/>
              <a:t>Sunday, April 23, 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A49985-3ED7-422C-8162-A5969A69DF1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90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292111-A843-478F-AF46-721E22A8F371}" type="datetime2">
              <a:rPr lang="en-US" altLang="ko-KR" smtClean="0"/>
              <a:t>Sunday, April 23, 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CB721-F45A-43E8-9453-853BE3CFCC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34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3C7824-EFF9-4A20-872B-1A91BE069929}" type="datetime2">
              <a:rPr lang="en-US" altLang="ko-KR" smtClean="0"/>
              <a:t>Sunday, April 23, 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5FB1-22F1-45AE-8747-48C9856AFF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57200" y="368660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2860" y="1133745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35" y="368660"/>
            <a:ext cx="1320145" cy="76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08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508C2F-298D-4D88-BD5F-A465A2DE150C}" type="datetime2">
              <a:rPr lang="en-US" altLang="ko-KR" smtClean="0"/>
              <a:t>Sunday, April 23, 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266A7-D702-4712-A4A5-5418AC58D6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5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0E7A17-ECDA-4039-8498-4869F34CB8E4}" type="datetime2">
              <a:rPr lang="en-US" altLang="ko-KR" smtClean="0"/>
              <a:t>Sunday, April 23, 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E9732B-D289-4009-B116-26501EC14C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0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AF609A-971F-438A-ABBA-537A1CEACE51}" type="datetime2">
              <a:rPr lang="en-US" altLang="ko-KR" smtClean="0"/>
              <a:t>Sunday, April 23, 2023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6AE66-9278-4576-8AC8-E884F4B6BA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2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E1B6DD-CEB8-4A1B-8CDB-93BF524DE9D5}" type="datetime2">
              <a:rPr lang="en-US" altLang="ko-KR" smtClean="0"/>
              <a:t>Sunday, April 23, 2023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0396FA-42B6-41FE-AE41-A13EA8DD62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142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CC4DF8-1172-46A7-9D8E-AE5E54C4DE2C}" type="datetime2">
              <a:rPr lang="en-US" altLang="ko-KR" smtClean="0"/>
              <a:t>Sunday, April 23, 2023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42CBB3-E47E-4DA2-BBF1-497D88F99F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5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06812D-06EC-49FF-AC8E-14BB6C4056E2}" type="datetime2">
              <a:rPr lang="en-US" altLang="ko-KR" smtClean="0"/>
              <a:t>Sunday, April 23, 2023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04AEF-EE4E-4833-99A5-B18072DB22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84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DE5CFA-811C-48C9-85B3-65AF936443AD}" type="datetime2">
              <a:rPr lang="en-US" altLang="ko-KR" smtClean="0"/>
              <a:t>Sunday, April 23, 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C3D00A-ADE3-4DE3-8972-0A5D869163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85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D543F55-FE04-49A7-8623-AC110775E95C}" type="datetime2">
              <a:rPr lang="en-US" altLang="ko-KR" smtClean="0"/>
              <a:t>Sunday, April 23, 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9DBB0CE-3924-410A-AFDC-17E3BA2498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156955" y="165230"/>
            <a:ext cx="8830090" cy="65941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79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7" r:id="rId1"/>
    <p:sldLayoutId id="2147484298" r:id="rId2"/>
    <p:sldLayoutId id="2147484299" r:id="rId3"/>
    <p:sldLayoutId id="2147484300" r:id="rId4"/>
    <p:sldLayoutId id="2147484301" r:id="rId5"/>
    <p:sldLayoutId id="2147484302" r:id="rId6"/>
    <p:sldLayoutId id="2147484303" r:id="rId7"/>
    <p:sldLayoutId id="2147484304" r:id="rId8"/>
    <p:sldLayoutId id="2147484305" r:id="rId9"/>
    <p:sldLayoutId id="2147484306" r:id="rId10"/>
    <p:sldLayoutId id="2147484307" r:id="rId11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22.wmf"/><Relationship Id="rId7" Type="http://schemas.openxmlformats.org/officeDocument/2006/relationships/image" Target="../media/image2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17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22.wmf"/><Relationship Id="rId7" Type="http://schemas.openxmlformats.org/officeDocument/2006/relationships/image" Target="../media/image24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7.w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2438890"/>
            <a:ext cx="7772400" cy="1470025"/>
          </a:xfrm>
        </p:spPr>
        <p:txBody>
          <a:bodyPr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ko-KR" altLang="en-US" dirty="0"/>
              <a:t>자료구조와 알고리즘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66555" y="2438890"/>
            <a:ext cx="333037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150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8100000" scaled="1"/>
                  <a:tileRect/>
                </a:gradFill>
              </a:rPr>
              <a:t>01</a:t>
            </a:r>
            <a:endParaRPr lang="ko-KR" altLang="en-US" sz="150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-4505545" y="19589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ko-KR" sz="1400" dirty="0"/>
              <a:t>CHAPTER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4859325" cy="478155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/>
              <a:t>(2) </a:t>
            </a:r>
            <a:r>
              <a:rPr lang="ko-KR" altLang="en-US" sz="2400" dirty="0"/>
              <a:t>흐름도로 표기된 알고리즘</a:t>
            </a:r>
            <a:endParaRPr lang="en-US" altLang="ko-KR" sz="2400" dirty="0"/>
          </a:p>
          <a:p>
            <a:pPr lvl="1"/>
            <a:r>
              <a:rPr lang="ko-KR" altLang="en-US" sz="2000" dirty="0"/>
              <a:t>직관적이고 이해하기 쉬운 </a:t>
            </a:r>
            <a:br>
              <a:rPr lang="en-US" altLang="ko-KR" sz="2000" dirty="0"/>
            </a:br>
            <a:r>
              <a:rPr lang="ko-KR" altLang="en-US" sz="2000" dirty="0"/>
              <a:t>알고리즘 기술 방법</a:t>
            </a:r>
          </a:p>
          <a:p>
            <a:pPr lvl="1"/>
            <a:r>
              <a:rPr lang="ko-KR" altLang="en-US" sz="2000" dirty="0"/>
              <a:t>그러나 복잡한 알고리즘의 경우</a:t>
            </a:r>
            <a:r>
              <a:rPr lang="en-US" altLang="ko-KR" sz="2000" dirty="0"/>
              <a:t>, </a:t>
            </a:r>
            <a:br>
              <a:rPr lang="en-US" altLang="ko-KR" sz="2000" dirty="0"/>
            </a:br>
            <a:r>
              <a:rPr lang="ko-KR" altLang="en-US" sz="2000" dirty="0"/>
              <a:t>상당히 복잡해짐</a:t>
            </a:r>
            <a:r>
              <a:rPr lang="en-US" altLang="ko-KR" sz="2000" dirty="0"/>
              <a:t>.</a:t>
            </a:r>
          </a:p>
          <a:p>
            <a:endParaRPr lang="ko-KR" altLang="en-US" sz="2400" dirty="0"/>
          </a:p>
        </p:txBody>
      </p:sp>
      <p:pic>
        <p:nvPicPr>
          <p:cNvPr id="17413" name="_x133873960" descr="EMB00001a7859d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733" y="1886046"/>
            <a:ext cx="3359732" cy="4198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알고리즘의 기술 방법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68EA2C-6565-4C19-92C0-AF61ED4FE476}"/>
              </a:ext>
            </a:extLst>
          </p:cNvPr>
          <p:cNvSpPr txBox="1"/>
          <p:nvPr/>
        </p:nvSpPr>
        <p:spPr>
          <a:xfrm>
            <a:off x="6687235" y="2528900"/>
            <a:ext cx="45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5DB7F23-09F7-4853-AFDF-FA5E975A0AB8}"/>
              </a:ext>
            </a:extLst>
          </p:cNvPr>
          <p:cNvSpPr/>
          <p:nvPr/>
        </p:nvSpPr>
        <p:spPr>
          <a:xfrm>
            <a:off x="5607115" y="3023955"/>
            <a:ext cx="315035" cy="99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5C2E86AE-EF47-4765-A220-8967F205C973}"/>
              </a:ext>
            </a:extLst>
          </p:cNvPr>
          <p:cNvSpPr/>
          <p:nvPr/>
        </p:nvSpPr>
        <p:spPr>
          <a:xfrm rot="5400000">
            <a:off x="6534862" y="2522237"/>
            <a:ext cx="107869" cy="13501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5264370" cy="478155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ko-KR" sz="2000" dirty="0"/>
              <a:t>(3) </a:t>
            </a:r>
            <a:r>
              <a:rPr lang="ko-KR" altLang="en-US" sz="2000" dirty="0"/>
              <a:t>유사코드</a:t>
            </a:r>
            <a:r>
              <a:rPr lang="en-US" altLang="ko-KR" sz="2000" dirty="0">
                <a:latin typeface="+mn-ea"/>
              </a:rPr>
              <a:t>(pseudo-code)</a:t>
            </a:r>
            <a:r>
              <a:rPr lang="ko-KR" altLang="en-US" sz="2000" dirty="0"/>
              <a:t>로 </a:t>
            </a:r>
            <a:endParaRPr lang="en-US" altLang="ko-KR" sz="2000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ko-KR" altLang="en-US" sz="2000" dirty="0"/>
              <a:t>    표현된 알고리즘 </a:t>
            </a:r>
            <a:endParaRPr lang="en-US" altLang="ko-KR" sz="2000" dirty="0"/>
          </a:p>
          <a:p>
            <a:pPr marL="663575" lvl="1" indent="-342900">
              <a:defRPr/>
            </a:pPr>
            <a:r>
              <a:rPr lang="ko-KR" altLang="en-US" sz="1800" dirty="0"/>
              <a:t>알고리즘의 고수준 기술 방법</a:t>
            </a:r>
          </a:p>
          <a:p>
            <a:pPr marL="663575" lvl="1" indent="-342900">
              <a:defRPr/>
            </a:pPr>
            <a:r>
              <a:rPr lang="ko-KR" altLang="en-US" sz="1800" dirty="0"/>
              <a:t>자연어보다는 더 구조적인 표현 방법</a:t>
            </a:r>
          </a:p>
          <a:p>
            <a:pPr marL="663575" lvl="1" indent="-342900">
              <a:defRPr/>
            </a:pPr>
            <a:r>
              <a:rPr lang="ko-KR" altLang="en-US" sz="1800" dirty="0"/>
              <a:t>프로그래밍 언어보다는 덜 구체적인 </a:t>
            </a:r>
            <a:br>
              <a:rPr lang="en-US" altLang="ko-KR" sz="1800" dirty="0"/>
            </a:br>
            <a:r>
              <a:rPr lang="ko-KR" altLang="en-US" sz="1800" dirty="0"/>
              <a:t>표현방법</a:t>
            </a:r>
          </a:p>
          <a:p>
            <a:pPr marL="663575" lvl="1" indent="-342900">
              <a:defRPr/>
            </a:pPr>
            <a:r>
              <a:rPr lang="ko-KR" altLang="en-US" sz="1800" dirty="0"/>
              <a:t>알고리즘 기술에 가장 많이 사용</a:t>
            </a:r>
          </a:p>
          <a:p>
            <a:pPr marL="663575" lvl="1" indent="-342900">
              <a:defRPr/>
            </a:pPr>
            <a:r>
              <a:rPr lang="ko-KR" altLang="en-US" sz="1800" dirty="0"/>
              <a:t>프로그램을 구현할 때의 여러 가지 </a:t>
            </a:r>
            <a:br>
              <a:rPr lang="en-US" altLang="ko-KR" sz="1800" dirty="0"/>
            </a:br>
            <a:r>
              <a:rPr lang="ko-KR" altLang="en-US" sz="1800" dirty="0"/>
              <a:t>문제들을 감출 수 있음</a:t>
            </a:r>
            <a:endParaRPr lang="en-US" altLang="ko-KR" sz="1800" dirty="0"/>
          </a:p>
          <a:p>
            <a:pPr marL="663575" lvl="1" indent="-342900">
              <a:defRPr/>
            </a:pPr>
            <a:r>
              <a:rPr lang="ko-KR" altLang="en-US" sz="1800" u="sng" dirty="0"/>
              <a:t>알고리즘의 핵심적인 내용에만 집중</a:t>
            </a:r>
            <a:br>
              <a:rPr lang="en-US" altLang="ko-KR" sz="1800" u="sng" dirty="0"/>
            </a:br>
            <a:r>
              <a:rPr lang="ko-KR" altLang="en-US" sz="1800" dirty="0"/>
              <a:t>할 수 있음</a:t>
            </a:r>
            <a:r>
              <a:rPr lang="en-US" altLang="ko-KR" sz="1800" dirty="0"/>
              <a:t> </a:t>
            </a:r>
          </a:p>
          <a:p>
            <a:pPr>
              <a:defRPr/>
            </a:pPr>
            <a:endParaRPr lang="ko-KR" altLang="en-US" sz="2000" dirty="0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5247075" y="1502347"/>
            <a:ext cx="3780420" cy="20313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en-US" altLang="ko-KR" dirty="0" err="1">
                <a:latin typeface="Consolas" pitchFamily="49" charset="0"/>
                <a:ea typeface="SimHei" pitchFamily="49" charset="-122"/>
                <a:cs typeface="Consolas" pitchFamily="49" charset="0"/>
              </a:rPr>
              <a:t>ArrayMax</a:t>
            </a:r>
            <a:r>
              <a:rPr lang="en-US" altLang="ko-KR" dirty="0">
                <a:latin typeface="Consolas" pitchFamily="49" charset="0"/>
                <a:ea typeface="SimHei" pitchFamily="49" charset="-122"/>
                <a:cs typeface="Consolas" pitchFamily="49" charset="0"/>
              </a:rPr>
              <a:t>(</a:t>
            </a:r>
            <a:r>
              <a:rPr lang="en-US" altLang="ko-KR" dirty="0" err="1">
                <a:latin typeface="Consolas" pitchFamily="49" charset="0"/>
                <a:ea typeface="SimHei" pitchFamily="49" charset="-122"/>
                <a:cs typeface="Consolas" pitchFamily="49" charset="0"/>
              </a:rPr>
              <a:t>A,n</a:t>
            </a:r>
            <a:r>
              <a:rPr lang="en-US" altLang="ko-KR" dirty="0">
                <a:latin typeface="Consolas" pitchFamily="49" charset="0"/>
                <a:ea typeface="SimHei" pitchFamily="49" charset="-122"/>
                <a:cs typeface="Consolas" pitchFamily="49" charset="0"/>
              </a:rPr>
              <a:t>)</a:t>
            </a:r>
          </a:p>
          <a:p>
            <a:pPr eaLnBrk="1" hangingPunct="1"/>
            <a:r>
              <a:rPr lang="en-US" altLang="ko-KR" dirty="0">
                <a:latin typeface="Consolas" pitchFamily="49" charset="0"/>
                <a:ea typeface="SimHei" pitchFamily="49" charset="-122"/>
                <a:cs typeface="Consolas" pitchFamily="49" charset="0"/>
              </a:rPr>
              <a:t>  </a:t>
            </a:r>
          </a:p>
          <a:p>
            <a:pPr eaLnBrk="1" hangingPunct="1"/>
            <a:r>
              <a:rPr lang="en-US" altLang="ko-KR" dirty="0">
                <a:latin typeface="Consolas" pitchFamily="49" charset="0"/>
                <a:ea typeface="SimHei" pitchFamily="49" charset="-122"/>
                <a:cs typeface="Consolas" pitchFamily="49" charset="0"/>
              </a:rPr>
              <a:t>  </a:t>
            </a:r>
            <a:r>
              <a:rPr lang="en-US" altLang="ko-KR" dirty="0" err="1">
                <a:latin typeface="Consolas" pitchFamily="49" charset="0"/>
                <a:ea typeface="SimHei" pitchFamily="49" charset="-122"/>
                <a:cs typeface="Consolas" pitchFamily="49" charset="0"/>
              </a:rPr>
              <a:t>tmp</a:t>
            </a:r>
            <a:r>
              <a:rPr lang="en-US" altLang="ko-KR" dirty="0">
                <a:latin typeface="Consolas" pitchFamily="49" charset="0"/>
                <a:ea typeface="SimHei" pitchFamily="49" charset="-122"/>
                <a:cs typeface="Consolas" pitchFamily="49" charset="0"/>
              </a:rPr>
              <a:t> ← A[0];</a:t>
            </a:r>
          </a:p>
          <a:p>
            <a:pPr eaLnBrk="1" hangingPunct="1"/>
            <a:r>
              <a:rPr lang="en-US" altLang="ko-KR" dirty="0">
                <a:latin typeface="Consolas" pitchFamily="49" charset="0"/>
                <a:ea typeface="SimHei" pitchFamily="49" charset="-122"/>
                <a:cs typeface="Consolas" pitchFamily="49" charset="0"/>
              </a:rPr>
              <a:t>  </a:t>
            </a:r>
            <a:r>
              <a:rPr lang="en-US" altLang="ko-KR" dirty="0">
                <a:solidFill>
                  <a:srgbClr val="0070C0"/>
                </a:solidFill>
                <a:latin typeface="Consolas" pitchFamily="49" charset="0"/>
                <a:ea typeface="SimHei" pitchFamily="49" charset="-122"/>
                <a:cs typeface="Consolas" pitchFamily="49" charset="0"/>
              </a:rPr>
              <a:t>for</a:t>
            </a:r>
            <a:r>
              <a:rPr lang="en-US" altLang="ko-KR" dirty="0">
                <a:latin typeface="Consolas" pitchFamily="49" charset="0"/>
                <a:ea typeface="SimHei" pitchFamily="49" charset="-122"/>
                <a:cs typeface="Consolas" pitchFamily="49" charset="0"/>
              </a:rPr>
              <a:t> i←1 </a:t>
            </a:r>
            <a:r>
              <a:rPr lang="en-US" altLang="ko-KR" dirty="0">
                <a:solidFill>
                  <a:srgbClr val="0070C0"/>
                </a:solidFill>
                <a:latin typeface="Consolas" pitchFamily="49" charset="0"/>
                <a:ea typeface="SimHei" pitchFamily="49" charset="-122"/>
                <a:cs typeface="Consolas" pitchFamily="49" charset="0"/>
              </a:rPr>
              <a:t>to </a:t>
            </a:r>
            <a:r>
              <a:rPr lang="en-US" altLang="ko-KR" dirty="0">
                <a:latin typeface="Consolas" pitchFamily="49" charset="0"/>
                <a:ea typeface="SimHei" pitchFamily="49" charset="-122"/>
                <a:cs typeface="Consolas" pitchFamily="49" charset="0"/>
              </a:rPr>
              <a:t>n-1 </a:t>
            </a:r>
            <a:r>
              <a:rPr lang="en-US" altLang="ko-KR" dirty="0">
                <a:solidFill>
                  <a:srgbClr val="0070C0"/>
                </a:solidFill>
                <a:latin typeface="Consolas" pitchFamily="49" charset="0"/>
                <a:ea typeface="SimHei" pitchFamily="49" charset="-122"/>
                <a:cs typeface="Consolas" pitchFamily="49" charset="0"/>
              </a:rPr>
              <a:t>do </a:t>
            </a:r>
          </a:p>
          <a:p>
            <a:pPr eaLnBrk="1" hangingPunct="1"/>
            <a:r>
              <a:rPr lang="en-US" altLang="ko-KR" dirty="0">
                <a:latin typeface="Consolas" pitchFamily="49" charset="0"/>
                <a:ea typeface="SimHei" pitchFamily="49" charset="-122"/>
                <a:cs typeface="Consolas" pitchFamily="49" charset="0"/>
              </a:rPr>
              <a:t>	</a:t>
            </a:r>
            <a:r>
              <a:rPr lang="en-US" altLang="ko-KR" dirty="0">
                <a:solidFill>
                  <a:srgbClr val="0070C0"/>
                </a:solidFill>
                <a:latin typeface="Consolas" pitchFamily="49" charset="0"/>
                <a:ea typeface="SimHei" pitchFamily="49" charset="-122"/>
                <a:cs typeface="Consolas" pitchFamily="49" charset="0"/>
              </a:rPr>
              <a:t>if </a:t>
            </a:r>
            <a:r>
              <a:rPr lang="en-US" altLang="ko-KR" dirty="0" err="1">
                <a:latin typeface="Consolas" pitchFamily="49" charset="0"/>
                <a:ea typeface="SimHei" pitchFamily="49" charset="-122"/>
                <a:cs typeface="Consolas" pitchFamily="49" charset="0"/>
              </a:rPr>
              <a:t>tmp</a:t>
            </a:r>
            <a:r>
              <a:rPr lang="en-US" altLang="ko-KR" dirty="0">
                <a:latin typeface="Consolas" pitchFamily="49" charset="0"/>
                <a:ea typeface="SimHei" pitchFamily="49" charset="-122"/>
                <a:cs typeface="Consolas" pitchFamily="49" charset="0"/>
              </a:rPr>
              <a:t> &lt; A[</a:t>
            </a:r>
            <a:r>
              <a:rPr lang="en-US" altLang="ko-KR" dirty="0" err="1">
                <a:latin typeface="Consolas" pitchFamily="49" charset="0"/>
                <a:ea typeface="SimHei" pitchFamily="49" charset="-122"/>
                <a:cs typeface="Consolas" pitchFamily="49" charset="0"/>
              </a:rPr>
              <a:t>i</a:t>
            </a:r>
            <a:r>
              <a:rPr lang="en-US" altLang="ko-KR" dirty="0">
                <a:latin typeface="Consolas" pitchFamily="49" charset="0"/>
                <a:ea typeface="SimHei" pitchFamily="49" charset="-122"/>
                <a:cs typeface="Consolas" pitchFamily="49" charset="0"/>
              </a:rPr>
              <a:t>] </a:t>
            </a:r>
            <a:r>
              <a:rPr lang="en-US" altLang="ko-KR" dirty="0">
                <a:solidFill>
                  <a:srgbClr val="0070C0"/>
                </a:solidFill>
                <a:latin typeface="Consolas" pitchFamily="49" charset="0"/>
                <a:ea typeface="SimHei" pitchFamily="49" charset="-122"/>
                <a:cs typeface="Consolas" pitchFamily="49" charset="0"/>
              </a:rPr>
              <a:t>then </a:t>
            </a:r>
          </a:p>
          <a:p>
            <a:pPr eaLnBrk="1" hangingPunct="1"/>
            <a:r>
              <a:rPr lang="en-US" altLang="ko-KR" dirty="0">
                <a:latin typeface="Consolas" pitchFamily="49" charset="0"/>
                <a:ea typeface="SimHei" pitchFamily="49" charset="-122"/>
                <a:cs typeface="Consolas" pitchFamily="49" charset="0"/>
              </a:rPr>
              <a:t>		</a:t>
            </a:r>
            <a:r>
              <a:rPr lang="en-US" altLang="ko-KR" dirty="0" err="1">
                <a:latin typeface="Consolas" pitchFamily="49" charset="0"/>
                <a:ea typeface="SimHei" pitchFamily="49" charset="-122"/>
                <a:cs typeface="Consolas" pitchFamily="49" charset="0"/>
              </a:rPr>
              <a:t>tmp</a:t>
            </a:r>
            <a:r>
              <a:rPr lang="en-US" altLang="ko-KR" dirty="0">
                <a:latin typeface="Consolas" pitchFamily="49" charset="0"/>
                <a:ea typeface="SimHei" pitchFamily="49" charset="-122"/>
                <a:cs typeface="Consolas" pitchFamily="49" charset="0"/>
              </a:rPr>
              <a:t> ← A[</a:t>
            </a:r>
            <a:r>
              <a:rPr lang="en-US" altLang="ko-KR" dirty="0" err="1">
                <a:latin typeface="Consolas" pitchFamily="49" charset="0"/>
                <a:ea typeface="SimHei" pitchFamily="49" charset="-122"/>
                <a:cs typeface="Consolas" pitchFamily="49" charset="0"/>
              </a:rPr>
              <a:t>i</a:t>
            </a:r>
            <a:r>
              <a:rPr lang="en-US" altLang="ko-KR" dirty="0">
                <a:latin typeface="Consolas" pitchFamily="49" charset="0"/>
                <a:ea typeface="SimHei" pitchFamily="49" charset="-122"/>
                <a:cs typeface="Consolas" pitchFamily="49" charset="0"/>
              </a:rPr>
              <a:t>];</a:t>
            </a:r>
          </a:p>
          <a:p>
            <a:pPr eaLnBrk="1" hangingPunct="1"/>
            <a:r>
              <a:rPr lang="en-US" altLang="ko-KR" dirty="0">
                <a:latin typeface="Consolas" pitchFamily="49" charset="0"/>
                <a:ea typeface="SimHei" pitchFamily="49" charset="-122"/>
                <a:cs typeface="Consolas" pitchFamily="49" charset="0"/>
              </a:rPr>
              <a:t> </a:t>
            </a:r>
            <a:r>
              <a:rPr lang="en-US" altLang="ko-KR" dirty="0">
                <a:solidFill>
                  <a:srgbClr val="0070C0"/>
                </a:solidFill>
                <a:latin typeface="Consolas" pitchFamily="49" charset="0"/>
                <a:ea typeface="SimHei" pitchFamily="49" charset="-122"/>
                <a:cs typeface="Consolas" pitchFamily="49" charset="0"/>
              </a:rPr>
              <a:t> return </a:t>
            </a:r>
            <a:r>
              <a:rPr lang="en-US" altLang="ko-KR" dirty="0" err="1">
                <a:latin typeface="Consolas" pitchFamily="49" charset="0"/>
                <a:ea typeface="SimHei" pitchFamily="49" charset="-122"/>
                <a:cs typeface="Consolas" pitchFamily="49" charset="0"/>
              </a:rPr>
              <a:t>tmp</a:t>
            </a:r>
            <a:r>
              <a:rPr lang="en-US" altLang="ko-KR" dirty="0">
                <a:latin typeface="Consolas" pitchFamily="49" charset="0"/>
                <a:ea typeface="SimHei" pitchFamily="49" charset="-122"/>
                <a:cs typeface="Consolas" pitchFamily="49" charset="0"/>
              </a:rPr>
              <a:t>;</a:t>
            </a:r>
          </a:p>
        </p:txBody>
      </p:sp>
      <p:sp>
        <p:nvSpPr>
          <p:cNvPr id="18437" name="AutoShape 8"/>
          <p:cNvSpPr>
            <a:spLocks noChangeArrowheads="1"/>
          </p:cNvSpPr>
          <p:nvPr/>
        </p:nvSpPr>
        <p:spPr bwMode="auto">
          <a:xfrm>
            <a:off x="6344642" y="3919324"/>
            <a:ext cx="2339975" cy="1125537"/>
          </a:xfrm>
          <a:prstGeom prst="wedgeEllipseCallout">
            <a:avLst>
              <a:gd name="adj1" fmla="val 8787"/>
              <a:gd name="adj2" fmla="val -114676"/>
            </a:avLst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ko-KR" altLang="en-US" dirty="0">
                <a:latin typeface="+mn-ea"/>
                <a:ea typeface="+mn-ea"/>
              </a:rPr>
              <a:t>대입 연산자가 ←임을 유의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알고리즘의 기술 방법</a:t>
            </a:r>
            <a:r>
              <a:rPr lang="en-US" altLang="ko-KR" dirty="0"/>
              <a:t>(3)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4454280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(4) </a:t>
            </a:r>
            <a:r>
              <a:rPr lang="ko-KR" altLang="en-US" sz="2000" dirty="0"/>
              <a:t>특정</a:t>
            </a:r>
            <a:r>
              <a:rPr lang="en-US" altLang="ko-KR" sz="2000" dirty="0"/>
              <a:t> </a:t>
            </a:r>
            <a:r>
              <a:rPr lang="ko-KR" altLang="en-US" sz="2000" dirty="0"/>
              <a:t>언어로 표현된 </a:t>
            </a:r>
            <a:br>
              <a:rPr lang="en-US" altLang="ko-KR" sz="2000" dirty="0"/>
            </a:br>
            <a:r>
              <a:rPr lang="en-US" altLang="ko-KR" sz="2000" dirty="0"/>
              <a:t>     </a:t>
            </a:r>
            <a:r>
              <a:rPr lang="ko-KR" altLang="en-US" sz="2000" dirty="0"/>
              <a:t>알고리즘</a:t>
            </a:r>
            <a:endParaRPr lang="en-US" altLang="ko-KR" sz="2000" dirty="0"/>
          </a:p>
          <a:p>
            <a:pPr lvl="1"/>
            <a:r>
              <a:rPr lang="ko-KR" altLang="en-US" sz="1800" dirty="0"/>
              <a:t>알고리즘의 가장 정확한 기술 </a:t>
            </a:r>
            <a:br>
              <a:rPr lang="en-US" altLang="ko-KR" sz="1800" dirty="0"/>
            </a:br>
            <a:r>
              <a:rPr lang="ko-KR" altLang="en-US" sz="1800" dirty="0"/>
              <a:t>가능</a:t>
            </a:r>
          </a:p>
          <a:p>
            <a:pPr lvl="1"/>
            <a:r>
              <a:rPr lang="ko-KR" altLang="en-US" sz="1800" dirty="0"/>
              <a:t>실제 구현시의 많은 구체적인 </a:t>
            </a:r>
            <a:br>
              <a:rPr lang="en-US" altLang="ko-KR" sz="1800" dirty="0"/>
            </a:br>
            <a:r>
              <a:rPr lang="ko-KR" altLang="en-US" sz="1800" dirty="0"/>
              <a:t>사항들이 알고리즘의 핵심적인 내용들의 이해를 방해할 수 </a:t>
            </a:r>
            <a:br>
              <a:rPr lang="en-US" altLang="ko-KR" sz="1800" dirty="0"/>
            </a:br>
            <a:r>
              <a:rPr lang="ko-KR" altLang="en-US" sz="1800" dirty="0"/>
              <a:t>있음</a:t>
            </a:r>
            <a:endParaRPr lang="en-US" altLang="ko-KR" sz="1800" dirty="0"/>
          </a:p>
          <a:p>
            <a:pPr lvl="1"/>
            <a:r>
              <a:rPr lang="ko-KR" altLang="en-US" sz="1800" dirty="0"/>
              <a:t>예</a:t>
            </a:r>
            <a:r>
              <a:rPr lang="en-US" altLang="ko-KR" sz="1800" dirty="0"/>
              <a:t>) C</a:t>
            </a:r>
            <a:r>
              <a:rPr lang="ko-KR" altLang="en-US" sz="1800" dirty="0"/>
              <a:t>언어로 표기된 알고리즘</a:t>
            </a:r>
            <a:endParaRPr lang="en-US" altLang="ko-KR" sz="1800" dirty="0"/>
          </a:p>
          <a:p>
            <a:endParaRPr lang="ko-KR" altLang="en-US" sz="2000" dirty="0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5067055" y="1298856"/>
            <a:ext cx="3735416" cy="3970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#</a:t>
            </a:r>
            <a:r>
              <a:rPr lang="en-US" altLang="ko-KR" dirty="0">
                <a:solidFill>
                  <a:srgbClr val="0070C0"/>
                </a:solidFill>
                <a:latin typeface="Consolas" pitchFamily="49" charset="0"/>
                <a:ea typeface="MS UI Gothic" pitchFamily="34" charset="-128"/>
                <a:cs typeface="Consolas" pitchFamily="49" charset="0"/>
              </a:rPr>
              <a:t>define</a:t>
            </a:r>
            <a:r>
              <a:rPr lang="en-US" altLang="ko-KR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 MAX_ELEMENTS 100</a:t>
            </a:r>
          </a:p>
          <a:p>
            <a:pPr algn="just" eaLnBrk="1" hangingPunct="1"/>
            <a:r>
              <a:rPr lang="en-US" altLang="ko-KR" dirty="0" err="1">
                <a:solidFill>
                  <a:srgbClr val="0070C0"/>
                </a:solidFill>
                <a:latin typeface="Consolas" pitchFamily="49" charset="0"/>
                <a:ea typeface="MS UI Gothic" pitchFamily="34" charset="-128"/>
                <a:cs typeface="Consolas" pitchFamily="49" charset="0"/>
              </a:rPr>
              <a:t>in</a:t>
            </a:r>
            <a:r>
              <a:rPr lang="en-US" altLang="ko-KR" dirty="0" err="1">
                <a:solidFill>
                  <a:srgbClr val="0000FF"/>
                </a:solidFill>
                <a:latin typeface="Consolas" pitchFamily="49" charset="0"/>
                <a:ea typeface="MS UI Gothic" pitchFamily="34" charset="-128"/>
                <a:cs typeface="Consolas" pitchFamily="49" charset="0"/>
              </a:rPr>
              <a:t>t</a:t>
            </a:r>
            <a:r>
              <a:rPr lang="en-US" altLang="ko-KR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 score[MAX_ELEMENTS];		</a:t>
            </a:r>
          </a:p>
          <a:p>
            <a:pPr algn="just" eaLnBrk="1" hangingPunct="1"/>
            <a:r>
              <a:rPr lang="en-US" altLang="ko-KR" dirty="0" err="1">
                <a:solidFill>
                  <a:srgbClr val="0070C0"/>
                </a:solidFill>
                <a:latin typeface="Consolas" pitchFamily="49" charset="0"/>
                <a:ea typeface="MS UI Gothic" pitchFamily="34" charset="-128"/>
                <a:cs typeface="Consolas" pitchFamily="49" charset="0"/>
              </a:rPr>
              <a:t>int</a:t>
            </a:r>
            <a:r>
              <a:rPr lang="en-US" altLang="ko-KR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 </a:t>
            </a:r>
            <a:r>
              <a:rPr lang="en-US" altLang="ko-KR" dirty="0" err="1">
                <a:latin typeface="Consolas" pitchFamily="49" charset="0"/>
                <a:ea typeface="MS UI Gothic" pitchFamily="34" charset="-128"/>
                <a:cs typeface="Consolas" pitchFamily="49" charset="0"/>
              </a:rPr>
              <a:t>find_max_score</a:t>
            </a:r>
            <a:r>
              <a:rPr lang="en-US" altLang="ko-KR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(</a:t>
            </a:r>
            <a:r>
              <a:rPr lang="en-US" altLang="ko-KR" dirty="0" err="1">
                <a:solidFill>
                  <a:srgbClr val="0070C0"/>
                </a:solidFill>
                <a:latin typeface="Consolas" pitchFamily="49" charset="0"/>
                <a:ea typeface="MS UI Gothic" pitchFamily="34" charset="-128"/>
                <a:cs typeface="Consolas" pitchFamily="49" charset="0"/>
              </a:rPr>
              <a:t>int</a:t>
            </a:r>
            <a:r>
              <a:rPr lang="en-US" altLang="ko-KR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 n)</a:t>
            </a:r>
          </a:p>
          <a:p>
            <a:pPr algn="just" eaLnBrk="1" hangingPunct="1"/>
            <a:r>
              <a:rPr lang="en-US" altLang="ko-KR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{  </a:t>
            </a:r>
          </a:p>
          <a:p>
            <a:pPr algn="just" eaLnBrk="1" hangingPunct="1"/>
            <a:r>
              <a:rPr lang="en-US" altLang="ko-KR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    </a:t>
            </a:r>
            <a:r>
              <a:rPr lang="en-US" altLang="ko-KR" dirty="0" err="1">
                <a:solidFill>
                  <a:srgbClr val="0070C0"/>
                </a:solidFill>
                <a:latin typeface="Consolas" pitchFamily="49" charset="0"/>
                <a:ea typeface="MS UI Gothic" pitchFamily="34" charset="-128"/>
                <a:cs typeface="Consolas" pitchFamily="49" charset="0"/>
              </a:rPr>
              <a:t>int</a:t>
            </a:r>
            <a:r>
              <a:rPr lang="en-US" altLang="ko-KR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 </a:t>
            </a:r>
            <a:r>
              <a:rPr lang="en-US" altLang="ko-KR" dirty="0" err="1">
                <a:latin typeface="Consolas" pitchFamily="49" charset="0"/>
                <a:ea typeface="MS UI Gothic" pitchFamily="34" charset="-128"/>
                <a:cs typeface="Consolas" pitchFamily="49" charset="0"/>
              </a:rPr>
              <a:t>i</a:t>
            </a:r>
            <a:r>
              <a:rPr lang="en-US" altLang="ko-KR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, </a:t>
            </a:r>
            <a:r>
              <a:rPr lang="en-US" altLang="ko-KR" dirty="0" err="1">
                <a:latin typeface="Consolas" pitchFamily="49" charset="0"/>
                <a:ea typeface="MS UI Gothic" pitchFamily="34" charset="-128"/>
                <a:cs typeface="Consolas" pitchFamily="49" charset="0"/>
              </a:rPr>
              <a:t>tmp</a:t>
            </a:r>
            <a:r>
              <a:rPr lang="en-US" altLang="ko-KR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;</a:t>
            </a:r>
          </a:p>
          <a:p>
            <a:pPr algn="just" eaLnBrk="1" hangingPunct="1"/>
            <a:r>
              <a:rPr lang="en-US" altLang="ko-KR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    </a:t>
            </a:r>
            <a:r>
              <a:rPr lang="en-US" altLang="ko-KR" dirty="0" err="1">
                <a:latin typeface="Consolas" pitchFamily="49" charset="0"/>
                <a:ea typeface="MS UI Gothic" pitchFamily="34" charset="-128"/>
                <a:cs typeface="Consolas" pitchFamily="49" charset="0"/>
              </a:rPr>
              <a:t>tmp</a:t>
            </a:r>
            <a:r>
              <a:rPr lang="en-US" altLang="ko-KR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=score[0];</a:t>
            </a:r>
          </a:p>
          <a:p>
            <a:pPr algn="just" eaLnBrk="1" hangingPunct="1"/>
            <a:r>
              <a:rPr lang="en-US" altLang="ko-KR" dirty="0">
                <a:solidFill>
                  <a:srgbClr val="0070C0"/>
                </a:solidFill>
                <a:latin typeface="Consolas" pitchFamily="49" charset="0"/>
                <a:ea typeface="MS UI Gothic" pitchFamily="34" charset="-128"/>
                <a:cs typeface="Consolas" pitchFamily="49" charset="0"/>
              </a:rPr>
              <a:t>    for</a:t>
            </a:r>
            <a:r>
              <a:rPr lang="en-US" altLang="ko-KR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(</a:t>
            </a:r>
            <a:r>
              <a:rPr lang="en-US" altLang="ko-KR" dirty="0" err="1">
                <a:latin typeface="Consolas" pitchFamily="49" charset="0"/>
                <a:ea typeface="MS UI Gothic" pitchFamily="34" charset="-128"/>
                <a:cs typeface="Consolas" pitchFamily="49" charset="0"/>
              </a:rPr>
              <a:t>i</a:t>
            </a:r>
            <a:r>
              <a:rPr lang="en-US" altLang="ko-KR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=1;i&lt;</a:t>
            </a:r>
            <a:r>
              <a:rPr lang="en-US" altLang="ko-KR" dirty="0" err="1">
                <a:latin typeface="Consolas" pitchFamily="49" charset="0"/>
                <a:ea typeface="MS UI Gothic" pitchFamily="34" charset="-128"/>
                <a:cs typeface="Consolas" pitchFamily="49" charset="0"/>
              </a:rPr>
              <a:t>n;i</a:t>
            </a:r>
            <a:r>
              <a:rPr lang="en-US" altLang="ko-KR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++){ </a:t>
            </a:r>
          </a:p>
          <a:p>
            <a:pPr algn="just" eaLnBrk="1" hangingPunct="1"/>
            <a:r>
              <a:rPr lang="en-US" altLang="ko-KR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	</a:t>
            </a:r>
            <a:r>
              <a:rPr lang="en-US" altLang="ko-KR" dirty="0">
                <a:solidFill>
                  <a:srgbClr val="0070C0"/>
                </a:solidFill>
                <a:latin typeface="Consolas" pitchFamily="49" charset="0"/>
                <a:ea typeface="MS UI Gothic" pitchFamily="34" charset="-128"/>
                <a:cs typeface="Consolas" pitchFamily="49" charset="0"/>
              </a:rPr>
              <a:t>if</a:t>
            </a:r>
            <a:r>
              <a:rPr lang="en-US" altLang="ko-KR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( score[</a:t>
            </a:r>
            <a:r>
              <a:rPr lang="en-US" altLang="ko-KR" dirty="0" err="1">
                <a:latin typeface="Consolas" pitchFamily="49" charset="0"/>
                <a:ea typeface="MS UI Gothic" pitchFamily="34" charset="-128"/>
                <a:cs typeface="Consolas" pitchFamily="49" charset="0"/>
              </a:rPr>
              <a:t>i</a:t>
            </a:r>
            <a:r>
              <a:rPr lang="en-US" altLang="ko-KR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] &gt; </a:t>
            </a:r>
            <a:r>
              <a:rPr lang="en-US" altLang="ko-KR" dirty="0" err="1">
                <a:latin typeface="Consolas" pitchFamily="49" charset="0"/>
                <a:ea typeface="MS UI Gothic" pitchFamily="34" charset="-128"/>
                <a:cs typeface="Consolas" pitchFamily="49" charset="0"/>
              </a:rPr>
              <a:t>tmp</a:t>
            </a:r>
            <a:r>
              <a:rPr lang="en-US" altLang="ko-KR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 ){</a:t>
            </a:r>
          </a:p>
          <a:p>
            <a:pPr algn="just" eaLnBrk="1" hangingPunct="1"/>
            <a:r>
              <a:rPr lang="en-US" altLang="ko-KR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	    </a:t>
            </a:r>
            <a:r>
              <a:rPr lang="en-US" altLang="ko-KR" dirty="0" err="1">
                <a:latin typeface="Consolas" pitchFamily="49" charset="0"/>
                <a:ea typeface="MS UI Gothic" pitchFamily="34" charset="-128"/>
                <a:cs typeface="Consolas" pitchFamily="49" charset="0"/>
              </a:rPr>
              <a:t>tmp</a:t>
            </a:r>
            <a:r>
              <a:rPr lang="en-US" altLang="ko-KR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 = score[</a:t>
            </a:r>
            <a:r>
              <a:rPr lang="en-US" altLang="ko-KR" dirty="0" err="1">
                <a:latin typeface="Consolas" pitchFamily="49" charset="0"/>
                <a:ea typeface="MS UI Gothic" pitchFamily="34" charset="-128"/>
                <a:cs typeface="Consolas" pitchFamily="49" charset="0"/>
              </a:rPr>
              <a:t>i</a:t>
            </a:r>
            <a:r>
              <a:rPr lang="en-US" altLang="ko-KR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];</a:t>
            </a:r>
          </a:p>
          <a:p>
            <a:pPr algn="just" eaLnBrk="1" hangingPunct="1"/>
            <a:r>
              <a:rPr lang="en-US" altLang="ko-KR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	    }</a:t>
            </a:r>
          </a:p>
          <a:p>
            <a:pPr algn="just" eaLnBrk="1" hangingPunct="1"/>
            <a:r>
              <a:rPr lang="en-US" altLang="ko-KR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    }</a:t>
            </a:r>
          </a:p>
          <a:p>
            <a:pPr algn="just" eaLnBrk="1" hangingPunct="1"/>
            <a:r>
              <a:rPr lang="en-US" altLang="ko-KR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    </a:t>
            </a:r>
            <a:r>
              <a:rPr lang="en-US" altLang="ko-KR" dirty="0">
                <a:solidFill>
                  <a:srgbClr val="0070C0"/>
                </a:solidFill>
                <a:latin typeface="Consolas" pitchFamily="49" charset="0"/>
                <a:ea typeface="MS UI Gothic" pitchFamily="34" charset="-128"/>
                <a:cs typeface="Consolas" pitchFamily="49" charset="0"/>
              </a:rPr>
              <a:t>return</a:t>
            </a:r>
            <a:r>
              <a:rPr lang="en-US" altLang="ko-KR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 </a:t>
            </a:r>
            <a:r>
              <a:rPr lang="en-US" altLang="ko-KR" dirty="0" err="1">
                <a:latin typeface="Consolas" pitchFamily="49" charset="0"/>
                <a:ea typeface="MS UI Gothic" pitchFamily="34" charset="-128"/>
                <a:cs typeface="Consolas" pitchFamily="49" charset="0"/>
              </a:rPr>
              <a:t>tmp</a:t>
            </a:r>
            <a:r>
              <a:rPr lang="en-US" altLang="ko-KR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;</a:t>
            </a:r>
          </a:p>
          <a:p>
            <a:pPr algn="just" eaLnBrk="1" hangingPunct="1"/>
            <a:r>
              <a:rPr lang="en-US" altLang="ko-KR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}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알고리즘의 기술 방법</a:t>
            </a:r>
            <a:r>
              <a:rPr lang="en-US" altLang="ko-KR" dirty="0"/>
              <a:t>(4)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27016" y="1358770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자료형</a:t>
            </a:r>
            <a:r>
              <a:rPr lang="en-US" altLang="ko-KR" sz="2400" dirty="0"/>
              <a:t>(data type):</a:t>
            </a:r>
            <a:r>
              <a:rPr lang="ko-KR" altLang="en-US" sz="2400" dirty="0"/>
              <a:t> </a:t>
            </a:r>
            <a:r>
              <a:rPr lang="en-US" altLang="ko-KR" sz="2400" dirty="0"/>
              <a:t>“</a:t>
            </a:r>
            <a:r>
              <a:rPr lang="ko-KR" altLang="en-US" sz="2400" dirty="0"/>
              <a:t>데이터의 종류”</a:t>
            </a:r>
            <a:endParaRPr lang="en-US" altLang="ko-KR" sz="2400" dirty="0"/>
          </a:p>
          <a:p>
            <a:r>
              <a:rPr lang="ko-KR" altLang="en-US" sz="2400" dirty="0"/>
              <a:t>정수</a:t>
            </a:r>
            <a:r>
              <a:rPr lang="en-US" altLang="ko-KR" sz="2400" dirty="0"/>
              <a:t>, </a:t>
            </a:r>
            <a:r>
              <a:rPr lang="ko-KR" altLang="en-US" sz="2400" dirty="0"/>
              <a:t>실수</a:t>
            </a:r>
            <a:r>
              <a:rPr lang="en-US" altLang="ko-KR" sz="2400" dirty="0"/>
              <a:t>, </a:t>
            </a:r>
            <a:r>
              <a:rPr lang="ko-KR" altLang="en-US" sz="2400" dirty="0"/>
              <a:t>문자열 등이 기초적인 자료형의 예</a:t>
            </a:r>
            <a:endParaRPr lang="en-US" altLang="ko-KR" sz="2800" dirty="0">
              <a:latin typeface="+mn-ea"/>
            </a:endParaRPr>
          </a:p>
          <a:p>
            <a:pPr lvl="1">
              <a:defRPr/>
            </a:pPr>
            <a:endParaRPr lang="en-US" altLang="ko-KR" sz="1800" dirty="0">
              <a:latin typeface="+mn-ea"/>
            </a:endParaRPr>
          </a:p>
          <a:p>
            <a:pPr marL="0" indent="0">
              <a:buNone/>
              <a:defRPr/>
            </a:pPr>
            <a:r>
              <a:rPr lang="ko-KR" altLang="en-US" sz="2000" dirty="0">
                <a:latin typeface="+mn-ea"/>
              </a:rPr>
              <a:t>	</a:t>
            </a:r>
            <a:endParaRPr lang="en-US" altLang="ko-KR" sz="1400" dirty="0">
              <a:latin typeface="+mn-ea"/>
            </a:endParaRPr>
          </a:p>
          <a:p>
            <a:pPr>
              <a:defRPr/>
            </a:pPr>
            <a:endParaRPr lang="en-US" altLang="ko-KR" sz="2000" dirty="0">
              <a:latin typeface="+mn-ea"/>
            </a:endParaRPr>
          </a:p>
          <a:p>
            <a:pPr>
              <a:defRPr/>
            </a:pPr>
            <a:endParaRPr lang="en-US" altLang="ko-KR" sz="2000" dirty="0">
              <a:latin typeface="+mn-ea"/>
            </a:endParaRPr>
          </a:p>
          <a:p>
            <a:pPr>
              <a:defRPr/>
            </a:pPr>
            <a:endParaRPr lang="en-US" altLang="ko-KR" sz="2000" dirty="0">
              <a:latin typeface="+mn-ea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자료형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A2272FF-107A-4835-01FF-447C3DC3F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90" y="2618910"/>
            <a:ext cx="7007743" cy="368787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27016" y="1358770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ko-KR" altLang="en-US" sz="2800" dirty="0"/>
              <a:t>자료형</a:t>
            </a:r>
            <a:r>
              <a:rPr lang="en-US" altLang="ko-KR" sz="2800" dirty="0"/>
              <a:t>(data type)</a:t>
            </a:r>
          </a:p>
          <a:p>
            <a:pPr lvl="1" eaLnBrk="1" hangingPunct="1">
              <a:defRPr/>
            </a:pPr>
            <a:r>
              <a:rPr lang="en-US" altLang="ko-KR" sz="2400" dirty="0"/>
              <a:t> </a:t>
            </a:r>
            <a:r>
              <a:rPr lang="ko-KR" altLang="en-US" sz="2400" dirty="0"/>
              <a:t>데이터의 집합</a:t>
            </a:r>
            <a:endParaRPr lang="en-US" altLang="ko-KR" sz="2400" dirty="0"/>
          </a:p>
          <a:p>
            <a:pPr lvl="1" eaLnBrk="1" hangingPunct="1">
              <a:defRPr/>
            </a:pPr>
            <a:r>
              <a:rPr lang="ko-KR" altLang="en-US" sz="2400" dirty="0"/>
              <a:t> </a:t>
            </a:r>
            <a:r>
              <a:rPr lang="en-US" altLang="ko-KR" sz="2400" dirty="0"/>
              <a:t>(</a:t>
            </a:r>
            <a:r>
              <a:rPr lang="ko-KR" altLang="en-US" sz="2400" dirty="0">
                <a:solidFill>
                  <a:srgbClr val="0000FF"/>
                </a:solidFill>
              </a:rPr>
              <a:t>실행 가능한</a:t>
            </a:r>
            <a:r>
              <a:rPr lang="en-US" altLang="ko-KR" sz="2400" dirty="0"/>
              <a:t>) </a:t>
            </a:r>
            <a:r>
              <a:rPr lang="ko-KR" altLang="en-US" sz="2400" dirty="0"/>
              <a:t>연산의 집합</a:t>
            </a:r>
          </a:p>
          <a:p>
            <a:pPr lvl="1">
              <a:defRPr/>
            </a:pPr>
            <a:endParaRPr lang="en-US" altLang="ko-KR" sz="1800" dirty="0">
              <a:latin typeface="+mn-ea"/>
            </a:endParaRPr>
          </a:p>
          <a:p>
            <a:pPr marL="0" indent="0">
              <a:buNone/>
              <a:defRPr/>
            </a:pPr>
            <a:r>
              <a:rPr lang="ko-KR" altLang="en-US" sz="2000" dirty="0">
                <a:latin typeface="+mn-ea"/>
              </a:rPr>
              <a:t>	</a:t>
            </a:r>
            <a:endParaRPr lang="en-US" altLang="ko-KR" sz="1400" dirty="0">
              <a:latin typeface="+mn-ea"/>
            </a:endParaRPr>
          </a:p>
          <a:p>
            <a:pPr>
              <a:defRPr/>
            </a:pPr>
            <a:endParaRPr lang="en-US" altLang="ko-KR" sz="2000" dirty="0">
              <a:latin typeface="+mn-ea"/>
            </a:endParaRPr>
          </a:p>
          <a:p>
            <a:pPr>
              <a:defRPr/>
            </a:pPr>
            <a:endParaRPr lang="en-US" altLang="ko-KR" sz="2000" dirty="0">
              <a:latin typeface="+mn-ea"/>
            </a:endParaRPr>
          </a:p>
          <a:p>
            <a:pPr>
              <a:defRPr/>
            </a:pPr>
            <a:endParaRPr lang="en-US" altLang="ko-KR" sz="2000" dirty="0">
              <a:latin typeface="+mn-ea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자료형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99DE9D-7432-CDEC-7588-D4D811133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09" y="3068960"/>
            <a:ext cx="8010890" cy="1274629"/>
          </a:xfrm>
          <a:prstGeom prst="rect">
            <a:avLst/>
          </a:prstGeom>
        </p:spPr>
      </p:pic>
      <p:sp>
        <p:nvSpPr>
          <p:cNvPr id="6" name="설명선: 굽은 선(강조선) 5">
            <a:extLst>
              <a:ext uri="{FF2B5EF4-FFF2-40B4-BE49-F238E27FC236}">
                <a16:creationId xmlns:a16="http://schemas.microsoft.com/office/drawing/2014/main" id="{2B4B0D2E-07B5-0278-0634-C6E26CAA05FE}"/>
              </a:ext>
            </a:extLst>
          </p:cNvPr>
          <p:cNvSpPr/>
          <p:nvPr/>
        </p:nvSpPr>
        <p:spPr>
          <a:xfrm>
            <a:off x="6424175" y="2348880"/>
            <a:ext cx="2199779" cy="27003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42537"/>
              <a:gd name="adj6" fmla="val -11130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컴퓨터가 나타낼 수 있는 가장 작은 값</a:t>
            </a:r>
          </a:p>
        </p:txBody>
      </p:sp>
      <p:sp>
        <p:nvSpPr>
          <p:cNvPr id="7" name="설명선: 굽은 선(강조선) 6">
            <a:extLst>
              <a:ext uri="{FF2B5EF4-FFF2-40B4-BE49-F238E27FC236}">
                <a16:creationId xmlns:a16="http://schemas.microsoft.com/office/drawing/2014/main" id="{224B1CC3-FCE3-93E8-D4C3-64625992529E}"/>
              </a:ext>
            </a:extLst>
          </p:cNvPr>
          <p:cNvSpPr/>
          <p:nvPr/>
        </p:nvSpPr>
        <p:spPr>
          <a:xfrm>
            <a:off x="6706044" y="4844131"/>
            <a:ext cx="2199779" cy="27003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46075"/>
              <a:gd name="adj6" fmla="val -10085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실수 데이터에 적용 가능</a:t>
            </a:r>
            <a:r>
              <a:rPr lang="en-US" altLang="ko-KR" sz="1600" dirty="0">
                <a:solidFill>
                  <a:schemeClr val="tx1"/>
                </a:solidFill>
              </a:rPr>
              <a:t>?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977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27016" y="1358770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ko-KR" altLang="en-US" sz="2800" dirty="0"/>
              <a:t>자료형</a:t>
            </a:r>
            <a:r>
              <a:rPr lang="en-US" altLang="ko-KR" sz="2800" dirty="0"/>
              <a:t>(data type)</a:t>
            </a:r>
          </a:p>
          <a:p>
            <a:pPr lvl="1" eaLnBrk="1" hangingPunct="1">
              <a:defRPr/>
            </a:pPr>
            <a:r>
              <a:rPr lang="en-US" altLang="ko-KR" sz="2400" dirty="0"/>
              <a:t> </a:t>
            </a:r>
            <a:r>
              <a:rPr lang="ko-KR" altLang="en-US" sz="2400" dirty="0"/>
              <a:t>데이터의 집합</a:t>
            </a:r>
            <a:endParaRPr lang="en-US" altLang="ko-KR" sz="2400" dirty="0"/>
          </a:p>
          <a:p>
            <a:pPr lvl="1" eaLnBrk="1" hangingPunct="1">
              <a:defRPr/>
            </a:pPr>
            <a:r>
              <a:rPr lang="ko-KR" altLang="en-US" sz="2400" dirty="0"/>
              <a:t> </a:t>
            </a:r>
            <a:r>
              <a:rPr lang="en-US" altLang="ko-KR" sz="2400" dirty="0"/>
              <a:t>(</a:t>
            </a:r>
            <a:r>
              <a:rPr lang="ko-KR" altLang="en-US" sz="2400" dirty="0">
                <a:solidFill>
                  <a:srgbClr val="0000FF"/>
                </a:solidFill>
              </a:rPr>
              <a:t>실행 가능한</a:t>
            </a:r>
            <a:r>
              <a:rPr lang="en-US" altLang="ko-KR" sz="2400" dirty="0"/>
              <a:t>) </a:t>
            </a:r>
            <a:r>
              <a:rPr lang="ko-KR" altLang="en-US" sz="2400" dirty="0"/>
              <a:t>연산의 집합</a:t>
            </a:r>
          </a:p>
          <a:p>
            <a:pPr lvl="1">
              <a:defRPr/>
            </a:pPr>
            <a:endParaRPr lang="en-US" altLang="ko-KR" sz="1800" dirty="0">
              <a:latin typeface="+mn-ea"/>
            </a:endParaRPr>
          </a:p>
          <a:p>
            <a:pPr marL="0" indent="0">
              <a:buNone/>
              <a:defRPr/>
            </a:pPr>
            <a:r>
              <a:rPr lang="ko-KR" altLang="en-US" sz="2000" dirty="0">
                <a:latin typeface="+mn-ea"/>
              </a:rPr>
              <a:t>	</a:t>
            </a:r>
            <a:endParaRPr lang="en-US" altLang="ko-KR" sz="1400" dirty="0">
              <a:latin typeface="+mn-ea"/>
            </a:endParaRPr>
          </a:p>
          <a:p>
            <a:pPr>
              <a:defRPr/>
            </a:pPr>
            <a:endParaRPr lang="en-US" altLang="ko-KR" sz="2000" dirty="0">
              <a:latin typeface="+mn-ea"/>
            </a:endParaRPr>
          </a:p>
          <a:p>
            <a:pPr>
              <a:defRPr/>
            </a:pPr>
            <a:endParaRPr lang="en-US" altLang="ko-KR" sz="2000" dirty="0">
              <a:latin typeface="+mn-ea"/>
            </a:endParaRPr>
          </a:p>
          <a:p>
            <a:pPr>
              <a:defRPr/>
            </a:pPr>
            <a:endParaRPr lang="en-US" altLang="ko-KR" sz="2000" dirty="0">
              <a:latin typeface="+mn-ea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자료형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99DE9D-7432-CDEC-7588-D4D811133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09" y="3068960"/>
            <a:ext cx="8010890" cy="1274629"/>
          </a:xfrm>
          <a:prstGeom prst="rect">
            <a:avLst/>
          </a:prstGeom>
        </p:spPr>
      </p:pic>
      <p:sp>
        <p:nvSpPr>
          <p:cNvPr id="6" name="설명선: 굽은 선(강조선) 5">
            <a:extLst>
              <a:ext uri="{FF2B5EF4-FFF2-40B4-BE49-F238E27FC236}">
                <a16:creationId xmlns:a16="http://schemas.microsoft.com/office/drawing/2014/main" id="{2B4B0D2E-07B5-0278-0634-C6E26CAA05FE}"/>
              </a:ext>
            </a:extLst>
          </p:cNvPr>
          <p:cNvSpPr/>
          <p:nvPr/>
        </p:nvSpPr>
        <p:spPr>
          <a:xfrm>
            <a:off x="6424175" y="2348880"/>
            <a:ext cx="2199779" cy="27003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42537"/>
              <a:gd name="adj6" fmla="val -11130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컴퓨터가 나타낼 수 있는 가장 작은 값</a:t>
            </a:r>
          </a:p>
        </p:txBody>
      </p:sp>
      <p:sp>
        <p:nvSpPr>
          <p:cNvPr id="7" name="설명선: 굽은 선(강조선) 6">
            <a:extLst>
              <a:ext uri="{FF2B5EF4-FFF2-40B4-BE49-F238E27FC236}">
                <a16:creationId xmlns:a16="http://schemas.microsoft.com/office/drawing/2014/main" id="{224B1CC3-FCE3-93E8-D4C3-64625992529E}"/>
              </a:ext>
            </a:extLst>
          </p:cNvPr>
          <p:cNvSpPr/>
          <p:nvPr/>
        </p:nvSpPr>
        <p:spPr>
          <a:xfrm>
            <a:off x="6706044" y="4844131"/>
            <a:ext cx="2199779" cy="27003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46075"/>
              <a:gd name="adj6" fmla="val -10085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실수 데이터에 적용 가능</a:t>
            </a:r>
            <a:r>
              <a:rPr lang="en-US" altLang="ko-KR" sz="1600" dirty="0">
                <a:solidFill>
                  <a:schemeClr val="tx1"/>
                </a:solidFill>
              </a:rPr>
              <a:t>?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745820D5-52F7-71C7-00D3-A63668E27C9F}"/>
              </a:ext>
            </a:extLst>
          </p:cNvPr>
          <p:cNvSpPr/>
          <p:nvPr/>
        </p:nvSpPr>
        <p:spPr>
          <a:xfrm>
            <a:off x="1061610" y="5769260"/>
            <a:ext cx="675075" cy="405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D064C5-4E2E-C45C-6DE0-8D3E60F4CD2A}"/>
              </a:ext>
            </a:extLst>
          </p:cNvPr>
          <p:cNvSpPr txBox="1"/>
          <p:nvPr/>
        </p:nvSpPr>
        <p:spPr>
          <a:xfrm>
            <a:off x="1646675" y="5769260"/>
            <a:ext cx="65054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/>
              <a:t> </a:t>
            </a:r>
            <a:r>
              <a:rPr lang="ko-KR" altLang="en-US" sz="2400" dirty="0">
                <a:solidFill>
                  <a:srgbClr val="0000FF"/>
                </a:solidFill>
              </a:rPr>
              <a:t>데이터 </a:t>
            </a:r>
            <a:r>
              <a:rPr lang="en-US" altLang="ko-KR" sz="2400" dirty="0">
                <a:solidFill>
                  <a:srgbClr val="0000FF"/>
                </a:solidFill>
              </a:rPr>
              <a:t>+ </a:t>
            </a:r>
            <a:r>
              <a:rPr lang="ko-KR" altLang="en-US" sz="2400" dirty="0">
                <a:solidFill>
                  <a:srgbClr val="0000FF"/>
                </a:solidFill>
              </a:rPr>
              <a:t>데이터 간에 적용 가능한 연산</a:t>
            </a:r>
            <a:r>
              <a:rPr lang="en-US" altLang="ko-KR" sz="2400" dirty="0">
                <a:solidFill>
                  <a:srgbClr val="0000FF"/>
                </a:solidFill>
              </a:rPr>
              <a:t>(</a:t>
            </a:r>
            <a:r>
              <a:rPr lang="ko-KR" altLang="en-US" sz="2400" dirty="0">
                <a:solidFill>
                  <a:srgbClr val="0000FF"/>
                </a:solidFill>
              </a:rPr>
              <a:t>함수</a:t>
            </a:r>
            <a:r>
              <a:rPr lang="en-US" altLang="ko-KR" sz="2400" dirty="0">
                <a:solidFill>
                  <a:srgbClr val="0000FF"/>
                </a:solidFill>
              </a:rPr>
              <a:t>)</a:t>
            </a:r>
            <a:endParaRPr lang="ko-KR" alt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315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dirty="0">
                <a:latin typeface="+mn-ea"/>
              </a:rPr>
              <a:t>추상 </a:t>
            </a:r>
            <a:r>
              <a:rPr lang="ko-KR" altLang="en-US" sz="2400" dirty="0"/>
              <a:t>데이터 타입 </a:t>
            </a:r>
            <a:r>
              <a:rPr lang="en-US" altLang="ko-KR" sz="2400" dirty="0">
                <a:latin typeface="+mn-ea"/>
              </a:rPr>
              <a:t>(ADT: Abstract Data Type)     </a:t>
            </a:r>
          </a:p>
          <a:p>
            <a:pPr marL="708660" lvl="1" indent="-342900">
              <a:defRPr/>
            </a:pP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새로운</a:t>
            </a:r>
            <a:r>
              <a:rPr lang="en-US" altLang="ko-KR" sz="2000" dirty="0">
                <a:latin typeface="+mn-ea"/>
              </a:rPr>
              <a:t>)</a:t>
            </a:r>
            <a:r>
              <a:rPr lang="ko-KR" altLang="en-US" sz="2000" dirty="0">
                <a:latin typeface="+mn-ea"/>
              </a:rPr>
              <a:t> 데이터 타입을 추상적으로 정의한 것</a:t>
            </a:r>
            <a:endParaRPr lang="en-US" altLang="ko-KR" sz="2000" dirty="0">
              <a:latin typeface="+mn-ea"/>
            </a:endParaRPr>
          </a:p>
          <a:p>
            <a:pPr marL="708660" lvl="1" indent="-342900">
              <a:defRPr/>
            </a:pPr>
            <a:endParaRPr lang="ko-KR" altLang="en-US" sz="2000" dirty="0">
              <a:latin typeface="+mn-ea"/>
            </a:endParaRPr>
          </a:p>
          <a:p>
            <a:pPr marL="708660" lvl="1" indent="-342900">
              <a:defRPr/>
            </a:pPr>
            <a:r>
              <a:rPr lang="ko-KR" altLang="en-US" sz="2000" dirty="0">
                <a:latin typeface="+mn-ea"/>
              </a:rPr>
              <a:t>데이터</a:t>
            </a:r>
            <a:r>
              <a:rPr lang="en-US" altLang="ko-KR" sz="2000" dirty="0">
                <a:latin typeface="+mn-ea"/>
              </a:rPr>
              <a:t>/</a:t>
            </a:r>
            <a:r>
              <a:rPr lang="ko-KR" altLang="en-US" sz="2000" dirty="0">
                <a:latin typeface="+mn-ea"/>
              </a:rPr>
              <a:t>연산이 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무엇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(what)</a:t>
            </a:r>
            <a:r>
              <a:rPr lang="ko-KR" altLang="en-US" sz="2000" dirty="0">
                <a:latin typeface="+mn-ea"/>
              </a:rPr>
              <a:t>인가를 정의함</a:t>
            </a:r>
            <a:endParaRPr lang="en-US" altLang="ko-KR" sz="2000" dirty="0">
              <a:latin typeface="+mn-ea"/>
            </a:endParaRPr>
          </a:p>
          <a:p>
            <a:pPr marL="708660" lvl="1" indent="-342900">
              <a:defRPr/>
            </a:pPr>
            <a:endParaRPr lang="en-US" altLang="ko-KR" sz="2000" dirty="0">
              <a:latin typeface="+mn-ea"/>
            </a:endParaRPr>
          </a:p>
          <a:p>
            <a:pPr marL="708660" lvl="1" indent="-342900">
              <a:defRPr/>
            </a:pPr>
            <a:r>
              <a:rPr lang="ko-KR" altLang="en-US" sz="2000" dirty="0">
                <a:latin typeface="+mn-ea"/>
              </a:rPr>
              <a:t>데이터</a:t>
            </a:r>
            <a:r>
              <a:rPr lang="en-US" altLang="ko-KR" sz="2000" dirty="0">
                <a:latin typeface="+mn-ea"/>
              </a:rPr>
              <a:t>/</a:t>
            </a:r>
            <a:r>
              <a:rPr lang="ko-KR" altLang="en-US" sz="2000" dirty="0">
                <a:latin typeface="+mn-ea"/>
              </a:rPr>
              <a:t>연산을 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어떻게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(how)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구현할 것인지는 정의하지 않음</a:t>
            </a:r>
            <a:endParaRPr lang="en-US" altLang="ko-KR" sz="2000" dirty="0">
              <a:latin typeface="+mn-ea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추상 데이터 타입</a:t>
            </a:r>
          </a:p>
        </p:txBody>
      </p:sp>
    </p:spTree>
    <p:extLst>
      <p:ext uri="{BB962C8B-B14F-4D97-AF65-F5344CB8AC3E}">
        <p14:creationId xmlns:p14="http://schemas.microsoft.com/office/powerpoint/2010/main" val="3186640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82860" y="1313765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ko-KR" altLang="en-US" sz="2400" b="1" dirty="0">
                <a:solidFill>
                  <a:srgbClr val="FF3300"/>
                </a:solidFill>
              </a:rPr>
              <a:t>객체 </a:t>
            </a:r>
            <a:endParaRPr lang="en-US" altLang="ko-KR" sz="2400" b="1" dirty="0">
              <a:solidFill>
                <a:srgbClr val="FF3300"/>
              </a:solidFill>
            </a:endParaRPr>
          </a:p>
          <a:p>
            <a:pPr lvl="1">
              <a:defRPr/>
            </a:pPr>
            <a:r>
              <a:rPr lang="ko-KR" altLang="en-US" sz="1800" dirty="0"/>
              <a:t>추상 데이터 타입에 속하는 객체가 정의된다</a:t>
            </a:r>
            <a:r>
              <a:rPr lang="en-US" altLang="ko-KR" sz="1800" dirty="0"/>
              <a:t>.</a:t>
            </a:r>
          </a:p>
          <a:p>
            <a:pPr lvl="1">
              <a:defRPr/>
            </a:pPr>
            <a:r>
              <a:rPr lang="ko-KR" altLang="en-US" sz="1800" dirty="0"/>
              <a:t>데이터의 집합</a:t>
            </a:r>
            <a:endParaRPr lang="en-US" altLang="ko-KR" sz="1800" dirty="0"/>
          </a:p>
          <a:p>
            <a:pPr eaLnBrk="1" hangingPunct="1">
              <a:defRPr/>
            </a:pPr>
            <a:r>
              <a:rPr lang="ko-KR" altLang="en-US" sz="2400" b="1" dirty="0">
                <a:solidFill>
                  <a:srgbClr val="FF3300"/>
                </a:solidFill>
              </a:rPr>
              <a:t>연산</a:t>
            </a:r>
            <a:r>
              <a:rPr lang="en-US" altLang="ko-KR" sz="2400" b="1" dirty="0">
                <a:solidFill>
                  <a:srgbClr val="FF3300"/>
                </a:solidFill>
              </a:rPr>
              <a:t>(</a:t>
            </a:r>
            <a:r>
              <a:rPr lang="ko-KR" altLang="en-US" sz="2400" b="1" dirty="0">
                <a:solidFill>
                  <a:srgbClr val="FF3300"/>
                </a:solidFill>
              </a:rPr>
              <a:t>함수</a:t>
            </a:r>
            <a:r>
              <a:rPr lang="en-US" altLang="ko-KR" sz="2400" b="1" dirty="0">
                <a:solidFill>
                  <a:srgbClr val="FF3300"/>
                </a:solidFill>
              </a:rPr>
              <a:t>)</a:t>
            </a:r>
          </a:p>
          <a:p>
            <a:pPr lvl="1">
              <a:defRPr/>
            </a:pPr>
            <a:r>
              <a:rPr lang="ko-KR" altLang="en-US" sz="1800" dirty="0"/>
              <a:t>객체들 사이의 연산이 정의된다</a:t>
            </a:r>
            <a:r>
              <a:rPr lang="en-US" altLang="ko-KR" sz="1800" dirty="0"/>
              <a:t>. </a:t>
            </a:r>
          </a:p>
          <a:p>
            <a:pPr lvl="1">
              <a:defRPr/>
            </a:pPr>
            <a:r>
              <a:rPr lang="ko-KR" altLang="en-US" sz="1800" dirty="0"/>
              <a:t>연산은 추상 데이터 타입과 외부를 연결하는 인터페이스의 역할을 한다</a:t>
            </a:r>
            <a:r>
              <a:rPr lang="en-US" altLang="ko-KR" sz="1800" dirty="0"/>
              <a:t>.</a:t>
            </a:r>
          </a:p>
          <a:p>
            <a:endParaRPr lang="en-US" altLang="ko-KR" b="1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endParaRPr lang="en-US" altLang="ko-KR" sz="2800" b="1" dirty="0">
              <a:latin typeface="+mn-ea"/>
            </a:endParaRPr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추상 데이터 타입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4F0596B-FD18-A1C0-66AA-45CA6A467CA0}"/>
              </a:ext>
            </a:extLst>
          </p:cNvPr>
          <p:cNvGrpSpPr/>
          <p:nvPr/>
        </p:nvGrpSpPr>
        <p:grpSpPr>
          <a:xfrm>
            <a:off x="1781690" y="3924055"/>
            <a:ext cx="5445732" cy="2436503"/>
            <a:chOff x="1106488" y="3213100"/>
            <a:chExt cx="6675437" cy="3192463"/>
          </a:xfrm>
        </p:grpSpPr>
        <p:sp>
          <p:nvSpPr>
            <p:cNvPr id="4" name="AutoShape 22">
              <a:extLst>
                <a:ext uri="{FF2B5EF4-FFF2-40B4-BE49-F238E27FC236}">
                  <a16:creationId xmlns:a16="http://schemas.microsoft.com/office/drawing/2014/main" id="{F4A61A15-60EF-3E32-1EFE-1B29C58FB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1163" y="3249613"/>
              <a:ext cx="2700337" cy="2700337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" name="Text Box 15">
              <a:extLst>
                <a:ext uri="{FF2B5EF4-FFF2-40B4-BE49-F238E27FC236}">
                  <a16:creationId xmlns:a16="http://schemas.microsoft.com/office/drawing/2014/main" id="{9A0C4028-55CA-BEF1-D5DD-7F4B0E80E8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1275" y="3803650"/>
              <a:ext cx="304800" cy="3667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>
                  <a:latin typeface="Trebuchet MS" pitchFamily="34" charset="0"/>
                  <a:ea typeface="굴림" pitchFamily="50" charset="-127"/>
                </a:rPr>
                <a:t>2</a:t>
              </a:r>
            </a:p>
          </p:txBody>
        </p:sp>
        <p:sp>
          <p:nvSpPr>
            <p:cNvPr id="6" name="Text Box 16">
              <a:extLst>
                <a:ext uri="{FF2B5EF4-FFF2-40B4-BE49-F238E27FC236}">
                  <a16:creationId xmlns:a16="http://schemas.microsoft.com/office/drawing/2014/main" id="{E75DDDF6-366E-8485-B13D-982B2DA988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0" y="3983038"/>
              <a:ext cx="304800" cy="36671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>
                  <a:latin typeface="Trebuchet MS" pitchFamily="34" charset="0"/>
                  <a:ea typeface="굴림" pitchFamily="50" charset="-127"/>
                </a:rPr>
                <a:t>3</a:t>
              </a:r>
            </a:p>
          </p:txBody>
        </p:sp>
        <p:sp>
          <p:nvSpPr>
            <p:cNvPr id="7" name="Text Box 17">
              <a:extLst>
                <a:ext uri="{FF2B5EF4-FFF2-40B4-BE49-F238E27FC236}">
                  <a16:creationId xmlns:a16="http://schemas.microsoft.com/office/drawing/2014/main" id="{5C11C8FA-0AF6-738E-E5C8-01AF631841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1888" y="4522788"/>
              <a:ext cx="304800" cy="36671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>
                  <a:latin typeface="Trebuchet MS" pitchFamily="34" charset="0"/>
                  <a:ea typeface="굴림" pitchFamily="50" charset="-127"/>
                </a:rPr>
                <a:t>9</a:t>
              </a:r>
            </a:p>
          </p:txBody>
        </p:sp>
        <p:sp>
          <p:nvSpPr>
            <p:cNvPr id="8" name="Text Box 18">
              <a:extLst>
                <a:ext uri="{FF2B5EF4-FFF2-40B4-BE49-F238E27FC236}">
                  <a16:creationId xmlns:a16="http://schemas.microsoft.com/office/drawing/2014/main" id="{6EA123BE-3A78-7A53-6A3A-5B25C3148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3250" y="4703763"/>
              <a:ext cx="304800" cy="36671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>
                  <a:latin typeface="Trebuchet MS" pitchFamily="34" charset="0"/>
                  <a:ea typeface="굴림" pitchFamily="50" charset="-127"/>
                </a:rPr>
                <a:t>7</a:t>
              </a:r>
            </a:p>
          </p:txBody>
        </p:sp>
        <p:sp>
          <p:nvSpPr>
            <p:cNvPr id="9" name="Rectangle 23">
              <a:extLst>
                <a:ext uri="{FF2B5EF4-FFF2-40B4-BE49-F238E27FC236}">
                  <a16:creationId xmlns:a16="http://schemas.microsoft.com/office/drawing/2014/main" id="{C6C230A5-CEC0-4FC0-1022-93FA91ECAF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431410">
              <a:off x="5292725" y="3429000"/>
              <a:ext cx="179388" cy="900113"/>
            </a:xfrm>
            <a:prstGeom prst="rect">
              <a:avLst/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0" name="Rectangle 25">
              <a:extLst>
                <a:ext uri="{FF2B5EF4-FFF2-40B4-BE49-F238E27FC236}">
                  <a16:creationId xmlns:a16="http://schemas.microsoft.com/office/drawing/2014/main" id="{968A47A5-3782-CB68-B991-8980F3BBC40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68158">
              <a:off x="5246688" y="4914900"/>
              <a:ext cx="179387" cy="900113"/>
            </a:xfrm>
            <a:prstGeom prst="rect">
              <a:avLst/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1" name="Rectangle 26">
              <a:extLst>
                <a:ext uri="{FF2B5EF4-FFF2-40B4-BE49-F238E27FC236}">
                  <a16:creationId xmlns:a16="http://schemas.microsoft.com/office/drawing/2014/main" id="{EEA0199A-2B09-FC12-64AB-AF6BA679E06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68158">
              <a:off x="3041650" y="3429000"/>
              <a:ext cx="179388" cy="900113"/>
            </a:xfrm>
            <a:prstGeom prst="rect">
              <a:avLst/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2" name="Rectangle 27">
              <a:extLst>
                <a:ext uri="{FF2B5EF4-FFF2-40B4-BE49-F238E27FC236}">
                  <a16:creationId xmlns:a16="http://schemas.microsoft.com/office/drawing/2014/main" id="{2B9A2686-ED71-145D-C778-9B5152654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543891">
              <a:off x="3086100" y="4914900"/>
              <a:ext cx="179388" cy="900113"/>
            </a:xfrm>
            <a:prstGeom prst="rect">
              <a:avLst/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3" name="Line 29">
              <a:extLst>
                <a:ext uri="{FF2B5EF4-FFF2-40B4-BE49-F238E27FC236}">
                  <a16:creationId xmlns:a16="http://schemas.microsoft.com/office/drawing/2014/main" id="{B18355AE-4E51-2E1B-045A-6E6BEC822B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08625" y="3429000"/>
              <a:ext cx="935038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30">
              <a:extLst>
                <a:ext uri="{FF2B5EF4-FFF2-40B4-BE49-F238E27FC236}">
                  <a16:creationId xmlns:a16="http://schemas.microsoft.com/office/drawing/2014/main" id="{50AA1905-222F-979F-EA4A-472C013194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81625" y="3213100"/>
              <a:ext cx="935038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Text Box 31">
              <a:extLst>
                <a:ext uri="{FF2B5EF4-FFF2-40B4-BE49-F238E27FC236}">
                  <a16:creationId xmlns:a16="http://schemas.microsoft.com/office/drawing/2014/main" id="{FC09B3E3-8A13-A53F-6D92-EF9FCB2D70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1763" y="5287963"/>
              <a:ext cx="304800" cy="36671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>
                  <a:latin typeface="Trebuchet MS" pitchFamily="34" charset="0"/>
                  <a:ea typeface="굴림" pitchFamily="50" charset="-127"/>
                </a:rPr>
                <a:t>8</a:t>
              </a:r>
            </a:p>
          </p:txBody>
        </p:sp>
        <p:sp>
          <p:nvSpPr>
            <p:cNvPr id="16" name="AutoShape 32">
              <a:extLst>
                <a:ext uri="{FF2B5EF4-FFF2-40B4-BE49-F238E27FC236}">
                  <a16:creationId xmlns:a16="http://schemas.microsoft.com/office/drawing/2014/main" id="{1A23F143-A13D-912B-9F6B-033166FF9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7525" y="4778375"/>
              <a:ext cx="914400" cy="384175"/>
            </a:xfrm>
            <a:prstGeom prst="borderCallout2">
              <a:avLst>
                <a:gd name="adj1" fmla="val 29750"/>
                <a:gd name="adj2" fmla="val -8333"/>
                <a:gd name="adj3" fmla="val 29750"/>
                <a:gd name="adj4" fmla="val -63023"/>
                <a:gd name="adj5" fmla="val -137602"/>
                <a:gd name="adj6" fmla="val -119792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ko-KR" altLang="en-US">
                  <a:latin typeface="굴림" panose="020B0600000101010101" pitchFamily="50" charset="-127"/>
                  <a:ea typeface="굴림" panose="020B0600000101010101" pitchFamily="50" charset="-127"/>
                </a:rPr>
                <a:t>연산</a:t>
              </a:r>
            </a:p>
          </p:txBody>
        </p:sp>
        <p:sp>
          <p:nvSpPr>
            <p:cNvPr id="17" name="AutoShape 33">
              <a:extLst>
                <a:ext uri="{FF2B5EF4-FFF2-40B4-BE49-F238E27FC236}">
                  <a16:creationId xmlns:a16="http://schemas.microsoft.com/office/drawing/2014/main" id="{0033A83F-E023-A287-4875-068362CA9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6488" y="4508500"/>
              <a:ext cx="914400" cy="384175"/>
            </a:xfrm>
            <a:prstGeom prst="borderCallout2">
              <a:avLst>
                <a:gd name="adj1" fmla="val 29750"/>
                <a:gd name="adj2" fmla="val 108333"/>
                <a:gd name="adj3" fmla="val 29750"/>
                <a:gd name="adj4" fmla="val 188194"/>
                <a:gd name="adj5" fmla="val 50829"/>
                <a:gd name="adj6" fmla="val 270833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ko-KR" altLang="en-US" dirty="0">
                  <a:latin typeface="굴림" panose="020B0600000101010101" pitchFamily="50" charset="-127"/>
                  <a:ea typeface="굴림" panose="020B0600000101010101" pitchFamily="50" charset="-127"/>
                </a:rPr>
                <a:t>객체</a:t>
              </a:r>
            </a:p>
          </p:txBody>
        </p:sp>
        <p:sp>
          <p:nvSpPr>
            <p:cNvPr id="18" name="Text Box 34">
              <a:extLst>
                <a:ext uri="{FF2B5EF4-FFF2-40B4-BE49-F238E27FC236}">
                  <a16:creationId xmlns:a16="http://schemas.microsoft.com/office/drawing/2014/main" id="{2805C651-27BF-C6C4-5432-64E1FF6190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7075" y="6038850"/>
              <a:ext cx="1936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ko-KR" altLang="en-US">
                  <a:latin typeface="굴림" panose="020B0600000101010101" pitchFamily="50" charset="-127"/>
                  <a:ea typeface="굴림" panose="020B0600000101010101" pitchFamily="50" charset="-127"/>
                </a:rPr>
                <a:t>추상 데이터 타입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BB8789B-F87E-CDF3-E63E-9123B254F013}"/>
              </a:ext>
            </a:extLst>
          </p:cNvPr>
          <p:cNvSpPr txBox="1"/>
          <p:nvPr/>
        </p:nvSpPr>
        <p:spPr>
          <a:xfrm>
            <a:off x="1733845" y="6203211"/>
            <a:ext cx="1520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latin typeface="+mn-ea"/>
              </a:rPr>
              <a:t>자연수 </a:t>
            </a:r>
            <a:r>
              <a:rPr lang="en-US" altLang="ko-KR" sz="1800" b="1" dirty="0">
                <a:latin typeface="+mn-ea"/>
              </a:rPr>
              <a:t>ADT</a:t>
            </a:r>
            <a:endParaRPr lang="en-US" altLang="ko-KR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4760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추상 데이터 타입의 예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DDED2B2B-D2DB-ABA3-F753-FDBBE38E1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61" y="1403775"/>
            <a:ext cx="8064478" cy="445667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sz="1600" dirty="0" err="1">
                <a:latin typeface="+mn-lt"/>
                <a:ea typeface="굴림" panose="020B0600000101010101" pitchFamily="50" charset="-127"/>
              </a:rPr>
              <a:t>Nat_No</a:t>
            </a:r>
            <a:endParaRPr lang="en-US" altLang="ko-KR" sz="1600" dirty="0">
              <a:latin typeface="+mn-lt"/>
              <a:ea typeface="굴림" panose="020B0600000101010101" pitchFamily="50" charset="-127"/>
            </a:endParaRPr>
          </a:p>
          <a:p>
            <a:pPr algn="just" eaLnBrk="1" hangingPunct="1"/>
            <a:endParaRPr lang="en-US" altLang="ko-KR" sz="1600" dirty="0">
              <a:latin typeface="+mn-lt"/>
              <a:ea typeface="굴림" panose="020B0600000101010101" pitchFamily="50" charset="-127"/>
            </a:endParaRPr>
          </a:p>
          <a:p>
            <a:pPr algn="just" eaLnBrk="1" hangingPunct="1"/>
            <a:r>
              <a:rPr lang="ko-KR" altLang="en-US" sz="1600" b="1" dirty="0">
                <a:solidFill>
                  <a:srgbClr val="0000FF"/>
                </a:solidFill>
                <a:latin typeface="+mn-lt"/>
                <a:ea typeface="굴림" panose="020B0600000101010101" pitchFamily="50" charset="-127"/>
              </a:rPr>
              <a:t>객체</a:t>
            </a:r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: 0</a:t>
            </a:r>
            <a:r>
              <a:rPr lang="ko-KR" altLang="en-US" sz="1600" dirty="0">
                <a:latin typeface="+mn-lt"/>
                <a:ea typeface="굴림" panose="020B0600000101010101" pitchFamily="50" charset="-127"/>
              </a:rPr>
              <a:t>에서 시작하여 </a:t>
            </a:r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INT_MAX</a:t>
            </a:r>
            <a:r>
              <a:rPr lang="ko-KR" altLang="en-US" sz="1600" dirty="0">
                <a:latin typeface="+mn-lt"/>
                <a:ea typeface="굴림" panose="020B0600000101010101" pitchFamily="50" charset="-127"/>
              </a:rPr>
              <a:t>까지의 </a:t>
            </a:r>
            <a:r>
              <a:rPr lang="ko-KR" altLang="en-US" sz="1600" dirty="0" err="1">
                <a:latin typeface="+mn-lt"/>
                <a:ea typeface="굴림" panose="020B0600000101010101" pitchFamily="50" charset="-127"/>
              </a:rPr>
              <a:t>순서화된</a:t>
            </a:r>
            <a:r>
              <a:rPr lang="ko-KR" altLang="en-US" sz="1600" dirty="0">
                <a:latin typeface="+mn-lt"/>
                <a:ea typeface="굴림" panose="020B0600000101010101" pitchFamily="50" charset="-127"/>
              </a:rPr>
              <a:t> 정수의 </a:t>
            </a:r>
            <a:r>
              <a:rPr lang="ko-KR" altLang="en-US" sz="1600" dirty="0" err="1">
                <a:latin typeface="+mn-lt"/>
                <a:ea typeface="굴림" panose="020B0600000101010101" pitchFamily="50" charset="-127"/>
              </a:rPr>
              <a:t>부분범위</a:t>
            </a:r>
            <a:endParaRPr lang="ko-KR" altLang="en-US" sz="1600" dirty="0">
              <a:latin typeface="+mn-lt"/>
              <a:ea typeface="굴림" panose="020B0600000101010101" pitchFamily="50" charset="-127"/>
            </a:endParaRPr>
          </a:p>
          <a:p>
            <a:pPr algn="just" eaLnBrk="1" hangingPunct="1"/>
            <a:endParaRPr lang="en-US" altLang="ko-KR" sz="1600" dirty="0">
              <a:latin typeface="+mn-lt"/>
              <a:ea typeface="굴림" panose="020B0600000101010101" pitchFamily="50" charset="-127"/>
            </a:endParaRPr>
          </a:p>
          <a:p>
            <a:pPr algn="just" eaLnBrk="1" hangingPunct="1"/>
            <a:r>
              <a:rPr lang="ko-KR" altLang="en-US" sz="1600" b="1" dirty="0">
                <a:solidFill>
                  <a:srgbClr val="0000FF"/>
                </a:solidFill>
                <a:latin typeface="+mn-lt"/>
                <a:ea typeface="굴림" panose="020B0600000101010101" pitchFamily="50" charset="-127"/>
              </a:rPr>
              <a:t>함수</a:t>
            </a:r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: </a:t>
            </a:r>
          </a:p>
          <a:p>
            <a:pPr algn="just" eaLnBrk="1" hangingPunct="1"/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+mn-lt"/>
                <a:ea typeface="굴림" panose="020B0600000101010101" pitchFamily="50" charset="-127"/>
              </a:rPr>
              <a:t>Nat_Number</a:t>
            </a:r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 zero()           ::= 0 </a:t>
            </a:r>
          </a:p>
          <a:p>
            <a:pPr algn="just" eaLnBrk="1" hangingPunct="1"/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+mn-lt"/>
                <a:ea typeface="굴림" panose="020B0600000101010101" pitchFamily="50" charset="-127"/>
              </a:rPr>
              <a:t>Nat_Number</a:t>
            </a:r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 successor(x)   ::= if( x==INT_MAX ) return x</a:t>
            </a:r>
          </a:p>
          <a:p>
            <a:pPr algn="just" eaLnBrk="1" hangingPunct="1"/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		    	   else return x+1  </a:t>
            </a:r>
          </a:p>
          <a:p>
            <a:pPr algn="just" eaLnBrk="1" hangingPunct="1"/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 Boolean </a:t>
            </a:r>
            <a:r>
              <a:rPr lang="en-US" altLang="ko-KR" sz="1600" dirty="0" err="1">
                <a:latin typeface="+mn-lt"/>
                <a:ea typeface="굴림" panose="020B0600000101010101" pitchFamily="50" charset="-127"/>
              </a:rPr>
              <a:t>is_zero</a:t>
            </a:r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(x)             ::= if (x) return FALSE </a:t>
            </a:r>
          </a:p>
          <a:p>
            <a:pPr algn="just" eaLnBrk="1" hangingPunct="1"/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                 		   else return TRUE </a:t>
            </a:r>
          </a:p>
          <a:p>
            <a:pPr algn="just" eaLnBrk="1" hangingPunct="1"/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 Boolean equal(</a:t>
            </a:r>
            <a:r>
              <a:rPr lang="en-US" altLang="ko-KR" sz="1600" dirty="0" err="1">
                <a:latin typeface="+mn-lt"/>
                <a:ea typeface="굴림" panose="020B0600000101010101" pitchFamily="50" charset="-127"/>
              </a:rPr>
              <a:t>x,y</a:t>
            </a:r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)            ::= if( x==y ) return TRUE</a:t>
            </a:r>
          </a:p>
          <a:p>
            <a:pPr algn="just" eaLnBrk="1" hangingPunct="1"/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			   else return FALSE</a:t>
            </a:r>
          </a:p>
          <a:p>
            <a:pPr algn="just" eaLnBrk="1" hangingPunct="1"/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+mn-lt"/>
                <a:ea typeface="굴림" panose="020B0600000101010101" pitchFamily="50" charset="-127"/>
              </a:rPr>
              <a:t>Nat_Number</a:t>
            </a:r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 add(</a:t>
            </a:r>
            <a:r>
              <a:rPr lang="en-US" altLang="ko-KR" sz="1600" dirty="0" err="1">
                <a:latin typeface="+mn-lt"/>
                <a:ea typeface="굴림" panose="020B0600000101010101" pitchFamily="50" charset="-127"/>
              </a:rPr>
              <a:t>x,y</a:t>
            </a:r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)        ::= if( (</a:t>
            </a:r>
            <a:r>
              <a:rPr lang="en-US" altLang="ko-KR" sz="1600" dirty="0" err="1">
                <a:latin typeface="+mn-lt"/>
                <a:ea typeface="굴림" panose="020B0600000101010101" pitchFamily="50" charset="-127"/>
              </a:rPr>
              <a:t>x+y</a:t>
            </a:r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) &lt;= INT_MAX )  return </a:t>
            </a:r>
            <a:r>
              <a:rPr lang="en-US" altLang="ko-KR" sz="1600" dirty="0" err="1">
                <a:latin typeface="+mn-lt"/>
                <a:ea typeface="굴림" panose="020B0600000101010101" pitchFamily="50" charset="-127"/>
              </a:rPr>
              <a:t>x+y</a:t>
            </a:r>
            <a:endParaRPr lang="en-US" altLang="ko-KR" sz="1600" dirty="0">
              <a:latin typeface="+mn-lt"/>
              <a:ea typeface="굴림" panose="020B0600000101010101" pitchFamily="50" charset="-127"/>
            </a:endParaRPr>
          </a:p>
          <a:p>
            <a:pPr algn="just" eaLnBrk="1" hangingPunct="1"/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                                        else return INT_MAX</a:t>
            </a:r>
          </a:p>
          <a:p>
            <a:pPr algn="just" eaLnBrk="1" hangingPunct="1"/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+mn-lt"/>
                <a:ea typeface="굴림" panose="020B0600000101010101" pitchFamily="50" charset="-127"/>
              </a:rPr>
              <a:t>Nat_Number</a:t>
            </a:r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 sub(</a:t>
            </a:r>
            <a:r>
              <a:rPr lang="en-US" altLang="ko-KR" sz="1600" dirty="0" err="1">
                <a:latin typeface="+mn-lt"/>
                <a:ea typeface="굴림" panose="020B0600000101010101" pitchFamily="50" charset="-127"/>
              </a:rPr>
              <a:t>x,y</a:t>
            </a:r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)        ::= if ( x&lt;y ) return 0 </a:t>
            </a:r>
          </a:p>
          <a:p>
            <a:pPr algn="just" eaLnBrk="1" hangingPunct="1"/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                 		  else return x-y;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9A8326-3FA0-8E52-DE62-DAA4F62E9BF1}"/>
              </a:ext>
            </a:extLst>
          </p:cNvPr>
          <p:cNvSpPr txBox="1"/>
          <p:nvPr/>
        </p:nvSpPr>
        <p:spPr>
          <a:xfrm>
            <a:off x="-1395155" y="2663915"/>
            <a:ext cx="1395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X</a:t>
            </a:r>
            <a:r>
              <a:rPr lang="ko-KR" altLang="en-US" sz="800" dirty="0"/>
              <a:t>가 </a:t>
            </a:r>
            <a:r>
              <a:rPr lang="en-US" altLang="ko-KR" sz="800" dirty="0"/>
              <a:t>4 </a:t>
            </a:r>
            <a:r>
              <a:rPr lang="ko-KR" altLang="en-US" sz="800" dirty="0"/>
              <a:t>라면 </a:t>
            </a:r>
            <a:r>
              <a:rPr lang="en-US" altLang="ko-KR" sz="800" dirty="0"/>
              <a:t>5</a:t>
            </a:r>
            <a:r>
              <a:rPr lang="ko-KR" altLang="en-US" sz="800" dirty="0"/>
              <a:t>를 반환 </a:t>
            </a:r>
            <a:r>
              <a:rPr lang="en-US" altLang="ko-KR" sz="800" dirty="0"/>
              <a:t>4</a:t>
            </a:r>
            <a:r>
              <a:rPr lang="ko-KR" altLang="en-US" sz="800" dirty="0"/>
              <a:t>가 최대라면 </a:t>
            </a:r>
            <a:r>
              <a:rPr lang="en-US" altLang="ko-KR" sz="800" dirty="0"/>
              <a:t>x</a:t>
            </a:r>
            <a:r>
              <a:rPr lang="ko-KR" altLang="en-US" sz="800" dirty="0"/>
              <a:t>를 반환</a:t>
            </a:r>
            <a:endParaRPr lang="en-US" altLang="ko-KR" sz="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C238F2-9C37-48E8-905E-57822C715EDE}"/>
              </a:ext>
            </a:extLst>
          </p:cNvPr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알고리즘의 성능분석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63FF02-145D-487F-AAC6-2CB39A7B03E0}"/>
              </a:ext>
            </a:extLst>
          </p:cNvPr>
          <p:cNvSpPr txBox="1">
            <a:spLocks/>
          </p:cNvSpPr>
          <p:nvPr/>
        </p:nvSpPr>
        <p:spPr>
          <a:xfrm>
            <a:off x="482860" y="131376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0" lang="ko-KR" altLang="en-US" sz="2400" dirty="0"/>
              <a:t>성능 분석 필요성</a:t>
            </a:r>
            <a:endParaRPr kumimoji="0" lang="en-US" altLang="ko-KR" sz="2400" dirty="0"/>
          </a:p>
          <a:p>
            <a:pPr lvl="4" fontAlgn="auto">
              <a:spcAft>
                <a:spcPts val="0"/>
              </a:spcAft>
            </a:pPr>
            <a:endParaRPr kumimoji="0" lang="ko-KR" altLang="en-US" sz="1200" dirty="0"/>
          </a:p>
          <a:p>
            <a:pPr lvl="1" fontAlgn="auto">
              <a:spcAft>
                <a:spcPts val="0"/>
              </a:spcAft>
            </a:pPr>
            <a:r>
              <a:rPr kumimoji="0" lang="ko-KR" altLang="en-US" sz="2000" b="1" dirty="0"/>
              <a:t>최근 상용 프로그램의 규모가 이전에 비해서는 엄청나게 커지고 있음 </a:t>
            </a:r>
            <a:r>
              <a:rPr kumimoji="0" lang="en-US" altLang="ko-KR" sz="2000" b="1" dirty="0">
                <a:sym typeface="Wingdings" panose="05000000000000000000" pitchFamily="2" charset="2"/>
              </a:rPr>
              <a:t> </a:t>
            </a:r>
            <a:r>
              <a:rPr kumimoji="0" lang="ko-KR" altLang="en-US" sz="2000" b="1" dirty="0">
                <a:sym typeface="Wingdings" panose="05000000000000000000" pitchFamily="2" charset="2"/>
              </a:rPr>
              <a:t>알고리즘의 효율성이 더욱 중요함</a:t>
            </a:r>
            <a:endParaRPr kumimoji="0" lang="en-US" altLang="ko-KR" sz="2000" b="1" dirty="0">
              <a:sym typeface="Wingdings" panose="05000000000000000000" pitchFamily="2" charset="2"/>
            </a:endParaRPr>
          </a:p>
          <a:p>
            <a:pPr marL="914400" lvl="2" indent="0" fontAlgn="auto">
              <a:spcAft>
                <a:spcPts val="0"/>
              </a:spcAft>
              <a:buNone/>
            </a:pPr>
            <a:endParaRPr kumimoji="0" lang="en-US" altLang="ko-KR" sz="1600" b="1" dirty="0">
              <a:sym typeface="Wingdings" panose="05000000000000000000" pitchFamily="2" charset="2"/>
            </a:endParaRPr>
          </a:p>
          <a:p>
            <a:pPr marL="914400" lvl="2" indent="0" fontAlgn="auto">
              <a:spcAft>
                <a:spcPts val="0"/>
              </a:spcAft>
              <a:buNone/>
            </a:pPr>
            <a:endParaRPr kumimoji="0" lang="en-US" altLang="ko-KR" sz="1600" b="1" dirty="0">
              <a:sym typeface="Wingdings" panose="05000000000000000000" pitchFamily="2" charset="2"/>
            </a:endParaRPr>
          </a:p>
          <a:p>
            <a:pPr lvl="1" fontAlgn="auto">
              <a:spcAft>
                <a:spcPts val="0"/>
              </a:spcAft>
            </a:pPr>
            <a:endParaRPr kumimoji="0" lang="en-US" altLang="ko-KR" sz="1800" dirty="0"/>
          </a:p>
          <a:p>
            <a:pPr lvl="1" fontAlgn="auto">
              <a:spcAft>
                <a:spcPts val="0"/>
              </a:spcAft>
            </a:pPr>
            <a:endParaRPr kumimoji="0" lang="en-US" altLang="ko-KR" sz="1800" dirty="0"/>
          </a:p>
          <a:p>
            <a:pPr lvl="1" fontAlgn="auto">
              <a:spcAft>
                <a:spcPts val="0"/>
              </a:spcAft>
            </a:pPr>
            <a:endParaRPr kumimoji="0" lang="ko-KR" altLang="en-US" sz="1800" dirty="0"/>
          </a:p>
          <a:p>
            <a:pPr lvl="1" fontAlgn="auto">
              <a:spcAft>
                <a:spcPts val="0"/>
              </a:spcAft>
            </a:pPr>
            <a:endParaRPr kumimoji="0" lang="en-US" altLang="ko-KR" sz="2000" b="1" dirty="0"/>
          </a:p>
          <a:p>
            <a:pPr lvl="1" fontAlgn="auto">
              <a:spcAft>
                <a:spcPts val="0"/>
              </a:spcAft>
            </a:pPr>
            <a:r>
              <a:rPr kumimoji="0" lang="ko-KR" altLang="en-US" sz="2000" b="1" dirty="0"/>
              <a:t>사용자들은 여전히 빠른 프로그램을 선호</a:t>
            </a:r>
          </a:p>
          <a:p>
            <a:pPr fontAlgn="auto">
              <a:spcAft>
                <a:spcPts val="0"/>
              </a:spcAft>
            </a:pPr>
            <a:endParaRPr kumimoji="0" lang="ko-KR" altLang="en-US" sz="24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E5A571D-7595-4628-8DF5-88E383304B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608874"/>
              </p:ext>
            </p:extLst>
          </p:nvPr>
        </p:nvGraphicFramePr>
        <p:xfrm>
          <a:off x="1549660" y="287274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1453282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857606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92024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입력 자료의 개수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프로그램 </a:t>
                      </a:r>
                      <a:r>
                        <a:rPr lang="en-US" altLang="ko-KR" dirty="0"/>
                        <a:t>A: </a:t>
                      </a:r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n</a:t>
                      </a:r>
                      <a:r>
                        <a:rPr lang="en-US" altLang="ko-KR" baseline="30000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ko-KR" altLang="en-US" baseline="30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프로그램 </a:t>
                      </a:r>
                      <a:r>
                        <a:rPr lang="en-US" altLang="ko-KR" dirty="0"/>
                        <a:t>B: </a:t>
                      </a:r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2</a:t>
                      </a:r>
                      <a:r>
                        <a:rPr lang="en-US" altLang="ko-KR" baseline="30000" dirty="0">
                          <a:solidFill>
                            <a:srgbClr val="C00000"/>
                          </a:solidFill>
                        </a:rPr>
                        <a:t>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949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n=6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36</a:t>
                      </a:r>
                      <a:r>
                        <a:rPr lang="ko-KR" altLang="en-US" dirty="0"/>
                        <a:t>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64</a:t>
                      </a:r>
                      <a:r>
                        <a:rPr lang="ko-KR" altLang="en-US" dirty="0"/>
                        <a:t>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630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n=100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10000</a:t>
                      </a:r>
                      <a:r>
                        <a:rPr lang="ko-KR" altLang="en-US" dirty="0"/>
                        <a:t>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en-US" altLang="ko-KR" baseline="30000" dirty="0"/>
                        <a:t>100</a:t>
                      </a:r>
                      <a:r>
                        <a:rPr lang="ko-KR" altLang="en-US" dirty="0"/>
                        <a:t>초</a:t>
                      </a:r>
                      <a:r>
                        <a:rPr lang="en-US" altLang="ko-KR" dirty="0"/>
                        <a:t>~ 4*10</a:t>
                      </a:r>
                      <a:r>
                        <a:rPr lang="en-US" altLang="ko-KR" baseline="30000" dirty="0"/>
                        <a:t>22</a:t>
                      </a:r>
                      <a:r>
                        <a:rPr lang="ko-KR" altLang="en-US" dirty="0"/>
                        <a:t>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075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006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/>
          <a:lstStyle/>
          <a:p>
            <a:r>
              <a:rPr lang="ko-KR" altLang="en-US" sz="3600" dirty="0"/>
              <a:t>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153400" cy="47815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kern="0" dirty="0"/>
              <a:t>일상 생활에서 자료를 정리하고 조직화하는 이유는</a:t>
            </a:r>
            <a:r>
              <a:rPr lang="en-US" altLang="ko-KR" sz="2400" kern="0" dirty="0"/>
              <a:t>?</a:t>
            </a:r>
          </a:p>
          <a:p>
            <a:pPr marL="1063625" lvl="2" indent="-342900">
              <a:defRPr/>
            </a:pPr>
            <a:r>
              <a:rPr lang="ko-KR" altLang="en-US" sz="1600" kern="0" dirty="0"/>
              <a:t>사물을 편리하고 효율적으로 사용하기 위함</a:t>
            </a:r>
            <a:endParaRPr lang="en-US" altLang="ko-KR" sz="1600" kern="0" dirty="0"/>
          </a:p>
          <a:p>
            <a:pPr marL="663575" lvl="1" indent="-342900">
              <a:defRPr/>
            </a:pPr>
            <a:r>
              <a:rPr lang="ko-KR" altLang="en-US" sz="2000" kern="0" dirty="0"/>
              <a:t>다양한 자료를 효율적인 규칙에 따라 정리한 예</a:t>
            </a:r>
            <a:endParaRPr lang="en-US" altLang="ko-KR" sz="2000" kern="0" dirty="0"/>
          </a:p>
          <a:p>
            <a:pPr>
              <a:defRPr/>
            </a:pPr>
            <a:endParaRPr lang="ko-KR" altLang="en-US" sz="2400" dirty="0"/>
          </a:p>
        </p:txBody>
      </p:sp>
      <p:pic>
        <p:nvPicPr>
          <p:cNvPr id="10244" name="_x346569424" descr="EMB00001a7859d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731" y="2839200"/>
            <a:ext cx="6840538" cy="374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내용 개체 틀 2"/>
          <p:cNvSpPr>
            <a:spLocks noGrp="1"/>
          </p:cNvSpPr>
          <p:nvPr>
            <p:ph idx="4294967295"/>
          </p:nvPr>
        </p:nvSpPr>
        <p:spPr>
          <a:xfrm>
            <a:off x="482860" y="1313765"/>
            <a:ext cx="8229600" cy="4525963"/>
          </a:xfrm>
        </p:spPr>
        <p:txBody>
          <a:bodyPr/>
          <a:lstStyle/>
          <a:p>
            <a:r>
              <a:rPr lang="ko-KR" altLang="en-US" sz="2400" dirty="0"/>
              <a:t>알고리즘의 성능 분석 기법</a:t>
            </a:r>
          </a:p>
          <a:p>
            <a:pPr lvl="1"/>
            <a:r>
              <a:rPr lang="ko-KR" altLang="en-US" sz="2000" b="1" dirty="0"/>
              <a:t>실행 시간을 측정하는 방법</a:t>
            </a:r>
          </a:p>
          <a:p>
            <a:pPr lvl="2"/>
            <a:r>
              <a:rPr lang="ko-KR" altLang="en-US" sz="1800" dirty="0"/>
              <a:t>두 개의 알고리즘의 실제 실행 시간을 측정하는 것</a:t>
            </a:r>
          </a:p>
          <a:p>
            <a:pPr lvl="2"/>
            <a:r>
              <a:rPr lang="ko-KR" altLang="en-US" sz="1800" dirty="0"/>
              <a:t>실제로 구현하는 것이 필요</a:t>
            </a:r>
          </a:p>
          <a:p>
            <a:pPr lvl="2"/>
            <a:r>
              <a:rPr lang="ko-KR" altLang="en-US" sz="1800" dirty="0"/>
              <a:t>동일한 하드웨어를 사용하여야 함</a:t>
            </a:r>
            <a:endParaRPr lang="en-US" altLang="ko-KR" sz="1800" dirty="0"/>
          </a:p>
          <a:p>
            <a:pPr lvl="2"/>
            <a:endParaRPr lang="ko-KR" altLang="en-US" sz="1800" dirty="0"/>
          </a:p>
          <a:p>
            <a:pPr marL="914400" lvl="2" indent="0">
              <a:buNone/>
            </a:pPr>
            <a:endParaRPr lang="ko-KR" altLang="en-US" sz="1800" dirty="0"/>
          </a:p>
          <a:p>
            <a:endParaRPr lang="ko-KR" altLang="en-US" sz="2400" dirty="0"/>
          </a:p>
        </p:txBody>
      </p:sp>
      <p:pic>
        <p:nvPicPr>
          <p:cNvPr id="23556" name="Picture 18" descr="MCj0078805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270" y="1781652"/>
            <a:ext cx="1743075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31" descr="MCBD07082_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551" y="3699030"/>
            <a:ext cx="1814512" cy="154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알고리즘의 성능분석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내용 개체 틀 2"/>
          <p:cNvSpPr>
            <a:spLocks noGrp="1"/>
          </p:cNvSpPr>
          <p:nvPr>
            <p:ph idx="4294967295"/>
          </p:nvPr>
        </p:nvSpPr>
        <p:spPr>
          <a:xfrm>
            <a:off x="482860" y="1313765"/>
            <a:ext cx="8229600" cy="4525963"/>
          </a:xfrm>
        </p:spPr>
        <p:txBody>
          <a:bodyPr/>
          <a:lstStyle/>
          <a:p>
            <a:r>
              <a:rPr lang="en-US" altLang="ko-KR" sz="2400" dirty="0">
                <a:latin typeface="+mn-ea"/>
              </a:rPr>
              <a:t>clock </a:t>
            </a:r>
            <a:r>
              <a:rPr lang="ko-KR" altLang="en-US" sz="2400" dirty="0">
                <a:latin typeface="+mn-ea"/>
              </a:rPr>
              <a:t>함수 사용</a:t>
            </a:r>
            <a:r>
              <a:rPr lang="en-US" altLang="ko-KR" sz="2400" dirty="0">
                <a:latin typeface="+mn-ea"/>
              </a:rPr>
              <a:t>: </a:t>
            </a:r>
            <a:r>
              <a:rPr lang="en-US" altLang="ko-KR" sz="2400" dirty="0" err="1">
                <a:latin typeface="+mn-ea"/>
              </a:rPr>
              <a:t>clock_t</a:t>
            </a:r>
            <a:r>
              <a:rPr lang="en-US" altLang="ko-KR" sz="2400" dirty="0">
                <a:latin typeface="+mn-ea"/>
              </a:rPr>
              <a:t> clock(void); </a:t>
            </a:r>
          </a:p>
          <a:p>
            <a:pPr lvl="1"/>
            <a:r>
              <a:rPr lang="ko-KR" altLang="en-US" sz="2000" dirty="0">
                <a:latin typeface="+mn-ea"/>
              </a:rPr>
              <a:t>호출되었을 때의 시스템 시각 반환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2000" dirty="0">
                <a:latin typeface="+mn-ea"/>
              </a:rPr>
              <a:t>실행 시간 측정 프로그램 예</a:t>
            </a:r>
          </a:p>
          <a:p>
            <a:endParaRPr lang="ko-KR" altLang="en-US" sz="2400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95935" y="2618910"/>
            <a:ext cx="7650849" cy="36625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#include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&lt;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cstdio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&gt;    </a:t>
            </a: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/* C </a:t>
            </a:r>
            <a:r>
              <a:rPr lang="ko-KR" altLang="en-US" sz="1400" dirty="0">
                <a:latin typeface="Consolas" pitchFamily="49" charset="0"/>
                <a:ea typeface="+mn-ea"/>
                <a:cs typeface="Consolas" pitchFamily="49" charset="0"/>
              </a:rPr>
              <a:t>헤더파일 </a:t>
            </a: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&lt;</a:t>
            </a:r>
            <a:r>
              <a:rPr lang="en-US" altLang="ko-KR" sz="1400" dirty="0" err="1">
                <a:latin typeface="Consolas" pitchFamily="49" charset="0"/>
                <a:ea typeface="+mn-ea"/>
                <a:cs typeface="Consolas" pitchFamily="49" charset="0"/>
              </a:rPr>
              <a:t>stdio.h</a:t>
            </a: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&gt;</a:t>
            </a:r>
            <a:r>
              <a:rPr lang="ko-KR" altLang="en-US" sz="1400" dirty="0">
                <a:latin typeface="Consolas" pitchFamily="49" charset="0"/>
                <a:ea typeface="+mn-ea"/>
                <a:cs typeface="Consolas" pitchFamily="49" charset="0"/>
              </a:rPr>
              <a:t>을 포함하는 것과 동일 *</a:t>
            </a: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/</a:t>
            </a:r>
          </a:p>
          <a:p>
            <a:pPr algn="just"/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#include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&lt;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cstdlib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&gt;   </a:t>
            </a: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/* C </a:t>
            </a:r>
            <a:r>
              <a:rPr lang="ko-KR" altLang="en-US" sz="1400" dirty="0">
                <a:latin typeface="Consolas" pitchFamily="49" charset="0"/>
                <a:ea typeface="+mn-ea"/>
                <a:cs typeface="Consolas" pitchFamily="49" charset="0"/>
              </a:rPr>
              <a:t>헤더파일 </a:t>
            </a: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&lt;</a:t>
            </a:r>
            <a:r>
              <a:rPr lang="en-US" altLang="ko-KR" sz="1400" dirty="0" err="1">
                <a:latin typeface="Consolas" pitchFamily="49" charset="0"/>
                <a:ea typeface="+mn-ea"/>
                <a:cs typeface="Consolas" pitchFamily="49" charset="0"/>
              </a:rPr>
              <a:t>stdlib.h</a:t>
            </a: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&gt;</a:t>
            </a:r>
            <a:r>
              <a:rPr lang="ko-KR" altLang="en-US" sz="1400" dirty="0">
                <a:latin typeface="Consolas" pitchFamily="49" charset="0"/>
                <a:ea typeface="+mn-ea"/>
                <a:cs typeface="Consolas" pitchFamily="49" charset="0"/>
              </a:rPr>
              <a:t>을 포함하는 것과 동일 *</a:t>
            </a: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/</a:t>
            </a:r>
            <a:endParaRPr lang="en-US" altLang="ko-KR" sz="1600" dirty="0">
              <a:latin typeface="Consolas" pitchFamily="49" charset="0"/>
              <a:ea typeface="+mn-ea"/>
              <a:cs typeface="Consolas" pitchFamily="49" charset="0"/>
            </a:endParaRPr>
          </a:p>
          <a:p>
            <a:pPr algn="just"/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#include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&lt;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ctime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&gt;     </a:t>
            </a: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/* C </a:t>
            </a:r>
            <a:r>
              <a:rPr lang="ko-KR" altLang="en-US" sz="1400" dirty="0">
                <a:latin typeface="Consolas" pitchFamily="49" charset="0"/>
                <a:ea typeface="+mn-ea"/>
                <a:cs typeface="Consolas" pitchFamily="49" charset="0"/>
              </a:rPr>
              <a:t>헤더파일 </a:t>
            </a: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&lt;</a:t>
            </a:r>
            <a:r>
              <a:rPr lang="en-US" altLang="ko-KR" sz="1400" dirty="0" err="1">
                <a:latin typeface="Consolas" pitchFamily="49" charset="0"/>
                <a:ea typeface="+mn-ea"/>
                <a:cs typeface="Consolas" pitchFamily="49" charset="0"/>
              </a:rPr>
              <a:t>time.h</a:t>
            </a: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&gt;</a:t>
            </a:r>
            <a:r>
              <a:rPr lang="ko-KR" altLang="en-US" sz="1400" dirty="0">
                <a:latin typeface="Consolas" pitchFamily="49" charset="0"/>
                <a:ea typeface="+mn-ea"/>
                <a:cs typeface="Consolas" pitchFamily="49" charset="0"/>
              </a:rPr>
              <a:t>을 포함하는 것과 동일 *</a:t>
            </a: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/</a:t>
            </a:r>
            <a:endParaRPr lang="en-US" altLang="ko-KR" sz="1600" dirty="0">
              <a:latin typeface="Consolas" pitchFamily="49" charset="0"/>
              <a:ea typeface="+mn-ea"/>
              <a:cs typeface="Consolas" pitchFamily="49" charset="0"/>
            </a:endParaRPr>
          </a:p>
          <a:p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void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main( </a:t>
            </a: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void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)</a:t>
            </a:r>
          </a:p>
          <a:p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{</a:t>
            </a:r>
          </a:p>
          <a:p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       </a:t>
            </a:r>
            <a:r>
              <a:rPr lang="en-US" altLang="ko-KR" sz="1600" dirty="0" err="1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clock_t</a:t>
            </a: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start, finish;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        </a:t>
            </a: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double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duration;</a:t>
            </a:r>
          </a:p>
          <a:p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       start = clock();</a:t>
            </a:r>
          </a:p>
          <a:p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       // 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실행 시간을 측정하고자 하는 코드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....</a:t>
            </a:r>
          </a:p>
          <a:p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       // ....</a:t>
            </a:r>
          </a:p>
          <a:p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       finish = clock();</a:t>
            </a:r>
          </a:p>
          <a:p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       duration = (</a:t>
            </a: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double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)(</a:t>
            </a:r>
            <a:r>
              <a:rPr lang="en-US" altLang="ko-KR" sz="1600" b="1" dirty="0">
                <a:solidFill>
                  <a:srgbClr val="C00000"/>
                </a:solidFill>
                <a:latin typeface="Consolas" pitchFamily="49" charset="0"/>
                <a:ea typeface="+mn-ea"/>
                <a:cs typeface="Consolas" pitchFamily="49" charset="0"/>
              </a:rPr>
              <a:t>finish - start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) / CLOCKS_PER_SEC;</a:t>
            </a:r>
          </a:p>
          <a:p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      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printf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("%f 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초입니다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.\n", duration);</a:t>
            </a:r>
          </a:p>
          <a:p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(1) </a:t>
            </a:r>
            <a:r>
              <a:rPr lang="ko-KR" altLang="en-US" dirty="0"/>
              <a:t>실행시간 측정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4A11D0B2-34E7-4A16-8DC4-5EB12AC94EE2}"/>
              </a:ext>
            </a:extLst>
          </p:cNvPr>
          <p:cNvSpPr/>
          <p:nvPr/>
        </p:nvSpPr>
        <p:spPr>
          <a:xfrm>
            <a:off x="1196625" y="4419110"/>
            <a:ext cx="495055" cy="180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3874EFA5-6BB9-4D1A-B0A2-FBCCEA1C433D}"/>
              </a:ext>
            </a:extLst>
          </p:cNvPr>
          <p:cNvSpPr/>
          <p:nvPr/>
        </p:nvSpPr>
        <p:spPr>
          <a:xfrm>
            <a:off x="1196625" y="5184195"/>
            <a:ext cx="495055" cy="180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내용 개체 틀 2"/>
          <p:cNvSpPr>
            <a:spLocks noGrp="1"/>
          </p:cNvSpPr>
          <p:nvPr>
            <p:ph idx="4294967295"/>
          </p:nvPr>
        </p:nvSpPr>
        <p:spPr>
          <a:xfrm>
            <a:off x="482860" y="1313765"/>
            <a:ext cx="8229600" cy="4525963"/>
          </a:xfrm>
        </p:spPr>
        <p:txBody>
          <a:bodyPr/>
          <a:lstStyle/>
          <a:p>
            <a:r>
              <a:rPr lang="ko-KR" altLang="en-US" sz="2400" dirty="0"/>
              <a:t>알고리즘의 성능 분석 기법</a:t>
            </a:r>
          </a:p>
          <a:p>
            <a:pPr lvl="1"/>
            <a:r>
              <a:rPr lang="ko-KR" altLang="en-US" sz="2000" b="1" dirty="0"/>
              <a:t>실행 시간을 측정하는 방법</a:t>
            </a:r>
          </a:p>
          <a:p>
            <a:pPr lvl="2"/>
            <a:r>
              <a:rPr lang="ko-KR" altLang="en-US" sz="1800" dirty="0"/>
              <a:t>두 개의 알고리즘의 실제 실행 시간을 측정하는 것</a:t>
            </a:r>
          </a:p>
          <a:p>
            <a:pPr lvl="2"/>
            <a:r>
              <a:rPr lang="ko-KR" altLang="en-US" sz="1800" dirty="0"/>
              <a:t>실제로 구현하는 것이 필요</a:t>
            </a:r>
          </a:p>
          <a:p>
            <a:pPr lvl="2"/>
            <a:r>
              <a:rPr lang="ko-KR" altLang="en-US" sz="1800" dirty="0"/>
              <a:t>동일한 하드웨어를 사용하여야 함</a:t>
            </a:r>
            <a:endParaRPr lang="en-US" altLang="ko-KR" sz="1800" dirty="0"/>
          </a:p>
          <a:p>
            <a:pPr lvl="2"/>
            <a:r>
              <a:rPr lang="ko-KR" altLang="en-US" sz="1800" dirty="0"/>
              <a:t>단점</a:t>
            </a:r>
            <a:endParaRPr lang="en-US" altLang="ko-KR" sz="1800" dirty="0"/>
          </a:p>
          <a:p>
            <a:pPr lvl="3"/>
            <a:r>
              <a:rPr lang="ko-KR" altLang="en-US" sz="1800" dirty="0">
                <a:solidFill>
                  <a:srgbClr val="C00000"/>
                </a:solidFill>
              </a:rPr>
              <a:t>알고리즘을 구현하고 테스트하는 것이 필요</a:t>
            </a:r>
            <a:endParaRPr lang="en-US" altLang="ko-KR" sz="1800" dirty="0">
              <a:solidFill>
                <a:srgbClr val="C00000"/>
              </a:solidFill>
            </a:endParaRPr>
          </a:p>
          <a:p>
            <a:pPr lvl="3"/>
            <a:r>
              <a:rPr lang="en-US" altLang="ko-KR" sz="1800" dirty="0">
                <a:solidFill>
                  <a:srgbClr val="C00000"/>
                </a:solidFill>
              </a:rPr>
              <a:t>2</a:t>
            </a:r>
            <a:r>
              <a:rPr lang="ko-KR" altLang="en-US" sz="1800" dirty="0">
                <a:solidFill>
                  <a:srgbClr val="C00000"/>
                </a:solidFill>
              </a:rPr>
              <a:t>개의 알고리즘을 비교하려면 반드시 똑같은 하드웨어를 사용</a:t>
            </a:r>
            <a:endParaRPr lang="en-US" altLang="ko-KR" sz="1800" dirty="0">
              <a:solidFill>
                <a:srgbClr val="C00000"/>
              </a:solidFill>
            </a:endParaRPr>
          </a:p>
          <a:p>
            <a:pPr lvl="2"/>
            <a:endParaRPr lang="ko-KR" altLang="en-US" sz="1800" dirty="0"/>
          </a:p>
          <a:p>
            <a:endParaRPr lang="ko-KR" altLang="en-US" sz="2400" dirty="0"/>
          </a:p>
        </p:txBody>
      </p:sp>
      <p:pic>
        <p:nvPicPr>
          <p:cNvPr id="23556" name="Picture 18" descr="MCj0078805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270" y="1781652"/>
            <a:ext cx="1743075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알고리즘의 성능분석</a:t>
            </a:r>
          </a:p>
        </p:txBody>
      </p:sp>
    </p:spTree>
    <p:extLst>
      <p:ext uri="{BB962C8B-B14F-4D97-AF65-F5344CB8AC3E}">
        <p14:creationId xmlns:p14="http://schemas.microsoft.com/office/powerpoint/2010/main" val="1620169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내용 개체 틀 2"/>
          <p:cNvSpPr>
            <a:spLocks noGrp="1"/>
          </p:cNvSpPr>
          <p:nvPr>
            <p:ph idx="4294967295"/>
          </p:nvPr>
        </p:nvSpPr>
        <p:spPr>
          <a:xfrm>
            <a:off x="482860" y="1313765"/>
            <a:ext cx="8229600" cy="4525963"/>
          </a:xfrm>
        </p:spPr>
        <p:txBody>
          <a:bodyPr/>
          <a:lstStyle/>
          <a:p>
            <a:r>
              <a:rPr lang="ko-KR" altLang="en-US" sz="2400" dirty="0"/>
              <a:t>알고리즘의 성능 분석 기법</a:t>
            </a:r>
          </a:p>
          <a:p>
            <a:pPr lvl="1"/>
            <a:r>
              <a:rPr lang="ko-KR" altLang="en-US" sz="2000" b="1" dirty="0"/>
              <a:t>실행 시간을 측정하는 방법</a:t>
            </a:r>
          </a:p>
          <a:p>
            <a:pPr lvl="2"/>
            <a:r>
              <a:rPr lang="ko-KR" altLang="en-US" sz="1800" dirty="0"/>
              <a:t>두 개의 알고리즘의 실제 실행 시간을 측정하는 것</a:t>
            </a:r>
          </a:p>
          <a:p>
            <a:pPr lvl="2"/>
            <a:r>
              <a:rPr lang="ko-KR" altLang="en-US" sz="1800" dirty="0"/>
              <a:t>실제로 구현하는 것이 필요</a:t>
            </a:r>
          </a:p>
          <a:p>
            <a:pPr lvl="2"/>
            <a:r>
              <a:rPr lang="ko-KR" altLang="en-US" sz="1800" dirty="0"/>
              <a:t>동일한 하드웨어를 사용하여야 함</a:t>
            </a:r>
            <a:endParaRPr lang="en-US" altLang="ko-KR" sz="1800" dirty="0"/>
          </a:p>
          <a:p>
            <a:pPr lvl="2"/>
            <a:endParaRPr lang="ko-KR" altLang="en-US" sz="1800" dirty="0"/>
          </a:p>
          <a:p>
            <a:pPr lvl="1"/>
            <a:r>
              <a:rPr lang="ko-KR" altLang="en-US" sz="2000" b="1" dirty="0"/>
              <a:t>알고리즘의 복잡도를 분석하는 방법</a:t>
            </a:r>
          </a:p>
          <a:p>
            <a:pPr lvl="2"/>
            <a:r>
              <a:rPr lang="ko-KR" altLang="en-US" sz="1800" dirty="0"/>
              <a:t>직접 구현하지 않고서도 수행 시간을 분석하는 것</a:t>
            </a:r>
          </a:p>
          <a:p>
            <a:pPr lvl="2"/>
            <a:r>
              <a:rPr lang="ko-KR" altLang="en-US" sz="1800" dirty="0">
                <a:solidFill>
                  <a:srgbClr val="C00000"/>
                </a:solidFill>
              </a:rPr>
              <a:t>알고리즘이 수행하는 연산의 횟수</a:t>
            </a:r>
            <a:r>
              <a:rPr lang="ko-KR" altLang="en-US" sz="1800" dirty="0"/>
              <a:t>를 측정하여 비교</a:t>
            </a:r>
          </a:p>
          <a:p>
            <a:pPr lvl="2"/>
            <a:r>
              <a:rPr lang="ko-KR" altLang="en-US" sz="1800" dirty="0"/>
              <a:t>일반적으로 연산의 횟수는 </a:t>
            </a:r>
            <a:r>
              <a:rPr lang="en-US" altLang="ko-KR" sz="1800" dirty="0">
                <a:solidFill>
                  <a:srgbClr val="C00000"/>
                </a:solidFill>
              </a:rPr>
              <a:t>n</a:t>
            </a:r>
            <a:r>
              <a:rPr lang="ko-KR" altLang="en-US" sz="1800" dirty="0">
                <a:solidFill>
                  <a:srgbClr val="C00000"/>
                </a:solidFill>
              </a:rPr>
              <a:t>의 함수</a:t>
            </a:r>
          </a:p>
          <a:p>
            <a:pPr lvl="2"/>
            <a:r>
              <a:rPr lang="ko-KR" altLang="en-US" sz="1800" b="1" dirty="0">
                <a:solidFill>
                  <a:srgbClr val="0070C0"/>
                </a:solidFill>
              </a:rPr>
              <a:t>시간 복잡도 분석 </a:t>
            </a:r>
            <a:r>
              <a:rPr lang="en-US" altLang="ko-KR" sz="1800" dirty="0"/>
              <a:t>: </a:t>
            </a:r>
            <a:r>
              <a:rPr lang="ko-KR" altLang="en-US" sz="1800" dirty="0"/>
              <a:t>수행 시간 분석</a:t>
            </a:r>
          </a:p>
          <a:p>
            <a:pPr lvl="2"/>
            <a:r>
              <a:rPr lang="ko-KR" altLang="en-US" sz="1800" b="1" dirty="0">
                <a:solidFill>
                  <a:srgbClr val="0070C0"/>
                </a:solidFill>
              </a:rPr>
              <a:t>공간 복잡도 분석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수행시</a:t>
            </a:r>
            <a:r>
              <a:rPr lang="ko-KR" altLang="en-US" sz="1800" dirty="0"/>
              <a:t> 필요로 하는 메모리 공간 분석</a:t>
            </a:r>
          </a:p>
          <a:p>
            <a:endParaRPr lang="ko-KR" altLang="en-US" sz="2400" dirty="0"/>
          </a:p>
        </p:txBody>
      </p:sp>
      <p:pic>
        <p:nvPicPr>
          <p:cNvPr id="23556" name="Picture 18" descr="MCj0078805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270" y="1781652"/>
            <a:ext cx="1743075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31" descr="MCBD07082_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551" y="3699030"/>
            <a:ext cx="1814512" cy="154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알고리즘의 성능분석</a:t>
            </a:r>
          </a:p>
        </p:txBody>
      </p:sp>
    </p:spTree>
    <p:extLst>
      <p:ext uri="{BB962C8B-B14F-4D97-AF65-F5344CB8AC3E}">
        <p14:creationId xmlns:p14="http://schemas.microsoft.com/office/powerpoint/2010/main" val="3283107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82860" y="1313765"/>
            <a:ext cx="8229600" cy="4525963"/>
          </a:xfrm>
        </p:spPr>
        <p:txBody>
          <a:bodyPr/>
          <a:lstStyle/>
          <a:p>
            <a:r>
              <a:rPr lang="ko-KR" altLang="en-US" sz="2400" dirty="0"/>
              <a:t>시간 복잡도 </a:t>
            </a:r>
            <a:r>
              <a:rPr lang="en-US" altLang="ko-KR" sz="2400" dirty="0"/>
              <a:t>(time complexity)</a:t>
            </a:r>
          </a:p>
          <a:p>
            <a:pPr lvl="1"/>
            <a:r>
              <a:rPr lang="ko-KR" altLang="en-US" sz="2000" b="1" dirty="0">
                <a:solidFill>
                  <a:srgbClr val="C00000"/>
                </a:solidFill>
              </a:rPr>
              <a:t>알고리즘 수행에 필요한 연산의 개수를 계산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lvl="1"/>
            <a:r>
              <a:rPr lang="ko-KR" altLang="en-US" sz="2000" dirty="0"/>
              <a:t>연산</a:t>
            </a:r>
            <a:endParaRPr lang="en-US" altLang="ko-KR" sz="2000" dirty="0"/>
          </a:p>
          <a:p>
            <a:pPr lvl="2"/>
            <a:r>
              <a:rPr lang="ko-KR" altLang="en-US" sz="1600" dirty="0"/>
              <a:t>산술</a:t>
            </a:r>
            <a:r>
              <a:rPr lang="en-US" altLang="ko-KR" sz="1600" dirty="0"/>
              <a:t>, </a:t>
            </a:r>
            <a:r>
              <a:rPr lang="ko-KR" altLang="en-US" sz="1600" dirty="0"/>
              <a:t>대입</a:t>
            </a:r>
            <a:r>
              <a:rPr lang="en-US" altLang="ko-KR" sz="1600" dirty="0"/>
              <a:t>, </a:t>
            </a:r>
            <a:r>
              <a:rPr lang="ko-KR" altLang="en-US" sz="1600" dirty="0"/>
              <a:t>비교</a:t>
            </a:r>
            <a:r>
              <a:rPr lang="en-US" altLang="ko-KR" sz="1600" dirty="0"/>
              <a:t>…..</a:t>
            </a:r>
            <a:endParaRPr lang="ko-KR" altLang="en-US" sz="1600" dirty="0"/>
          </a:p>
          <a:p>
            <a:pPr lvl="1"/>
            <a:r>
              <a:rPr lang="ko-KR" altLang="en-US" sz="2000" dirty="0"/>
              <a:t>입력의 개수 </a:t>
            </a:r>
            <a:r>
              <a:rPr lang="en-US" altLang="ko-KR" sz="2000" dirty="0"/>
              <a:t>n</a:t>
            </a:r>
            <a:r>
              <a:rPr lang="ko-KR" altLang="en-US" sz="2000" dirty="0"/>
              <a:t>에 대한 함수</a:t>
            </a:r>
            <a:r>
              <a:rPr lang="en-US" altLang="ko-KR" sz="2000" dirty="0"/>
              <a:t>-&gt;</a:t>
            </a:r>
            <a:r>
              <a:rPr lang="ko-KR" altLang="en-US" sz="2000" b="1" dirty="0"/>
              <a:t>시간복잡도 함수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b="1" dirty="0">
                <a:solidFill>
                  <a:srgbClr val="0000FF"/>
                </a:solidFill>
              </a:rPr>
              <a:t>T(n)</a:t>
            </a:r>
          </a:p>
          <a:p>
            <a:endParaRPr lang="en-US" altLang="ko-KR" sz="2400" dirty="0"/>
          </a:p>
        </p:txBody>
      </p:sp>
      <p:grpSp>
        <p:nvGrpSpPr>
          <p:cNvPr id="25604" name="그룹 1"/>
          <p:cNvGrpSpPr>
            <a:grpSpLocks/>
          </p:cNvGrpSpPr>
          <p:nvPr/>
        </p:nvGrpSpPr>
        <p:grpSpPr bwMode="auto">
          <a:xfrm>
            <a:off x="2744746" y="3564015"/>
            <a:ext cx="4739260" cy="1847246"/>
            <a:chOff x="1934154" y="3400426"/>
            <a:chExt cx="4739260" cy="1847245"/>
          </a:xfrm>
        </p:grpSpPr>
        <p:pic>
          <p:nvPicPr>
            <p:cNvPr id="25605" name="Picture 6" descr="MCj02233640000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169" y="3778251"/>
              <a:ext cx="1023937" cy="1035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06" name="Picture 7" descr="MCj02233640000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5462" y="3732213"/>
              <a:ext cx="1023938" cy="1035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07" name="Text Box 8"/>
            <p:cNvSpPr txBox="1">
              <a:spLocks noChangeArrowheads="1"/>
            </p:cNvSpPr>
            <p:nvPr/>
          </p:nvSpPr>
          <p:spPr bwMode="auto">
            <a:xfrm>
              <a:off x="2188941" y="4909117"/>
              <a:ext cx="69442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600" b="1" dirty="0">
                  <a:solidFill>
                    <a:srgbClr val="FF3300"/>
                  </a:solidFill>
                  <a:latin typeface="+mn-ea"/>
                  <a:ea typeface="+mn-ea"/>
                </a:rPr>
                <a:t>3n+2</a:t>
              </a:r>
            </a:p>
          </p:txBody>
        </p:sp>
        <p:sp>
          <p:nvSpPr>
            <p:cNvPr id="25608" name="Text Box 9"/>
            <p:cNvSpPr txBox="1">
              <a:spLocks noChangeArrowheads="1"/>
            </p:cNvSpPr>
            <p:nvPr/>
          </p:nvSpPr>
          <p:spPr bwMode="auto">
            <a:xfrm>
              <a:off x="5021548" y="4887859"/>
              <a:ext cx="165186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600" b="1" dirty="0">
                  <a:solidFill>
                    <a:srgbClr val="FF3300"/>
                  </a:solidFill>
                  <a:latin typeface="+mn-ea"/>
                  <a:ea typeface="+mn-ea"/>
                </a:rPr>
                <a:t>5n</a:t>
              </a:r>
              <a:r>
                <a:rPr lang="en-US" altLang="ko-KR" sz="1600" b="1" baseline="30000" dirty="0">
                  <a:solidFill>
                    <a:srgbClr val="FF3300"/>
                  </a:solidFill>
                  <a:latin typeface="+mn-ea"/>
                  <a:ea typeface="+mn-ea"/>
                </a:rPr>
                <a:t>2</a:t>
              </a:r>
              <a:r>
                <a:rPr lang="en-US" altLang="ko-KR" sz="1600" b="1" dirty="0">
                  <a:solidFill>
                    <a:srgbClr val="FF3300"/>
                  </a:solidFill>
                  <a:latin typeface="+mn-ea"/>
                  <a:ea typeface="+mn-ea"/>
                </a:rPr>
                <a:t> +6</a:t>
              </a:r>
            </a:p>
          </p:txBody>
        </p:sp>
        <p:sp>
          <p:nvSpPr>
            <p:cNvPr id="25609" name="Text Box 10"/>
            <p:cNvSpPr txBox="1">
              <a:spLocks noChangeArrowheads="1"/>
            </p:cNvSpPr>
            <p:nvPr/>
          </p:nvSpPr>
          <p:spPr bwMode="auto">
            <a:xfrm>
              <a:off x="1934154" y="3400426"/>
              <a:ext cx="109196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ko-KR" altLang="en-US" sz="1400" b="1" dirty="0">
                  <a:solidFill>
                    <a:srgbClr val="0070C0"/>
                  </a:solidFill>
                  <a:latin typeface="+mn-ea"/>
                  <a:ea typeface="+mn-ea"/>
                </a:rPr>
                <a:t>프로그램 </a:t>
              </a:r>
              <a:r>
                <a:rPr lang="en-US" altLang="ko-KR" sz="1400" b="1" dirty="0">
                  <a:solidFill>
                    <a:srgbClr val="0070C0"/>
                  </a:solidFill>
                  <a:latin typeface="+mn-ea"/>
                  <a:ea typeface="+mn-ea"/>
                </a:rPr>
                <a:t>A</a:t>
              </a:r>
            </a:p>
          </p:txBody>
        </p:sp>
        <p:sp>
          <p:nvSpPr>
            <p:cNvPr id="25610" name="Text Box 11"/>
            <p:cNvSpPr txBox="1">
              <a:spLocks noChangeArrowheads="1"/>
            </p:cNvSpPr>
            <p:nvPr/>
          </p:nvSpPr>
          <p:spPr bwMode="auto">
            <a:xfrm>
              <a:off x="4857860" y="3400426"/>
              <a:ext cx="107914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ko-KR" altLang="en-US" sz="1400" b="1" dirty="0">
                  <a:solidFill>
                    <a:srgbClr val="0070C0"/>
                  </a:solidFill>
                  <a:latin typeface="+mn-ea"/>
                  <a:ea typeface="+mn-ea"/>
                </a:rPr>
                <a:t>프로그램 </a:t>
              </a:r>
              <a:r>
                <a:rPr lang="en-US" altLang="ko-KR" sz="1400" b="1" dirty="0">
                  <a:solidFill>
                    <a:srgbClr val="0070C0"/>
                  </a:solidFill>
                  <a:latin typeface="+mn-ea"/>
                  <a:ea typeface="+mn-ea"/>
                </a:rPr>
                <a:t>B</a:t>
              </a:r>
            </a:p>
          </p:txBody>
        </p:sp>
        <p:sp>
          <p:nvSpPr>
            <p:cNvPr id="25611" name="Text Box 12"/>
            <p:cNvSpPr txBox="1">
              <a:spLocks noChangeArrowheads="1"/>
            </p:cNvSpPr>
            <p:nvPr/>
          </p:nvSpPr>
          <p:spPr bwMode="auto">
            <a:xfrm>
              <a:off x="2076912" y="4362451"/>
              <a:ext cx="80645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ko-KR" altLang="en-US" sz="1200" dirty="0">
                  <a:latin typeface="Trebuchet MS" pitchFamily="34" charset="0"/>
                  <a:ea typeface="HY엽서L" pitchFamily="18" charset="-127"/>
                </a:rPr>
                <a:t>워드</a:t>
              </a:r>
              <a:r>
                <a:rPr lang="en-US" altLang="ko-KR" sz="1200" dirty="0">
                  <a:latin typeface="Trebuchet MS" pitchFamily="34" charset="0"/>
                  <a:ea typeface="HY엽서L" pitchFamily="18" charset="-127"/>
                </a:rPr>
                <a:t>2005</a:t>
              </a:r>
            </a:p>
          </p:txBody>
        </p:sp>
        <p:sp>
          <p:nvSpPr>
            <p:cNvPr id="25612" name="Text Box 13"/>
            <p:cNvSpPr txBox="1">
              <a:spLocks noChangeArrowheads="1"/>
            </p:cNvSpPr>
            <p:nvPr/>
          </p:nvSpPr>
          <p:spPr bwMode="auto">
            <a:xfrm>
              <a:off x="4994206" y="4318001"/>
              <a:ext cx="80645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ko-KR" altLang="en-US" sz="1200">
                  <a:latin typeface="Trebuchet MS" pitchFamily="34" charset="0"/>
                  <a:ea typeface="HY엽서L" pitchFamily="18" charset="-127"/>
                </a:rPr>
                <a:t>워드</a:t>
              </a:r>
              <a:r>
                <a:rPr lang="en-US" altLang="ko-KR" sz="1200">
                  <a:latin typeface="Trebuchet MS" pitchFamily="34" charset="0"/>
                  <a:ea typeface="HY엽서L" pitchFamily="18" charset="-127"/>
                </a:rPr>
                <a:t>2000</a:t>
              </a:r>
            </a:p>
          </p:txBody>
        </p:sp>
      </p:grpSp>
      <p:sp>
        <p:nvSpPr>
          <p:cNvPr id="13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(2) </a:t>
            </a:r>
            <a:r>
              <a:rPr lang="ko-KR" altLang="en-US" dirty="0"/>
              <a:t>복잡도 분석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내용 개체 틀 2"/>
          <p:cNvSpPr>
            <a:spLocks noGrp="1"/>
          </p:cNvSpPr>
          <p:nvPr>
            <p:ph idx="4294967295"/>
          </p:nvPr>
        </p:nvSpPr>
        <p:spPr>
          <a:xfrm>
            <a:off x="482860" y="1313765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+mn-ea"/>
              </a:rPr>
              <a:t>n</a:t>
            </a:r>
            <a:r>
              <a:rPr lang="ko-KR" altLang="en-US" sz="2000" dirty="0">
                <a:latin typeface="+mn-ea"/>
              </a:rPr>
              <a:t>을 </a:t>
            </a:r>
            <a:r>
              <a:rPr lang="en-US" altLang="ko-KR" sz="2000" dirty="0">
                <a:latin typeface="+mn-ea"/>
              </a:rPr>
              <a:t>n</a:t>
            </a:r>
            <a:r>
              <a:rPr lang="ko-KR" altLang="en-US" sz="2000" dirty="0">
                <a:latin typeface="+mn-ea"/>
              </a:rPr>
              <a:t>번 더하는 문제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1800" dirty="0">
                <a:latin typeface="+mn-ea"/>
              </a:rPr>
              <a:t>각 알고리즘이 수행하는 연산의 개수 계산</a:t>
            </a:r>
            <a:endParaRPr lang="en-US" altLang="ko-KR" sz="1800" dirty="0">
              <a:latin typeface="+mn-ea"/>
            </a:endParaRPr>
          </a:p>
          <a:p>
            <a:pPr lvl="1"/>
            <a:r>
              <a:rPr lang="ko-KR" altLang="en-US" sz="1800" dirty="0">
                <a:latin typeface="+mn-ea"/>
              </a:rPr>
              <a:t>단 </a:t>
            </a:r>
            <a:r>
              <a:rPr lang="en-US" altLang="ko-KR" sz="1800" dirty="0">
                <a:latin typeface="+mn-ea"/>
              </a:rPr>
              <a:t>for </a:t>
            </a:r>
            <a:r>
              <a:rPr lang="ko-KR" altLang="en-US" sz="1800" dirty="0">
                <a:latin typeface="+mn-ea"/>
              </a:rPr>
              <a:t>루프 제어 연산은 고려하지 않음</a:t>
            </a:r>
          </a:p>
        </p:txBody>
      </p:sp>
      <p:graphicFrame>
        <p:nvGraphicFramePr>
          <p:cNvPr id="4" name="Group 2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748117"/>
              </p:ext>
            </p:extLst>
          </p:nvPr>
        </p:nvGraphicFramePr>
        <p:xfrm>
          <a:off x="1781175" y="2708920"/>
          <a:ext cx="5805487" cy="1554163"/>
        </p:xfrm>
        <a:graphic>
          <a:graphicData uri="http://schemas.openxmlformats.org/drawingml/2006/table">
            <a:tbl>
              <a:tblPr/>
              <a:tblGrid>
                <a:gridCol w="149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8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6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알고리즘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A</a:t>
                      </a:r>
                    </a:p>
                  </a:txBody>
                  <a:tcPr marT="45653" marB="4565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알고리즘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B</a:t>
                      </a:r>
                    </a:p>
                  </a:txBody>
                  <a:tcPr marT="45653" marB="4565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알고리즘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</a:t>
                      </a:r>
                    </a:p>
                  </a:txBody>
                  <a:tcPr marT="45653" marB="4565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54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sum ←n*n;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T="45653" marB="4565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sum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←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;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for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i ← 1 to n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do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   sum ←sum + n;</a:t>
                      </a:r>
                    </a:p>
                  </a:txBody>
                  <a:tcPr marT="45653" marB="4565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sum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←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;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for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i←1 to n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do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 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for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←1 to n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do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    sum ←sum + 1;</a:t>
                      </a:r>
                    </a:p>
                  </a:txBody>
                  <a:tcPr marT="45653" marB="4565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복잡도 분석의 예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286033"/>
              </p:ext>
            </p:extLst>
          </p:nvPr>
        </p:nvGraphicFramePr>
        <p:xfrm>
          <a:off x="1601670" y="1143206"/>
          <a:ext cx="5805487" cy="1554163"/>
        </p:xfrm>
        <a:graphic>
          <a:graphicData uri="http://schemas.openxmlformats.org/drawingml/2006/table">
            <a:tbl>
              <a:tblPr/>
              <a:tblGrid>
                <a:gridCol w="149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8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6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알고리즘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A</a:t>
                      </a:r>
                    </a:p>
                  </a:txBody>
                  <a:tcPr marT="45653" marB="4565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알고리즘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B</a:t>
                      </a:r>
                    </a:p>
                  </a:txBody>
                  <a:tcPr marT="45653" marB="4565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알고리즘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</a:t>
                      </a:r>
                    </a:p>
                  </a:txBody>
                  <a:tcPr marT="45653" marB="4565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54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sum ←n*n;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T="45653" marB="4565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for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i ← 1 to n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do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   sum ←sum + n;</a:t>
                      </a:r>
                    </a:p>
                  </a:txBody>
                  <a:tcPr marT="45653" marB="4565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for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i←1 to n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do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 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for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←1 to n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do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    sum ←sum + 1;</a:t>
                      </a:r>
                    </a:p>
                  </a:txBody>
                  <a:tcPr marT="45653" marB="4565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2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098228"/>
              </p:ext>
            </p:extLst>
          </p:nvPr>
        </p:nvGraphicFramePr>
        <p:xfrm>
          <a:off x="656565" y="3068960"/>
          <a:ext cx="7650850" cy="1980222"/>
        </p:xfrm>
        <a:graphic>
          <a:graphicData uri="http://schemas.openxmlformats.org/drawingml/2006/table">
            <a:tbl>
              <a:tblPr/>
              <a:tblGrid>
                <a:gridCol w="1185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7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9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86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00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알고리즘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알고리즘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알고리즘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대입연산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   n     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 n*n     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덧셈연산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 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  n    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n*n     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곱셈연산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 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 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나눗셈연산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 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 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 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전체연산수</a:t>
                      </a:r>
                      <a:endParaRPr kumimoji="1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  2n   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  2n</a:t>
                      </a:r>
                      <a:r>
                        <a:rPr kumimoji="1" lang="en-US" altLang="ko-KR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   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복잡도 분석의 예</a:t>
            </a:r>
          </a:p>
        </p:txBody>
      </p:sp>
    </p:spTree>
    <p:extLst>
      <p:ext uri="{BB962C8B-B14F-4D97-AF65-F5344CB8AC3E}">
        <p14:creationId xmlns:p14="http://schemas.microsoft.com/office/powerpoint/2010/main" val="3537239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그룹 1"/>
          <p:cNvGrpSpPr>
            <a:grpSpLocks/>
          </p:cNvGrpSpPr>
          <p:nvPr/>
        </p:nvGrpSpPr>
        <p:grpSpPr bwMode="auto">
          <a:xfrm>
            <a:off x="1466655" y="1898830"/>
            <a:ext cx="5985715" cy="4095415"/>
            <a:chOff x="566738" y="1349375"/>
            <a:chExt cx="7273925" cy="5184775"/>
          </a:xfrm>
        </p:grpSpPr>
        <p:sp>
          <p:nvSpPr>
            <p:cNvPr id="27652" name="Line 4"/>
            <p:cNvSpPr>
              <a:spLocks noChangeShapeType="1"/>
            </p:cNvSpPr>
            <p:nvPr/>
          </p:nvSpPr>
          <p:spPr bwMode="auto">
            <a:xfrm>
              <a:off x="1790700" y="1420813"/>
              <a:ext cx="0" cy="5113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27653" name="Line 5"/>
            <p:cNvSpPr>
              <a:spLocks noChangeShapeType="1"/>
            </p:cNvSpPr>
            <p:nvPr/>
          </p:nvSpPr>
          <p:spPr bwMode="auto">
            <a:xfrm>
              <a:off x="1287463" y="5957888"/>
              <a:ext cx="6553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27654" name="Text Box 6"/>
            <p:cNvSpPr txBox="1">
              <a:spLocks noChangeArrowheads="1"/>
            </p:cNvSpPr>
            <p:nvPr/>
          </p:nvSpPr>
          <p:spPr bwMode="auto">
            <a:xfrm>
              <a:off x="6327775" y="6102350"/>
              <a:ext cx="1379500" cy="325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ko-KR" altLang="en-US" sz="1400">
                  <a:latin typeface="+mn-ea"/>
                  <a:ea typeface="+mn-ea"/>
                </a:rPr>
                <a:t>입력의 개수 </a:t>
              </a:r>
              <a:r>
                <a:rPr lang="en-US" altLang="ko-KR" sz="1400">
                  <a:latin typeface="+mn-ea"/>
                  <a:ea typeface="+mn-ea"/>
                </a:rPr>
                <a:t>n</a:t>
              </a:r>
            </a:p>
          </p:txBody>
        </p:sp>
        <p:sp>
          <p:nvSpPr>
            <p:cNvPr id="27655" name="Text Box 7"/>
            <p:cNvSpPr txBox="1">
              <a:spLocks noChangeArrowheads="1"/>
            </p:cNvSpPr>
            <p:nvPr/>
          </p:nvSpPr>
          <p:spPr bwMode="auto">
            <a:xfrm>
              <a:off x="566738" y="1636713"/>
              <a:ext cx="1204154" cy="325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ko-KR" altLang="en-US" sz="1400">
                  <a:latin typeface="+mn-ea"/>
                  <a:ea typeface="+mn-ea"/>
                </a:rPr>
                <a:t>연산의 횟수</a:t>
              </a:r>
            </a:p>
          </p:txBody>
        </p:sp>
        <p:sp>
          <p:nvSpPr>
            <p:cNvPr id="27656" name="Line 8"/>
            <p:cNvSpPr>
              <a:spLocks noChangeShapeType="1"/>
            </p:cNvSpPr>
            <p:nvPr/>
          </p:nvSpPr>
          <p:spPr bwMode="auto">
            <a:xfrm flipV="1">
              <a:off x="1790700" y="4013200"/>
              <a:ext cx="5473700" cy="194468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27657" name="Freeform 9"/>
            <p:cNvSpPr>
              <a:spLocks/>
            </p:cNvSpPr>
            <p:nvPr/>
          </p:nvSpPr>
          <p:spPr bwMode="auto">
            <a:xfrm>
              <a:off x="1790700" y="1349375"/>
              <a:ext cx="5400675" cy="4608513"/>
            </a:xfrm>
            <a:custGeom>
              <a:avLst/>
              <a:gdLst>
                <a:gd name="T0" fmla="*/ 0 w 2021"/>
                <a:gd name="T1" fmla="*/ 2147483647 h 3368"/>
                <a:gd name="T2" fmla="*/ 2147483647 w 2021"/>
                <a:gd name="T3" fmla="*/ 2147483647 h 3368"/>
                <a:gd name="T4" fmla="*/ 2147483647 w 2021"/>
                <a:gd name="T5" fmla="*/ 2147483647 h 3368"/>
                <a:gd name="T6" fmla="*/ 2147483647 w 2021"/>
                <a:gd name="T7" fmla="*/ 2147483647 h 3368"/>
                <a:gd name="T8" fmla="*/ 2147483647 w 2021"/>
                <a:gd name="T9" fmla="*/ 0 h 3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21"/>
                <a:gd name="T16" fmla="*/ 0 h 3368"/>
                <a:gd name="T17" fmla="*/ 2021 w 2021"/>
                <a:gd name="T18" fmla="*/ 3368 h 3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21" h="3368">
                  <a:moveTo>
                    <a:pt x="0" y="3368"/>
                  </a:moveTo>
                  <a:cubicBezTo>
                    <a:pt x="92" y="3302"/>
                    <a:pt x="378" y="3162"/>
                    <a:pt x="553" y="2970"/>
                  </a:cubicBezTo>
                  <a:cubicBezTo>
                    <a:pt x="728" y="2778"/>
                    <a:pt x="884" y="2508"/>
                    <a:pt x="1049" y="2214"/>
                  </a:cubicBezTo>
                  <a:cubicBezTo>
                    <a:pt x="1214" y="1920"/>
                    <a:pt x="1382" y="1575"/>
                    <a:pt x="1544" y="1206"/>
                  </a:cubicBezTo>
                  <a:cubicBezTo>
                    <a:pt x="1706" y="837"/>
                    <a:pt x="1922" y="251"/>
                    <a:pt x="2021" y="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27658" name="Line 11"/>
            <p:cNvSpPr>
              <a:spLocks noChangeShapeType="1"/>
            </p:cNvSpPr>
            <p:nvPr/>
          </p:nvSpPr>
          <p:spPr bwMode="auto">
            <a:xfrm>
              <a:off x="1790700" y="5453063"/>
              <a:ext cx="5545138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27659" name="Text Box 12"/>
            <p:cNvSpPr txBox="1">
              <a:spLocks noChangeArrowheads="1"/>
            </p:cNvSpPr>
            <p:nvPr/>
          </p:nvSpPr>
          <p:spPr bwMode="auto">
            <a:xfrm>
              <a:off x="6183313" y="5021263"/>
              <a:ext cx="1140085" cy="325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ko-KR" altLang="en-US" sz="1400">
                  <a:latin typeface="+mn-ea"/>
                  <a:ea typeface="+mn-ea"/>
                </a:rPr>
                <a:t>알고리즘 </a:t>
              </a:r>
              <a:r>
                <a:rPr lang="en-US" altLang="ko-KR" sz="1400">
                  <a:latin typeface="+mn-ea"/>
                  <a:ea typeface="+mn-ea"/>
                </a:rPr>
                <a:t>A</a:t>
              </a:r>
            </a:p>
          </p:txBody>
        </p:sp>
        <p:sp>
          <p:nvSpPr>
            <p:cNvPr id="27660" name="Text Box 13"/>
            <p:cNvSpPr txBox="1">
              <a:spLocks noChangeArrowheads="1"/>
            </p:cNvSpPr>
            <p:nvPr/>
          </p:nvSpPr>
          <p:spPr bwMode="auto">
            <a:xfrm>
              <a:off x="6183313" y="3581400"/>
              <a:ext cx="1124911" cy="325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ko-KR" altLang="en-US" sz="1400" dirty="0">
                  <a:latin typeface="+mn-ea"/>
                  <a:ea typeface="+mn-ea"/>
                </a:rPr>
                <a:t>알고리즘 </a:t>
              </a:r>
              <a:r>
                <a:rPr lang="en-US" altLang="ko-KR" sz="1400" dirty="0">
                  <a:latin typeface="+mn-ea"/>
                  <a:ea typeface="+mn-ea"/>
                </a:rPr>
                <a:t>B</a:t>
              </a:r>
            </a:p>
          </p:txBody>
        </p:sp>
        <p:sp>
          <p:nvSpPr>
            <p:cNvPr id="27661" name="Text Box 14"/>
            <p:cNvSpPr txBox="1">
              <a:spLocks noChangeArrowheads="1"/>
            </p:cNvSpPr>
            <p:nvPr/>
          </p:nvSpPr>
          <p:spPr bwMode="auto">
            <a:xfrm>
              <a:off x="6183313" y="2422524"/>
              <a:ext cx="1135027" cy="325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ko-KR" altLang="en-US" sz="1400">
                  <a:latin typeface="+mn-ea"/>
                  <a:ea typeface="+mn-ea"/>
                </a:rPr>
                <a:t>알고리즘 </a:t>
              </a:r>
              <a:r>
                <a:rPr lang="en-US" altLang="ko-KR" sz="1400">
                  <a:latin typeface="+mn-ea"/>
                  <a:ea typeface="+mn-ea"/>
                </a:rPr>
                <a:t>C</a:t>
              </a:r>
            </a:p>
          </p:txBody>
        </p:sp>
      </p:grpSp>
      <p:sp>
        <p:nvSpPr>
          <p:cNvPr id="14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연산의 횟수를 그래프로 표현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그룹 1"/>
          <p:cNvGrpSpPr>
            <a:grpSpLocks/>
          </p:cNvGrpSpPr>
          <p:nvPr/>
        </p:nvGrpSpPr>
        <p:grpSpPr bwMode="auto">
          <a:xfrm>
            <a:off x="1466655" y="1898830"/>
            <a:ext cx="5985715" cy="4095415"/>
            <a:chOff x="566738" y="1349375"/>
            <a:chExt cx="7273925" cy="5184775"/>
          </a:xfrm>
        </p:grpSpPr>
        <p:sp>
          <p:nvSpPr>
            <p:cNvPr id="27652" name="Line 4"/>
            <p:cNvSpPr>
              <a:spLocks noChangeShapeType="1"/>
            </p:cNvSpPr>
            <p:nvPr/>
          </p:nvSpPr>
          <p:spPr bwMode="auto">
            <a:xfrm>
              <a:off x="1790700" y="1420813"/>
              <a:ext cx="0" cy="5113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27653" name="Line 5"/>
            <p:cNvSpPr>
              <a:spLocks noChangeShapeType="1"/>
            </p:cNvSpPr>
            <p:nvPr/>
          </p:nvSpPr>
          <p:spPr bwMode="auto">
            <a:xfrm>
              <a:off x="1287463" y="5957888"/>
              <a:ext cx="6553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27654" name="Text Box 6"/>
            <p:cNvSpPr txBox="1">
              <a:spLocks noChangeArrowheads="1"/>
            </p:cNvSpPr>
            <p:nvPr/>
          </p:nvSpPr>
          <p:spPr bwMode="auto">
            <a:xfrm>
              <a:off x="6327775" y="6102350"/>
              <a:ext cx="1379500" cy="325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ko-KR" altLang="en-US" sz="1400">
                  <a:latin typeface="+mn-ea"/>
                  <a:ea typeface="+mn-ea"/>
                </a:rPr>
                <a:t>입력의 개수 </a:t>
              </a:r>
              <a:r>
                <a:rPr lang="en-US" altLang="ko-KR" sz="1400">
                  <a:latin typeface="+mn-ea"/>
                  <a:ea typeface="+mn-ea"/>
                </a:rPr>
                <a:t>n</a:t>
              </a:r>
            </a:p>
          </p:txBody>
        </p:sp>
        <p:sp>
          <p:nvSpPr>
            <p:cNvPr id="27655" name="Text Box 7"/>
            <p:cNvSpPr txBox="1">
              <a:spLocks noChangeArrowheads="1"/>
            </p:cNvSpPr>
            <p:nvPr/>
          </p:nvSpPr>
          <p:spPr bwMode="auto">
            <a:xfrm>
              <a:off x="566738" y="1636713"/>
              <a:ext cx="1204154" cy="325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ko-KR" altLang="en-US" sz="1400">
                  <a:latin typeface="+mn-ea"/>
                  <a:ea typeface="+mn-ea"/>
                </a:rPr>
                <a:t>연산의 횟수</a:t>
              </a:r>
            </a:p>
          </p:txBody>
        </p:sp>
        <p:sp>
          <p:nvSpPr>
            <p:cNvPr id="27656" name="Line 8"/>
            <p:cNvSpPr>
              <a:spLocks noChangeShapeType="1"/>
            </p:cNvSpPr>
            <p:nvPr/>
          </p:nvSpPr>
          <p:spPr bwMode="auto">
            <a:xfrm flipV="1">
              <a:off x="1790700" y="4013200"/>
              <a:ext cx="5473700" cy="194468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27657" name="Freeform 9"/>
            <p:cNvSpPr>
              <a:spLocks/>
            </p:cNvSpPr>
            <p:nvPr/>
          </p:nvSpPr>
          <p:spPr bwMode="auto">
            <a:xfrm>
              <a:off x="1790700" y="1349375"/>
              <a:ext cx="5400675" cy="4608513"/>
            </a:xfrm>
            <a:custGeom>
              <a:avLst/>
              <a:gdLst>
                <a:gd name="T0" fmla="*/ 0 w 2021"/>
                <a:gd name="T1" fmla="*/ 2147483647 h 3368"/>
                <a:gd name="T2" fmla="*/ 2147483647 w 2021"/>
                <a:gd name="T3" fmla="*/ 2147483647 h 3368"/>
                <a:gd name="T4" fmla="*/ 2147483647 w 2021"/>
                <a:gd name="T5" fmla="*/ 2147483647 h 3368"/>
                <a:gd name="T6" fmla="*/ 2147483647 w 2021"/>
                <a:gd name="T7" fmla="*/ 2147483647 h 3368"/>
                <a:gd name="T8" fmla="*/ 2147483647 w 2021"/>
                <a:gd name="T9" fmla="*/ 0 h 3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21"/>
                <a:gd name="T16" fmla="*/ 0 h 3368"/>
                <a:gd name="T17" fmla="*/ 2021 w 2021"/>
                <a:gd name="T18" fmla="*/ 3368 h 3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21" h="3368">
                  <a:moveTo>
                    <a:pt x="0" y="3368"/>
                  </a:moveTo>
                  <a:cubicBezTo>
                    <a:pt x="92" y="3302"/>
                    <a:pt x="378" y="3162"/>
                    <a:pt x="553" y="2970"/>
                  </a:cubicBezTo>
                  <a:cubicBezTo>
                    <a:pt x="728" y="2778"/>
                    <a:pt x="884" y="2508"/>
                    <a:pt x="1049" y="2214"/>
                  </a:cubicBezTo>
                  <a:cubicBezTo>
                    <a:pt x="1214" y="1920"/>
                    <a:pt x="1382" y="1575"/>
                    <a:pt x="1544" y="1206"/>
                  </a:cubicBezTo>
                  <a:cubicBezTo>
                    <a:pt x="1706" y="837"/>
                    <a:pt x="1922" y="251"/>
                    <a:pt x="2021" y="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27658" name="Line 11"/>
            <p:cNvSpPr>
              <a:spLocks noChangeShapeType="1"/>
            </p:cNvSpPr>
            <p:nvPr/>
          </p:nvSpPr>
          <p:spPr bwMode="auto">
            <a:xfrm>
              <a:off x="1790700" y="5453063"/>
              <a:ext cx="5545138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27659" name="Text Box 12"/>
            <p:cNvSpPr txBox="1">
              <a:spLocks noChangeArrowheads="1"/>
            </p:cNvSpPr>
            <p:nvPr/>
          </p:nvSpPr>
          <p:spPr bwMode="auto">
            <a:xfrm>
              <a:off x="6183313" y="5021263"/>
              <a:ext cx="1140085" cy="325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ko-KR" altLang="en-US" sz="1400">
                  <a:latin typeface="+mn-ea"/>
                  <a:ea typeface="+mn-ea"/>
                </a:rPr>
                <a:t>알고리즘 </a:t>
              </a:r>
              <a:r>
                <a:rPr lang="en-US" altLang="ko-KR" sz="1400">
                  <a:latin typeface="+mn-ea"/>
                  <a:ea typeface="+mn-ea"/>
                </a:rPr>
                <a:t>A</a:t>
              </a:r>
            </a:p>
          </p:txBody>
        </p:sp>
        <p:sp>
          <p:nvSpPr>
            <p:cNvPr id="27660" name="Text Box 13"/>
            <p:cNvSpPr txBox="1">
              <a:spLocks noChangeArrowheads="1"/>
            </p:cNvSpPr>
            <p:nvPr/>
          </p:nvSpPr>
          <p:spPr bwMode="auto">
            <a:xfrm>
              <a:off x="6183313" y="3581400"/>
              <a:ext cx="1124911" cy="325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ko-KR" altLang="en-US" sz="1400" dirty="0">
                  <a:latin typeface="+mn-ea"/>
                  <a:ea typeface="+mn-ea"/>
                </a:rPr>
                <a:t>알고리즘 </a:t>
              </a:r>
              <a:r>
                <a:rPr lang="en-US" altLang="ko-KR" sz="1400" dirty="0">
                  <a:latin typeface="+mn-ea"/>
                  <a:ea typeface="+mn-ea"/>
                </a:rPr>
                <a:t>B</a:t>
              </a:r>
            </a:p>
          </p:txBody>
        </p:sp>
        <p:sp>
          <p:nvSpPr>
            <p:cNvPr id="27661" name="Text Box 14"/>
            <p:cNvSpPr txBox="1">
              <a:spLocks noChangeArrowheads="1"/>
            </p:cNvSpPr>
            <p:nvPr/>
          </p:nvSpPr>
          <p:spPr bwMode="auto">
            <a:xfrm>
              <a:off x="6183313" y="2422524"/>
              <a:ext cx="1135027" cy="325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ko-KR" altLang="en-US" sz="1400">
                  <a:latin typeface="+mn-ea"/>
                  <a:ea typeface="+mn-ea"/>
                </a:rPr>
                <a:t>알고리즘 </a:t>
              </a:r>
              <a:r>
                <a:rPr lang="en-US" altLang="ko-KR" sz="1400">
                  <a:latin typeface="+mn-ea"/>
                  <a:ea typeface="+mn-ea"/>
                </a:rPr>
                <a:t>C</a:t>
              </a:r>
            </a:p>
          </p:txBody>
        </p:sp>
      </p:grpSp>
      <p:sp>
        <p:nvSpPr>
          <p:cNvPr id="14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연산의 횟수를 그래프로 표현</a:t>
            </a:r>
          </a:p>
        </p:txBody>
      </p:sp>
      <p:sp>
        <p:nvSpPr>
          <p:cNvPr id="2" name="화살표: 위쪽/아래쪽 1">
            <a:extLst>
              <a:ext uri="{FF2B5EF4-FFF2-40B4-BE49-F238E27FC236}">
                <a16:creationId xmlns:a16="http://schemas.microsoft.com/office/drawing/2014/main" id="{66BC1775-2EB7-474F-B26F-B86915142323}"/>
              </a:ext>
            </a:extLst>
          </p:cNvPr>
          <p:cNvSpPr/>
          <p:nvPr/>
        </p:nvSpPr>
        <p:spPr>
          <a:xfrm>
            <a:off x="4662010" y="4419110"/>
            <a:ext cx="89995" cy="29843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위쪽/아래쪽 14">
            <a:extLst>
              <a:ext uri="{FF2B5EF4-FFF2-40B4-BE49-F238E27FC236}">
                <a16:creationId xmlns:a16="http://schemas.microsoft.com/office/drawing/2014/main" id="{008C5F37-3462-487C-B68C-CCC6D710BC9F}"/>
              </a:ext>
            </a:extLst>
          </p:cNvPr>
          <p:cNvSpPr/>
          <p:nvPr/>
        </p:nvSpPr>
        <p:spPr>
          <a:xfrm>
            <a:off x="4656913" y="4841866"/>
            <a:ext cx="89995" cy="29843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5DE97B-C05C-43CF-A2BF-09A690EBEBB0}"/>
              </a:ext>
            </a:extLst>
          </p:cNvPr>
          <p:cNvSpPr txBox="1"/>
          <p:nvPr/>
        </p:nvSpPr>
        <p:spPr>
          <a:xfrm>
            <a:off x="3221850" y="1358770"/>
            <a:ext cx="2985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00FF"/>
                </a:solidFill>
              </a:rPr>
              <a:t>n</a:t>
            </a:r>
            <a:r>
              <a:rPr lang="ko-KR" altLang="en-US" sz="2800" dirty="0">
                <a:solidFill>
                  <a:srgbClr val="0000FF"/>
                </a:solidFill>
              </a:rPr>
              <a:t>이 작은 경우</a:t>
            </a:r>
          </a:p>
        </p:txBody>
      </p:sp>
    </p:spTree>
    <p:extLst>
      <p:ext uri="{BB962C8B-B14F-4D97-AF65-F5344CB8AC3E}">
        <p14:creationId xmlns:p14="http://schemas.microsoft.com/office/powerpoint/2010/main" val="1011003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그룹 1"/>
          <p:cNvGrpSpPr>
            <a:grpSpLocks/>
          </p:cNvGrpSpPr>
          <p:nvPr/>
        </p:nvGrpSpPr>
        <p:grpSpPr bwMode="auto">
          <a:xfrm>
            <a:off x="1466655" y="1898830"/>
            <a:ext cx="5985715" cy="4095415"/>
            <a:chOff x="566738" y="1349375"/>
            <a:chExt cx="7273925" cy="5184775"/>
          </a:xfrm>
        </p:grpSpPr>
        <p:sp>
          <p:nvSpPr>
            <p:cNvPr id="27652" name="Line 4"/>
            <p:cNvSpPr>
              <a:spLocks noChangeShapeType="1"/>
            </p:cNvSpPr>
            <p:nvPr/>
          </p:nvSpPr>
          <p:spPr bwMode="auto">
            <a:xfrm>
              <a:off x="1790700" y="1420813"/>
              <a:ext cx="0" cy="5113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27653" name="Line 5"/>
            <p:cNvSpPr>
              <a:spLocks noChangeShapeType="1"/>
            </p:cNvSpPr>
            <p:nvPr/>
          </p:nvSpPr>
          <p:spPr bwMode="auto">
            <a:xfrm>
              <a:off x="1287463" y="5957888"/>
              <a:ext cx="6553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27654" name="Text Box 6"/>
            <p:cNvSpPr txBox="1">
              <a:spLocks noChangeArrowheads="1"/>
            </p:cNvSpPr>
            <p:nvPr/>
          </p:nvSpPr>
          <p:spPr bwMode="auto">
            <a:xfrm>
              <a:off x="6327775" y="6102350"/>
              <a:ext cx="1379500" cy="325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ko-KR" altLang="en-US" sz="1400">
                  <a:latin typeface="+mn-ea"/>
                  <a:ea typeface="+mn-ea"/>
                </a:rPr>
                <a:t>입력의 개수 </a:t>
              </a:r>
              <a:r>
                <a:rPr lang="en-US" altLang="ko-KR" sz="1400">
                  <a:latin typeface="+mn-ea"/>
                  <a:ea typeface="+mn-ea"/>
                </a:rPr>
                <a:t>n</a:t>
              </a:r>
            </a:p>
          </p:txBody>
        </p:sp>
        <p:sp>
          <p:nvSpPr>
            <p:cNvPr id="27655" name="Text Box 7"/>
            <p:cNvSpPr txBox="1">
              <a:spLocks noChangeArrowheads="1"/>
            </p:cNvSpPr>
            <p:nvPr/>
          </p:nvSpPr>
          <p:spPr bwMode="auto">
            <a:xfrm>
              <a:off x="566738" y="1636713"/>
              <a:ext cx="1204154" cy="325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ko-KR" altLang="en-US" sz="1400">
                  <a:latin typeface="+mn-ea"/>
                  <a:ea typeface="+mn-ea"/>
                </a:rPr>
                <a:t>연산의 횟수</a:t>
              </a:r>
            </a:p>
          </p:txBody>
        </p:sp>
        <p:sp>
          <p:nvSpPr>
            <p:cNvPr id="27656" name="Line 8"/>
            <p:cNvSpPr>
              <a:spLocks noChangeShapeType="1"/>
            </p:cNvSpPr>
            <p:nvPr/>
          </p:nvSpPr>
          <p:spPr bwMode="auto">
            <a:xfrm flipV="1">
              <a:off x="1790700" y="4013200"/>
              <a:ext cx="5473700" cy="194468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27657" name="Freeform 9"/>
            <p:cNvSpPr>
              <a:spLocks/>
            </p:cNvSpPr>
            <p:nvPr/>
          </p:nvSpPr>
          <p:spPr bwMode="auto">
            <a:xfrm>
              <a:off x="1790700" y="1349375"/>
              <a:ext cx="5400675" cy="4608513"/>
            </a:xfrm>
            <a:custGeom>
              <a:avLst/>
              <a:gdLst>
                <a:gd name="T0" fmla="*/ 0 w 2021"/>
                <a:gd name="T1" fmla="*/ 2147483647 h 3368"/>
                <a:gd name="T2" fmla="*/ 2147483647 w 2021"/>
                <a:gd name="T3" fmla="*/ 2147483647 h 3368"/>
                <a:gd name="T4" fmla="*/ 2147483647 w 2021"/>
                <a:gd name="T5" fmla="*/ 2147483647 h 3368"/>
                <a:gd name="T6" fmla="*/ 2147483647 w 2021"/>
                <a:gd name="T7" fmla="*/ 2147483647 h 3368"/>
                <a:gd name="T8" fmla="*/ 2147483647 w 2021"/>
                <a:gd name="T9" fmla="*/ 0 h 3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21"/>
                <a:gd name="T16" fmla="*/ 0 h 3368"/>
                <a:gd name="T17" fmla="*/ 2021 w 2021"/>
                <a:gd name="T18" fmla="*/ 3368 h 3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21" h="3368">
                  <a:moveTo>
                    <a:pt x="0" y="3368"/>
                  </a:moveTo>
                  <a:cubicBezTo>
                    <a:pt x="92" y="3302"/>
                    <a:pt x="378" y="3162"/>
                    <a:pt x="553" y="2970"/>
                  </a:cubicBezTo>
                  <a:cubicBezTo>
                    <a:pt x="728" y="2778"/>
                    <a:pt x="884" y="2508"/>
                    <a:pt x="1049" y="2214"/>
                  </a:cubicBezTo>
                  <a:cubicBezTo>
                    <a:pt x="1214" y="1920"/>
                    <a:pt x="1382" y="1575"/>
                    <a:pt x="1544" y="1206"/>
                  </a:cubicBezTo>
                  <a:cubicBezTo>
                    <a:pt x="1706" y="837"/>
                    <a:pt x="1922" y="251"/>
                    <a:pt x="2021" y="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27658" name="Line 11"/>
            <p:cNvSpPr>
              <a:spLocks noChangeShapeType="1"/>
            </p:cNvSpPr>
            <p:nvPr/>
          </p:nvSpPr>
          <p:spPr bwMode="auto">
            <a:xfrm>
              <a:off x="1790700" y="5453063"/>
              <a:ext cx="5545138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27659" name="Text Box 12"/>
            <p:cNvSpPr txBox="1">
              <a:spLocks noChangeArrowheads="1"/>
            </p:cNvSpPr>
            <p:nvPr/>
          </p:nvSpPr>
          <p:spPr bwMode="auto">
            <a:xfrm>
              <a:off x="6183313" y="5021263"/>
              <a:ext cx="1140085" cy="325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ko-KR" altLang="en-US" sz="1400">
                  <a:latin typeface="+mn-ea"/>
                  <a:ea typeface="+mn-ea"/>
                </a:rPr>
                <a:t>알고리즘 </a:t>
              </a:r>
              <a:r>
                <a:rPr lang="en-US" altLang="ko-KR" sz="1400">
                  <a:latin typeface="+mn-ea"/>
                  <a:ea typeface="+mn-ea"/>
                </a:rPr>
                <a:t>A</a:t>
              </a:r>
            </a:p>
          </p:txBody>
        </p:sp>
        <p:sp>
          <p:nvSpPr>
            <p:cNvPr id="27660" name="Text Box 13"/>
            <p:cNvSpPr txBox="1">
              <a:spLocks noChangeArrowheads="1"/>
            </p:cNvSpPr>
            <p:nvPr/>
          </p:nvSpPr>
          <p:spPr bwMode="auto">
            <a:xfrm>
              <a:off x="6183313" y="3581400"/>
              <a:ext cx="1124911" cy="325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ko-KR" altLang="en-US" sz="1400" dirty="0">
                  <a:latin typeface="+mn-ea"/>
                  <a:ea typeface="+mn-ea"/>
                </a:rPr>
                <a:t>알고리즘 </a:t>
              </a:r>
              <a:r>
                <a:rPr lang="en-US" altLang="ko-KR" sz="1400" dirty="0">
                  <a:latin typeface="+mn-ea"/>
                  <a:ea typeface="+mn-ea"/>
                </a:rPr>
                <a:t>B</a:t>
              </a:r>
            </a:p>
          </p:txBody>
        </p:sp>
        <p:sp>
          <p:nvSpPr>
            <p:cNvPr id="27661" name="Text Box 14"/>
            <p:cNvSpPr txBox="1">
              <a:spLocks noChangeArrowheads="1"/>
            </p:cNvSpPr>
            <p:nvPr/>
          </p:nvSpPr>
          <p:spPr bwMode="auto">
            <a:xfrm>
              <a:off x="6183313" y="2422524"/>
              <a:ext cx="1135027" cy="325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ko-KR" altLang="en-US" sz="1400">
                  <a:latin typeface="+mn-ea"/>
                  <a:ea typeface="+mn-ea"/>
                </a:rPr>
                <a:t>알고리즘 </a:t>
              </a:r>
              <a:r>
                <a:rPr lang="en-US" altLang="ko-KR" sz="1400">
                  <a:latin typeface="+mn-ea"/>
                  <a:ea typeface="+mn-ea"/>
                </a:rPr>
                <a:t>C</a:t>
              </a:r>
            </a:p>
          </p:txBody>
        </p:sp>
      </p:grpSp>
      <p:sp>
        <p:nvSpPr>
          <p:cNvPr id="14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연산의 횟수를 그래프로 표현</a:t>
            </a:r>
          </a:p>
        </p:txBody>
      </p:sp>
      <p:sp>
        <p:nvSpPr>
          <p:cNvPr id="2" name="화살표: 위쪽/아래쪽 1">
            <a:extLst>
              <a:ext uri="{FF2B5EF4-FFF2-40B4-BE49-F238E27FC236}">
                <a16:creationId xmlns:a16="http://schemas.microsoft.com/office/drawing/2014/main" id="{66BC1775-2EB7-474F-B26F-B86915142323}"/>
              </a:ext>
            </a:extLst>
          </p:cNvPr>
          <p:cNvSpPr/>
          <p:nvPr/>
        </p:nvSpPr>
        <p:spPr>
          <a:xfrm>
            <a:off x="6088535" y="2900714"/>
            <a:ext cx="118799" cy="138891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위쪽/아래쪽 14">
            <a:extLst>
              <a:ext uri="{FF2B5EF4-FFF2-40B4-BE49-F238E27FC236}">
                <a16:creationId xmlns:a16="http://schemas.microsoft.com/office/drawing/2014/main" id="{008C5F37-3462-487C-B68C-CCC6D710BC9F}"/>
              </a:ext>
            </a:extLst>
          </p:cNvPr>
          <p:cNvSpPr/>
          <p:nvPr/>
        </p:nvSpPr>
        <p:spPr>
          <a:xfrm>
            <a:off x="6088535" y="4337775"/>
            <a:ext cx="107459" cy="77023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5DE97B-C05C-43CF-A2BF-09A690EBEBB0}"/>
              </a:ext>
            </a:extLst>
          </p:cNvPr>
          <p:cNvSpPr txBox="1"/>
          <p:nvPr/>
        </p:nvSpPr>
        <p:spPr>
          <a:xfrm>
            <a:off x="3221850" y="1358770"/>
            <a:ext cx="2985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00FF"/>
                </a:solidFill>
              </a:rPr>
              <a:t>n</a:t>
            </a:r>
            <a:r>
              <a:rPr lang="ko-KR" altLang="en-US" sz="2800" dirty="0">
                <a:solidFill>
                  <a:srgbClr val="0000FF"/>
                </a:solidFill>
              </a:rPr>
              <a:t>이 큰 경우</a:t>
            </a:r>
          </a:p>
        </p:txBody>
      </p:sp>
      <p:sp>
        <p:nvSpPr>
          <p:cNvPr id="17" name="화살표: 위쪽/아래쪽 16">
            <a:extLst>
              <a:ext uri="{FF2B5EF4-FFF2-40B4-BE49-F238E27FC236}">
                <a16:creationId xmlns:a16="http://schemas.microsoft.com/office/drawing/2014/main" id="{B68B8E45-EA7F-41AA-BDB7-8A148BDA7803}"/>
              </a:ext>
            </a:extLst>
          </p:cNvPr>
          <p:cNvSpPr/>
          <p:nvPr/>
        </p:nvSpPr>
        <p:spPr>
          <a:xfrm>
            <a:off x="4662010" y="4419110"/>
            <a:ext cx="89995" cy="29843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위쪽/아래쪽 17">
            <a:extLst>
              <a:ext uri="{FF2B5EF4-FFF2-40B4-BE49-F238E27FC236}">
                <a16:creationId xmlns:a16="http://schemas.microsoft.com/office/drawing/2014/main" id="{B1B75C2D-5DD8-4569-9EED-0EC46FD30702}"/>
              </a:ext>
            </a:extLst>
          </p:cNvPr>
          <p:cNvSpPr/>
          <p:nvPr/>
        </p:nvSpPr>
        <p:spPr>
          <a:xfrm>
            <a:off x="4656913" y="4841866"/>
            <a:ext cx="89995" cy="29843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33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153400" cy="47815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kern="0" dirty="0">
                <a:latin typeface="+mn-ea"/>
              </a:rPr>
              <a:t>자료구조</a:t>
            </a:r>
            <a:r>
              <a:rPr lang="en-US" altLang="ko-KR" sz="2400" kern="0" dirty="0">
                <a:latin typeface="+mn-ea"/>
              </a:rPr>
              <a:t>(Data Structure)</a:t>
            </a:r>
          </a:p>
          <a:p>
            <a:pPr marL="663575" lvl="1" indent="-342900">
              <a:defRPr/>
            </a:pPr>
            <a:r>
              <a:rPr lang="ko-KR" altLang="en-US" sz="2000" kern="0" dirty="0">
                <a:latin typeface="+mn-ea"/>
              </a:rPr>
              <a:t>컴퓨터에서 자료를 정리하고 조직화하는 다양한 구조</a:t>
            </a:r>
            <a:endParaRPr lang="en-US" altLang="ko-KR" sz="2000" kern="0" dirty="0">
              <a:latin typeface="+mn-ea"/>
            </a:endParaRPr>
          </a:p>
          <a:p>
            <a:pPr>
              <a:defRPr/>
            </a:pPr>
            <a:endParaRPr lang="ko-KR" altLang="en-US" sz="2400" dirty="0">
              <a:latin typeface="+mn-ea"/>
            </a:endParaRPr>
          </a:p>
        </p:txBody>
      </p:sp>
      <p:graphicFrame>
        <p:nvGraphicFramePr>
          <p:cNvPr id="4" name="Group 4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027904"/>
              </p:ext>
            </p:extLst>
          </p:nvPr>
        </p:nvGraphicFramePr>
        <p:xfrm>
          <a:off x="331788" y="2860675"/>
          <a:ext cx="2655887" cy="2139952"/>
        </p:xfrm>
        <a:graphic>
          <a:graphicData uri="http://schemas.openxmlformats.org/drawingml/2006/table">
            <a:tbl>
              <a:tblPr/>
              <a:tblGrid>
                <a:gridCol w="1665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엽서L" pitchFamily="18" charset="-127"/>
                          <a:ea typeface="HY엽서L" pitchFamily="18" charset="-127"/>
                        </a:rPr>
                        <a:t>일상생활에서의 예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엽서L" pitchFamily="18" charset="-127"/>
                          <a:ea typeface="HY엽서L" pitchFamily="18" charset="-127"/>
                        </a:rPr>
                        <a:t>자료구조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엽서L" pitchFamily="18" charset="-127"/>
                          <a:ea typeface="HY엽서L" pitchFamily="18" charset="-127"/>
                        </a:rPr>
                        <a:t>물건을 쌓아두는 것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엽서L" pitchFamily="18" charset="-127"/>
                          <a:ea typeface="HY엽서L" pitchFamily="18" charset="-127"/>
                        </a:rPr>
                        <a:t>스택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엽서L" pitchFamily="18" charset="-127"/>
                          <a:ea typeface="HY엽서L" pitchFamily="18" charset="-127"/>
                        </a:rPr>
                        <a:t>영화관 매표소의 줄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엽서L" pitchFamily="18" charset="-127"/>
                          <a:ea typeface="HY엽서L" pitchFamily="18" charset="-127"/>
                        </a:rPr>
                        <a:t>큐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엽서L" pitchFamily="18" charset="-127"/>
                          <a:ea typeface="HY엽서L" pitchFamily="18" charset="-127"/>
                        </a:rPr>
                        <a:t>할일 리스트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엽서L" pitchFamily="18" charset="-127"/>
                          <a:ea typeface="HY엽서L" pitchFamily="18" charset="-127"/>
                        </a:rPr>
                        <a:t>리스트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8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엽서L" pitchFamily="18" charset="-127"/>
                          <a:ea typeface="HY엽서L" pitchFamily="18" charset="-127"/>
                        </a:rPr>
                        <a:t>영어사전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엽서L" pitchFamily="18" charset="-127"/>
                          <a:ea typeface="HY엽서L" pitchFamily="18" charset="-127"/>
                        </a:rPr>
                        <a:t>사전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엽서L" pitchFamily="18" charset="-127"/>
                          <a:ea typeface="HY엽서L" pitchFamily="18" charset="-127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엽서L" pitchFamily="18" charset="-127"/>
                          <a:ea typeface="HY엽서L" pitchFamily="18" charset="-127"/>
                        </a:rPr>
                        <a:t>탐색구조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엽서L" pitchFamily="18" charset="-127"/>
                          <a:ea typeface="HY엽서L" pitchFamily="18" charset="-127"/>
                        </a:rPr>
                        <a:t>지도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엽서L" pitchFamily="18" charset="-127"/>
                          <a:ea typeface="HY엽서L" pitchFamily="18" charset="-127"/>
                        </a:rPr>
                        <a:t>그래프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엽서L" pitchFamily="18" charset="-127"/>
                          <a:ea typeface="HY엽서L" pitchFamily="18" charset="-127"/>
                        </a:rPr>
                        <a:t>조직도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엽서L" pitchFamily="18" charset="-127"/>
                          <a:ea typeface="HY엽서L" pitchFamily="18" charset="-127"/>
                        </a:rPr>
                        <a:t>트리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1294" name="Group 402"/>
          <p:cNvGrpSpPr>
            <a:grpSpLocks/>
          </p:cNvGrpSpPr>
          <p:nvPr/>
        </p:nvGrpSpPr>
        <p:grpSpPr bwMode="auto">
          <a:xfrm>
            <a:off x="3008313" y="2213865"/>
            <a:ext cx="5741987" cy="4205287"/>
            <a:chOff x="0" y="924"/>
            <a:chExt cx="4099" cy="2847"/>
          </a:xfrm>
        </p:grpSpPr>
        <p:sp>
          <p:nvSpPr>
            <p:cNvPr id="11295" name="Rectangle 5"/>
            <p:cNvSpPr>
              <a:spLocks noChangeArrowheads="1"/>
            </p:cNvSpPr>
            <p:nvPr/>
          </p:nvSpPr>
          <p:spPr bwMode="auto">
            <a:xfrm>
              <a:off x="988" y="2825"/>
              <a:ext cx="116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br>
                <a:rPr lang="en-US" altLang="ko-KR" sz="900" i="1">
                  <a:solidFill>
                    <a:srgbClr val="000000"/>
                  </a:solidFill>
                  <a:latin typeface="한컴바탕" pitchFamily="18" charset="2"/>
                  <a:ea typeface="HY엽서L" pitchFamily="18" charset="-127"/>
                </a:rPr>
              </a:br>
              <a:endParaRPr lang="en-US" altLang="ko-KR">
                <a:latin typeface="굴림" pitchFamily="50" charset="-127"/>
                <a:ea typeface="HY엽서L" pitchFamily="18" charset="-127"/>
              </a:endParaRPr>
            </a:p>
          </p:txBody>
        </p:sp>
        <p:sp>
          <p:nvSpPr>
            <p:cNvPr id="11296" name="Rectangle 93"/>
            <p:cNvSpPr>
              <a:spLocks noChangeArrowheads="1"/>
            </p:cNvSpPr>
            <p:nvPr/>
          </p:nvSpPr>
          <p:spPr bwMode="auto">
            <a:xfrm>
              <a:off x="0" y="3027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ko-KR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1297" name="Rectangle 103"/>
            <p:cNvSpPr>
              <a:spLocks noChangeArrowheads="1"/>
            </p:cNvSpPr>
            <p:nvPr/>
          </p:nvSpPr>
          <p:spPr bwMode="auto">
            <a:xfrm>
              <a:off x="988" y="2825"/>
              <a:ext cx="116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br>
                <a:rPr lang="en-US" altLang="ko-KR" sz="900" i="1">
                  <a:solidFill>
                    <a:srgbClr val="000000"/>
                  </a:solidFill>
                  <a:latin typeface="한컴바탕" pitchFamily="18" charset="2"/>
                  <a:ea typeface="HY엽서L" pitchFamily="18" charset="-127"/>
                </a:rPr>
              </a:br>
              <a:endParaRPr lang="en-US" altLang="ko-KR">
                <a:latin typeface="굴림" pitchFamily="50" charset="-127"/>
                <a:ea typeface="HY엽서L" pitchFamily="18" charset="-127"/>
              </a:endParaRPr>
            </a:p>
          </p:txBody>
        </p:sp>
        <p:pic>
          <p:nvPicPr>
            <p:cNvPr id="11298" name="Picture 235" descr="MCj02971770000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" y="1196"/>
              <a:ext cx="766" cy="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9" name="Text Box 236"/>
            <p:cNvSpPr txBox="1">
              <a:spLocks noChangeArrowheads="1"/>
            </p:cNvSpPr>
            <p:nvPr/>
          </p:nvSpPr>
          <p:spPr bwMode="auto">
            <a:xfrm rot="641089">
              <a:off x="629" y="924"/>
              <a:ext cx="717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ko-KR" altLang="en-US" sz="1400">
                  <a:latin typeface="HY엽서L" pitchFamily="18" charset="-127"/>
                  <a:ea typeface="HY엽서L" pitchFamily="18" charset="-127"/>
                </a:rPr>
                <a:t>해야할일 </a:t>
              </a:r>
            </a:p>
            <a:p>
              <a:pPr eaLnBrk="1" hangingPunct="1"/>
              <a:r>
                <a:rPr lang="ko-KR" altLang="en-US" sz="1400">
                  <a:latin typeface="HY엽서L" pitchFamily="18" charset="-127"/>
                  <a:ea typeface="HY엽서L" pitchFamily="18" charset="-127"/>
                </a:rPr>
                <a:t>리스트</a:t>
              </a:r>
            </a:p>
          </p:txBody>
        </p:sp>
        <p:sp>
          <p:nvSpPr>
            <p:cNvPr id="11300" name="AutoShape 237"/>
            <p:cNvSpPr>
              <a:spLocks noChangeArrowheads="1"/>
            </p:cNvSpPr>
            <p:nvPr/>
          </p:nvSpPr>
          <p:spPr bwMode="auto">
            <a:xfrm>
              <a:off x="1349" y="1310"/>
              <a:ext cx="255" cy="255"/>
            </a:xfrm>
            <a:prstGeom prst="leftRightArrow">
              <a:avLst>
                <a:gd name="adj1" fmla="val 50000"/>
                <a:gd name="adj2" fmla="val 20000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1301" name="Group 247"/>
            <p:cNvGrpSpPr>
              <a:grpSpLocks/>
            </p:cNvGrpSpPr>
            <p:nvPr/>
          </p:nvGrpSpPr>
          <p:grpSpPr bwMode="auto">
            <a:xfrm>
              <a:off x="2079" y="1338"/>
              <a:ext cx="2020" cy="198"/>
              <a:chOff x="2079" y="1338"/>
              <a:chExt cx="2992" cy="231"/>
            </a:xfrm>
          </p:grpSpPr>
          <p:sp>
            <p:nvSpPr>
              <p:cNvPr id="11456" name="AutoShape 238"/>
              <p:cNvSpPr>
                <a:spLocks noChangeArrowheads="1"/>
              </p:cNvSpPr>
              <p:nvPr/>
            </p:nvSpPr>
            <p:spPr bwMode="auto">
              <a:xfrm>
                <a:off x="2079" y="1338"/>
                <a:ext cx="401" cy="231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n-US" altLang="ko-KR" sz="1200">
                    <a:latin typeface="Lucida Console" pitchFamily="49" charset="0"/>
                    <a:ea typeface="HY엽서L" pitchFamily="18" charset="-127"/>
                  </a:rPr>
                  <a:t> a</a:t>
                </a:r>
              </a:p>
            </p:txBody>
          </p:sp>
          <p:sp>
            <p:nvSpPr>
              <p:cNvPr id="11457" name="AutoShape 239"/>
              <p:cNvSpPr>
                <a:spLocks noChangeArrowheads="1"/>
              </p:cNvSpPr>
              <p:nvPr/>
            </p:nvSpPr>
            <p:spPr bwMode="auto">
              <a:xfrm>
                <a:off x="2426" y="1338"/>
                <a:ext cx="401" cy="231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ko-KR" altLang="ko-KR" sz="1200">
                  <a:latin typeface="Lucida Console" pitchFamily="49" charset="0"/>
                  <a:ea typeface="HY엽서L" pitchFamily="18" charset="-127"/>
                </a:endParaRPr>
              </a:p>
            </p:txBody>
          </p:sp>
          <p:sp>
            <p:nvSpPr>
              <p:cNvPr id="11458" name="AutoShape 240"/>
              <p:cNvSpPr>
                <a:spLocks noChangeArrowheads="1"/>
              </p:cNvSpPr>
              <p:nvPr/>
            </p:nvSpPr>
            <p:spPr bwMode="auto">
              <a:xfrm>
                <a:off x="3218" y="1338"/>
                <a:ext cx="401" cy="231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n-US" altLang="ko-KR" sz="1200">
                    <a:latin typeface="Lucida Console" pitchFamily="49" charset="0"/>
                    <a:ea typeface="HY엽서L" pitchFamily="18" charset="-127"/>
                  </a:rPr>
                  <a:t> b</a:t>
                </a:r>
              </a:p>
            </p:txBody>
          </p:sp>
          <p:sp>
            <p:nvSpPr>
              <p:cNvPr id="11459" name="AutoShape 241"/>
              <p:cNvSpPr>
                <a:spLocks noChangeArrowheads="1"/>
              </p:cNvSpPr>
              <p:nvPr/>
            </p:nvSpPr>
            <p:spPr bwMode="auto">
              <a:xfrm>
                <a:off x="3536" y="1338"/>
                <a:ext cx="401" cy="231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ko-KR" altLang="ko-KR" sz="1200">
                  <a:latin typeface="Lucida Console" pitchFamily="49" charset="0"/>
                  <a:ea typeface="HY엽서L" pitchFamily="18" charset="-127"/>
                </a:endParaRPr>
              </a:p>
            </p:txBody>
          </p:sp>
          <p:sp>
            <p:nvSpPr>
              <p:cNvPr id="11460" name="AutoShape 242"/>
              <p:cNvSpPr>
                <a:spLocks noChangeArrowheads="1"/>
              </p:cNvSpPr>
              <p:nvPr/>
            </p:nvSpPr>
            <p:spPr bwMode="auto">
              <a:xfrm>
                <a:off x="4323" y="1338"/>
                <a:ext cx="401" cy="231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n-US" altLang="ko-KR" sz="1200">
                    <a:latin typeface="Lucida Console" pitchFamily="49" charset="0"/>
                    <a:ea typeface="HY엽서L" pitchFamily="18" charset="-127"/>
                  </a:rPr>
                  <a:t> c</a:t>
                </a:r>
              </a:p>
            </p:txBody>
          </p:sp>
          <p:sp>
            <p:nvSpPr>
              <p:cNvPr id="11461" name="AutoShape 243"/>
              <p:cNvSpPr>
                <a:spLocks noChangeArrowheads="1"/>
              </p:cNvSpPr>
              <p:nvPr/>
            </p:nvSpPr>
            <p:spPr bwMode="auto">
              <a:xfrm>
                <a:off x="4670" y="1338"/>
                <a:ext cx="401" cy="231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n-US" altLang="ko-KR" sz="1200">
                    <a:latin typeface="Lucida Console" pitchFamily="49" charset="0"/>
                    <a:ea typeface="HY엽서L" pitchFamily="18" charset="-127"/>
                  </a:rPr>
                  <a:t>NULL</a:t>
                </a:r>
              </a:p>
            </p:txBody>
          </p:sp>
          <p:sp>
            <p:nvSpPr>
              <p:cNvPr id="11462" name="Line 244"/>
              <p:cNvSpPr>
                <a:spLocks noChangeShapeType="1"/>
              </p:cNvSpPr>
              <p:nvPr/>
            </p:nvSpPr>
            <p:spPr bwMode="auto">
              <a:xfrm>
                <a:off x="2668" y="1454"/>
                <a:ext cx="45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1463" name="Line 245"/>
              <p:cNvSpPr>
                <a:spLocks noChangeShapeType="1"/>
              </p:cNvSpPr>
              <p:nvPr/>
            </p:nvSpPr>
            <p:spPr bwMode="auto">
              <a:xfrm>
                <a:off x="3770" y="1454"/>
                <a:ext cx="45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ko-KR" altLang="en-US"/>
              </a:p>
            </p:txBody>
          </p:sp>
        </p:grpSp>
        <p:pic>
          <p:nvPicPr>
            <p:cNvPr id="11302" name="Picture 246" descr="MCj03825740000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" y="1933"/>
              <a:ext cx="936" cy="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03" name="AutoShape 248"/>
            <p:cNvSpPr>
              <a:spLocks noChangeArrowheads="1"/>
            </p:cNvSpPr>
            <p:nvPr/>
          </p:nvSpPr>
          <p:spPr bwMode="auto">
            <a:xfrm>
              <a:off x="1349" y="2188"/>
              <a:ext cx="255" cy="255"/>
            </a:xfrm>
            <a:prstGeom prst="leftRightArrow">
              <a:avLst>
                <a:gd name="adj1" fmla="val 50000"/>
                <a:gd name="adj2" fmla="val 20000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1304" name="Group 293"/>
            <p:cNvGrpSpPr>
              <a:grpSpLocks/>
            </p:cNvGrpSpPr>
            <p:nvPr/>
          </p:nvGrpSpPr>
          <p:grpSpPr bwMode="auto">
            <a:xfrm>
              <a:off x="2058" y="1791"/>
              <a:ext cx="340" cy="955"/>
              <a:chOff x="1746" y="1678"/>
              <a:chExt cx="624" cy="1372"/>
            </a:xfrm>
          </p:grpSpPr>
          <p:grpSp>
            <p:nvGrpSpPr>
              <p:cNvPr id="11413" name="Group 249"/>
              <p:cNvGrpSpPr>
                <a:grpSpLocks/>
              </p:cNvGrpSpPr>
              <p:nvPr/>
            </p:nvGrpSpPr>
            <p:grpSpPr bwMode="auto">
              <a:xfrm>
                <a:off x="1746" y="1678"/>
                <a:ext cx="624" cy="1304"/>
                <a:chOff x="930" y="2115"/>
                <a:chExt cx="453" cy="1315"/>
              </a:xfrm>
            </p:grpSpPr>
            <p:sp>
              <p:nvSpPr>
                <p:cNvPr id="11453" name="Line 250"/>
                <p:cNvSpPr>
                  <a:spLocks noChangeShapeType="1"/>
                </p:cNvSpPr>
                <p:nvPr/>
              </p:nvSpPr>
              <p:spPr bwMode="auto">
                <a:xfrm>
                  <a:off x="930" y="2115"/>
                  <a:ext cx="0" cy="1315"/>
                </a:xfrm>
                <a:prstGeom prst="line">
                  <a:avLst/>
                </a:prstGeom>
                <a:noFill/>
                <a:ln w="38100">
                  <a:solidFill>
                    <a:srgbClr val="00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1454" name="Line 251"/>
                <p:cNvSpPr>
                  <a:spLocks noChangeShapeType="1"/>
                </p:cNvSpPr>
                <p:nvPr/>
              </p:nvSpPr>
              <p:spPr bwMode="auto">
                <a:xfrm>
                  <a:off x="930" y="3430"/>
                  <a:ext cx="453" cy="0"/>
                </a:xfrm>
                <a:prstGeom prst="line">
                  <a:avLst/>
                </a:prstGeom>
                <a:noFill/>
                <a:ln w="38100">
                  <a:solidFill>
                    <a:srgbClr val="00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1455" name="Line 252"/>
                <p:cNvSpPr>
                  <a:spLocks noChangeShapeType="1"/>
                </p:cNvSpPr>
                <p:nvPr/>
              </p:nvSpPr>
              <p:spPr bwMode="auto">
                <a:xfrm flipV="1">
                  <a:off x="1383" y="2115"/>
                  <a:ext cx="0" cy="1315"/>
                </a:xfrm>
                <a:prstGeom prst="line">
                  <a:avLst/>
                </a:prstGeom>
                <a:noFill/>
                <a:ln w="38100">
                  <a:solidFill>
                    <a:srgbClr val="00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1414" name="Group 253"/>
              <p:cNvGrpSpPr>
                <a:grpSpLocks/>
              </p:cNvGrpSpPr>
              <p:nvPr/>
            </p:nvGrpSpPr>
            <p:grpSpPr bwMode="auto">
              <a:xfrm>
                <a:off x="1785" y="2610"/>
                <a:ext cx="506" cy="440"/>
                <a:chOff x="2336" y="2568"/>
                <a:chExt cx="567" cy="712"/>
              </a:xfrm>
            </p:grpSpPr>
            <p:grpSp>
              <p:nvGrpSpPr>
                <p:cNvPr id="11441" name="Group 254"/>
                <p:cNvGrpSpPr>
                  <a:grpSpLocks/>
                </p:cNvGrpSpPr>
                <p:nvPr/>
              </p:nvGrpSpPr>
              <p:grpSpPr bwMode="auto">
                <a:xfrm>
                  <a:off x="2336" y="2568"/>
                  <a:ext cx="567" cy="552"/>
                  <a:chOff x="3168" y="2019"/>
                  <a:chExt cx="567" cy="552"/>
                </a:xfrm>
              </p:grpSpPr>
              <p:sp>
                <p:nvSpPr>
                  <p:cNvPr id="11443" name="Freeform 255"/>
                  <p:cNvSpPr>
                    <a:spLocks/>
                  </p:cNvSpPr>
                  <p:nvPr/>
                </p:nvSpPr>
                <p:spPr bwMode="auto">
                  <a:xfrm>
                    <a:off x="3187" y="2509"/>
                    <a:ext cx="444" cy="43"/>
                  </a:xfrm>
                  <a:custGeom>
                    <a:avLst/>
                    <a:gdLst>
                      <a:gd name="T0" fmla="*/ 0 w 783"/>
                      <a:gd name="T1" fmla="*/ 1 h 70"/>
                      <a:gd name="T2" fmla="*/ 1 w 783"/>
                      <a:gd name="T3" fmla="*/ 0 h 70"/>
                      <a:gd name="T4" fmla="*/ 1 w 783"/>
                      <a:gd name="T5" fmla="*/ 0 h 70"/>
                      <a:gd name="T6" fmla="*/ 1 w 783"/>
                      <a:gd name="T7" fmla="*/ 0 h 70"/>
                      <a:gd name="T8" fmla="*/ 1 w 783"/>
                      <a:gd name="T9" fmla="*/ 0 h 70"/>
                      <a:gd name="T10" fmla="*/ 1 w 783"/>
                      <a:gd name="T11" fmla="*/ 1 h 70"/>
                      <a:gd name="T12" fmla="*/ 1 w 783"/>
                      <a:gd name="T13" fmla="*/ 1 h 70"/>
                      <a:gd name="T14" fmla="*/ 1 w 783"/>
                      <a:gd name="T15" fmla="*/ 1 h 70"/>
                      <a:gd name="T16" fmla="*/ 1 w 783"/>
                      <a:gd name="T17" fmla="*/ 1 h 70"/>
                      <a:gd name="T18" fmla="*/ 1 w 783"/>
                      <a:gd name="T19" fmla="*/ 1 h 70"/>
                      <a:gd name="T20" fmla="*/ 1 w 783"/>
                      <a:gd name="T21" fmla="*/ 1 h 70"/>
                      <a:gd name="T22" fmla="*/ 1 w 783"/>
                      <a:gd name="T23" fmla="*/ 1 h 70"/>
                      <a:gd name="T24" fmla="*/ 1 w 783"/>
                      <a:gd name="T25" fmla="*/ 1 h 70"/>
                      <a:gd name="T26" fmla="*/ 1 w 783"/>
                      <a:gd name="T27" fmla="*/ 1 h 70"/>
                      <a:gd name="T28" fmla="*/ 1 w 783"/>
                      <a:gd name="T29" fmla="*/ 1 h 70"/>
                      <a:gd name="T30" fmla="*/ 1 w 783"/>
                      <a:gd name="T31" fmla="*/ 1 h 70"/>
                      <a:gd name="T32" fmla="*/ 1 w 783"/>
                      <a:gd name="T33" fmla="*/ 1 h 70"/>
                      <a:gd name="T34" fmla="*/ 1 w 783"/>
                      <a:gd name="T35" fmla="*/ 1 h 70"/>
                      <a:gd name="T36" fmla="*/ 1 w 783"/>
                      <a:gd name="T37" fmla="*/ 1 h 70"/>
                      <a:gd name="T38" fmla="*/ 1 w 783"/>
                      <a:gd name="T39" fmla="*/ 1 h 70"/>
                      <a:gd name="T40" fmla="*/ 1 w 783"/>
                      <a:gd name="T41" fmla="*/ 1 h 70"/>
                      <a:gd name="T42" fmla="*/ 1 w 783"/>
                      <a:gd name="T43" fmla="*/ 1 h 70"/>
                      <a:gd name="T44" fmla="*/ 1 w 783"/>
                      <a:gd name="T45" fmla="*/ 1 h 70"/>
                      <a:gd name="T46" fmla="*/ 1 w 783"/>
                      <a:gd name="T47" fmla="*/ 1 h 70"/>
                      <a:gd name="T48" fmla="*/ 1 w 783"/>
                      <a:gd name="T49" fmla="*/ 1 h 70"/>
                      <a:gd name="T50" fmla="*/ 1 w 783"/>
                      <a:gd name="T51" fmla="*/ 1 h 70"/>
                      <a:gd name="T52" fmla="*/ 1 w 783"/>
                      <a:gd name="T53" fmla="*/ 1 h 70"/>
                      <a:gd name="T54" fmla="*/ 1 w 783"/>
                      <a:gd name="T55" fmla="*/ 1 h 70"/>
                      <a:gd name="T56" fmla="*/ 1 w 783"/>
                      <a:gd name="T57" fmla="*/ 1 h 70"/>
                      <a:gd name="T58" fmla="*/ 1 w 783"/>
                      <a:gd name="T59" fmla="*/ 1 h 70"/>
                      <a:gd name="T60" fmla="*/ 1 w 783"/>
                      <a:gd name="T61" fmla="*/ 1 h 70"/>
                      <a:gd name="T62" fmla="*/ 1 w 783"/>
                      <a:gd name="T63" fmla="*/ 1 h 70"/>
                      <a:gd name="T64" fmla="*/ 1 w 783"/>
                      <a:gd name="T65" fmla="*/ 1 h 70"/>
                      <a:gd name="T66" fmla="*/ 1 w 783"/>
                      <a:gd name="T67" fmla="*/ 1 h 70"/>
                      <a:gd name="T68" fmla="*/ 0 w 783"/>
                      <a:gd name="T69" fmla="*/ 1 h 70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w 783"/>
                      <a:gd name="T106" fmla="*/ 0 h 70"/>
                      <a:gd name="T107" fmla="*/ 783 w 783"/>
                      <a:gd name="T108" fmla="*/ 70 h 70"/>
                    </a:gdLst>
                    <a:ahLst/>
                    <a:cxnLst>
                      <a:cxn ang="T70">
                        <a:pos x="T0" y="T1"/>
                      </a:cxn>
                      <a:cxn ang="T71">
                        <a:pos x="T2" y="T3"/>
                      </a:cxn>
                      <a:cxn ang="T72">
                        <a:pos x="T4" y="T5"/>
                      </a:cxn>
                      <a:cxn ang="T73">
                        <a:pos x="T6" y="T7"/>
                      </a:cxn>
                      <a:cxn ang="T74">
                        <a:pos x="T8" y="T9"/>
                      </a:cxn>
                      <a:cxn ang="T75">
                        <a:pos x="T10" y="T11"/>
                      </a:cxn>
                      <a:cxn ang="T76">
                        <a:pos x="T12" y="T13"/>
                      </a:cxn>
                      <a:cxn ang="T77">
                        <a:pos x="T14" y="T15"/>
                      </a:cxn>
                      <a:cxn ang="T78">
                        <a:pos x="T16" y="T17"/>
                      </a:cxn>
                      <a:cxn ang="T79">
                        <a:pos x="T18" y="T19"/>
                      </a:cxn>
                      <a:cxn ang="T80">
                        <a:pos x="T20" y="T21"/>
                      </a:cxn>
                      <a:cxn ang="T81">
                        <a:pos x="T22" y="T23"/>
                      </a:cxn>
                      <a:cxn ang="T82">
                        <a:pos x="T24" y="T25"/>
                      </a:cxn>
                      <a:cxn ang="T83">
                        <a:pos x="T26" y="T27"/>
                      </a:cxn>
                      <a:cxn ang="T84">
                        <a:pos x="T28" y="T29"/>
                      </a:cxn>
                      <a:cxn ang="T85">
                        <a:pos x="T30" y="T31"/>
                      </a:cxn>
                      <a:cxn ang="T86">
                        <a:pos x="T32" y="T33"/>
                      </a:cxn>
                      <a:cxn ang="T87">
                        <a:pos x="T34" y="T35"/>
                      </a:cxn>
                      <a:cxn ang="T88">
                        <a:pos x="T36" y="T37"/>
                      </a:cxn>
                      <a:cxn ang="T89">
                        <a:pos x="T38" y="T39"/>
                      </a:cxn>
                      <a:cxn ang="T90">
                        <a:pos x="T40" y="T41"/>
                      </a:cxn>
                      <a:cxn ang="T91">
                        <a:pos x="T42" y="T43"/>
                      </a:cxn>
                      <a:cxn ang="T92">
                        <a:pos x="T44" y="T45"/>
                      </a:cxn>
                      <a:cxn ang="T93">
                        <a:pos x="T46" y="T47"/>
                      </a:cxn>
                      <a:cxn ang="T94">
                        <a:pos x="T48" y="T49"/>
                      </a:cxn>
                      <a:cxn ang="T95">
                        <a:pos x="T50" y="T51"/>
                      </a:cxn>
                      <a:cxn ang="T96">
                        <a:pos x="T52" y="T53"/>
                      </a:cxn>
                      <a:cxn ang="T97">
                        <a:pos x="T54" y="T55"/>
                      </a:cxn>
                      <a:cxn ang="T98">
                        <a:pos x="T56" y="T57"/>
                      </a:cxn>
                      <a:cxn ang="T99">
                        <a:pos x="T58" y="T59"/>
                      </a:cxn>
                      <a:cxn ang="T100">
                        <a:pos x="T60" y="T61"/>
                      </a:cxn>
                      <a:cxn ang="T101">
                        <a:pos x="T62" y="T63"/>
                      </a:cxn>
                      <a:cxn ang="T102">
                        <a:pos x="T64" y="T65"/>
                      </a:cxn>
                      <a:cxn ang="T103">
                        <a:pos x="T66" y="T67"/>
                      </a:cxn>
                      <a:cxn ang="T104">
                        <a:pos x="T68" y="T69"/>
                      </a:cxn>
                    </a:cxnLst>
                    <a:rect l="T105" t="T106" r="T107" b="T108"/>
                    <a:pathLst>
                      <a:path w="783" h="70">
                        <a:moveTo>
                          <a:pt x="0" y="50"/>
                        </a:moveTo>
                        <a:lnTo>
                          <a:pt x="66" y="0"/>
                        </a:lnTo>
                        <a:lnTo>
                          <a:pt x="71" y="0"/>
                        </a:lnTo>
                        <a:lnTo>
                          <a:pt x="89" y="0"/>
                        </a:lnTo>
                        <a:lnTo>
                          <a:pt x="117" y="0"/>
                        </a:lnTo>
                        <a:lnTo>
                          <a:pt x="153" y="1"/>
                        </a:lnTo>
                        <a:lnTo>
                          <a:pt x="196" y="1"/>
                        </a:lnTo>
                        <a:lnTo>
                          <a:pt x="246" y="3"/>
                        </a:lnTo>
                        <a:lnTo>
                          <a:pt x="301" y="4"/>
                        </a:lnTo>
                        <a:lnTo>
                          <a:pt x="358" y="6"/>
                        </a:lnTo>
                        <a:lnTo>
                          <a:pt x="417" y="7"/>
                        </a:lnTo>
                        <a:lnTo>
                          <a:pt x="478" y="8"/>
                        </a:lnTo>
                        <a:lnTo>
                          <a:pt x="539" y="10"/>
                        </a:lnTo>
                        <a:lnTo>
                          <a:pt x="596" y="13"/>
                        </a:lnTo>
                        <a:lnTo>
                          <a:pt x="651" y="16"/>
                        </a:lnTo>
                        <a:lnTo>
                          <a:pt x="701" y="18"/>
                        </a:lnTo>
                        <a:lnTo>
                          <a:pt x="746" y="21"/>
                        </a:lnTo>
                        <a:lnTo>
                          <a:pt x="783" y="24"/>
                        </a:lnTo>
                        <a:lnTo>
                          <a:pt x="746" y="70"/>
                        </a:lnTo>
                        <a:lnTo>
                          <a:pt x="699" y="67"/>
                        </a:lnTo>
                        <a:lnTo>
                          <a:pt x="653" y="65"/>
                        </a:lnTo>
                        <a:lnTo>
                          <a:pt x="605" y="63"/>
                        </a:lnTo>
                        <a:lnTo>
                          <a:pt x="558" y="61"/>
                        </a:lnTo>
                        <a:lnTo>
                          <a:pt x="512" y="60"/>
                        </a:lnTo>
                        <a:lnTo>
                          <a:pt x="466" y="58"/>
                        </a:lnTo>
                        <a:lnTo>
                          <a:pt x="419" y="57"/>
                        </a:lnTo>
                        <a:lnTo>
                          <a:pt x="373" y="57"/>
                        </a:lnTo>
                        <a:lnTo>
                          <a:pt x="326" y="55"/>
                        </a:lnTo>
                        <a:lnTo>
                          <a:pt x="280" y="55"/>
                        </a:lnTo>
                        <a:lnTo>
                          <a:pt x="233" y="54"/>
                        </a:lnTo>
                        <a:lnTo>
                          <a:pt x="187" y="53"/>
                        </a:lnTo>
                        <a:lnTo>
                          <a:pt x="141" y="53"/>
                        </a:lnTo>
                        <a:lnTo>
                          <a:pt x="92" y="51"/>
                        </a:lnTo>
                        <a:lnTo>
                          <a:pt x="46" y="51"/>
                        </a:lnTo>
                        <a:lnTo>
                          <a:pt x="0" y="50"/>
                        </a:lnTo>
                        <a:close/>
                      </a:path>
                    </a:pathLst>
                  </a:custGeom>
                  <a:solidFill>
                    <a:srgbClr val="FFFFB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444" name="Freeform 256"/>
                  <p:cNvSpPr>
                    <a:spLocks/>
                  </p:cNvSpPr>
                  <p:nvPr/>
                </p:nvSpPr>
                <p:spPr bwMode="auto">
                  <a:xfrm>
                    <a:off x="3168" y="2540"/>
                    <a:ext cx="442" cy="26"/>
                  </a:xfrm>
                  <a:custGeom>
                    <a:avLst/>
                    <a:gdLst>
                      <a:gd name="T0" fmla="*/ 1 w 779"/>
                      <a:gd name="T1" fmla="*/ 1 h 43"/>
                      <a:gd name="T2" fmla="*/ 1 w 779"/>
                      <a:gd name="T3" fmla="*/ 1 h 43"/>
                      <a:gd name="T4" fmla="*/ 1 w 779"/>
                      <a:gd name="T5" fmla="*/ 1 h 43"/>
                      <a:gd name="T6" fmla="*/ 1 w 779"/>
                      <a:gd name="T7" fmla="*/ 1 h 43"/>
                      <a:gd name="T8" fmla="*/ 1 w 779"/>
                      <a:gd name="T9" fmla="*/ 1 h 43"/>
                      <a:gd name="T10" fmla="*/ 1 w 779"/>
                      <a:gd name="T11" fmla="*/ 1 h 43"/>
                      <a:gd name="T12" fmla="*/ 1 w 779"/>
                      <a:gd name="T13" fmla="*/ 1 h 43"/>
                      <a:gd name="T14" fmla="*/ 1 w 779"/>
                      <a:gd name="T15" fmla="*/ 1 h 43"/>
                      <a:gd name="T16" fmla="*/ 1 w 779"/>
                      <a:gd name="T17" fmla="*/ 1 h 43"/>
                      <a:gd name="T18" fmla="*/ 1 w 779"/>
                      <a:gd name="T19" fmla="*/ 1 h 43"/>
                      <a:gd name="T20" fmla="*/ 1 w 779"/>
                      <a:gd name="T21" fmla="*/ 1 h 43"/>
                      <a:gd name="T22" fmla="*/ 1 w 779"/>
                      <a:gd name="T23" fmla="*/ 1 h 43"/>
                      <a:gd name="T24" fmla="*/ 1 w 779"/>
                      <a:gd name="T25" fmla="*/ 1 h 43"/>
                      <a:gd name="T26" fmla="*/ 1 w 779"/>
                      <a:gd name="T27" fmla="*/ 1 h 43"/>
                      <a:gd name="T28" fmla="*/ 1 w 779"/>
                      <a:gd name="T29" fmla="*/ 1 h 43"/>
                      <a:gd name="T30" fmla="*/ 1 w 779"/>
                      <a:gd name="T31" fmla="*/ 1 h 43"/>
                      <a:gd name="T32" fmla="*/ 1 w 779"/>
                      <a:gd name="T33" fmla="*/ 1 h 43"/>
                      <a:gd name="T34" fmla="*/ 0 w 779"/>
                      <a:gd name="T35" fmla="*/ 1 h 43"/>
                      <a:gd name="T36" fmla="*/ 1 w 779"/>
                      <a:gd name="T37" fmla="*/ 0 h 43"/>
                      <a:gd name="T38" fmla="*/ 1 w 779"/>
                      <a:gd name="T39" fmla="*/ 1 h 43"/>
                      <a:gd name="T40" fmla="*/ 1 w 779"/>
                      <a:gd name="T41" fmla="*/ 1 h 43"/>
                      <a:gd name="T42" fmla="*/ 1 w 779"/>
                      <a:gd name="T43" fmla="*/ 1 h 43"/>
                      <a:gd name="T44" fmla="*/ 1 w 779"/>
                      <a:gd name="T45" fmla="*/ 1 h 43"/>
                      <a:gd name="T46" fmla="*/ 1 w 779"/>
                      <a:gd name="T47" fmla="*/ 1 h 43"/>
                      <a:gd name="T48" fmla="*/ 1 w 779"/>
                      <a:gd name="T49" fmla="*/ 1 h 43"/>
                      <a:gd name="T50" fmla="*/ 1 w 779"/>
                      <a:gd name="T51" fmla="*/ 1 h 43"/>
                      <a:gd name="T52" fmla="*/ 1 w 779"/>
                      <a:gd name="T53" fmla="*/ 1 h 43"/>
                      <a:gd name="T54" fmla="*/ 1 w 779"/>
                      <a:gd name="T55" fmla="*/ 1 h 43"/>
                      <a:gd name="T56" fmla="*/ 1 w 779"/>
                      <a:gd name="T57" fmla="*/ 1 h 43"/>
                      <a:gd name="T58" fmla="*/ 1 w 779"/>
                      <a:gd name="T59" fmla="*/ 1 h 43"/>
                      <a:gd name="T60" fmla="*/ 1 w 779"/>
                      <a:gd name="T61" fmla="*/ 1 h 43"/>
                      <a:gd name="T62" fmla="*/ 1 w 779"/>
                      <a:gd name="T63" fmla="*/ 1 h 43"/>
                      <a:gd name="T64" fmla="*/ 1 w 779"/>
                      <a:gd name="T65" fmla="*/ 1 h 43"/>
                      <a:gd name="T66" fmla="*/ 1 w 779"/>
                      <a:gd name="T67" fmla="*/ 1 h 43"/>
                      <a:gd name="T68" fmla="*/ 1 w 779"/>
                      <a:gd name="T69" fmla="*/ 1 h 43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w 779"/>
                      <a:gd name="T106" fmla="*/ 0 h 43"/>
                      <a:gd name="T107" fmla="*/ 779 w 779"/>
                      <a:gd name="T108" fmla="*/ 43 h 43"/>
                    </a:gdLst>
                    <a:ahLst/>
                    <a:cxnLst>
                      <a:cxn ang="T70">
                        <a:pos x="T0" y="T1"/>
                      </a:cxn>
                      <a:cxn ang="T71">
                        <a:pos x="T2" y="T3"/>
                      </a:cxn>
                      <a:cxn ang="T72">
                        <a:pos x="T4" y="T5"/>
                      </a:cxn>
                      <a:cxn ang="T73">
                        <a:pos x="T6" y="T7"/>
                      </a:cxn>
                      <a:cxn ang="T74">
                        <a:pos x="T8" y="T9"/>
                      </a:cxn>
                      <a:cxn ang="T75">
                        <a:pos x="T10" y="T11"/>
                      </a:cxn>
                      <a:cxn ang="T76">
                        <a:pos x="T12" y="T13"/>
                      </a:cxn>
                      <a:cxn ang="T77">
                        <a:pos x="T14" y="T15"/>
                      </a:cxn>
                      <a:cxn ang="T78">
                        <a:pos x="T16" y="T17"/>
                      </a:cxn>
                      <a:cxn ang="T79">
                        <a:pos x="T18" y="T19"/>
                      </a:cxn>
                      <a:cxn ang="T80">
                        <a:pos x="T20" y="T21"/>
                      </a:cxn>
                      <a:cxn ang="T81">
                        <a:pos x="T22" y="T23"/>
                      </a:cxn>
                      <a:cxn ang="T82">
                        <a:pos x="T24" y="T25"/>
                      </a:cxn>
                      <a:cxn ang="T83">
                        <a:pos x="T26" y="T27"/>
                      </a:cxn>
                      <a:cxn ang="T84">
                        <a:pos x="T28" y="T29"/>
                      </a:cxn>
                      <a:cxn ang="T85">
                        <a:pos x="T30" y="T31"/>
                      </a:cxn>
                      <a:cxn ang="T86">
                        <a:pos x="T32" y="T33"/>
                      </a:cxn>
                      <a:cxn ang="T87">
                        <a:pos x="T34" y="T35"/>
                      </a:cxn>
                      <a:cxn ang="T88">
                        <a:pos x="T36" y="T37"/>
                      </a:cxn>
                      <a:cxn ang="T89">
                        <a:pos x="T38" y="T39"/>
                      </a:cxn>
                      <a:cxn ang="T90">
                        <a:pos x="T40" y="T41"/>
                      </a:cxn>
                      <a:cxn ang="T91">
                        <a:pos x="T42" y="T43"/>
                      </a:cxn>
                      <a:cxn ang="T92">
                        <a:pos x="T44" y="T45"/>
                      </a:cxn>
                      <a:cxn ang="T93">
                        <a:pos x="T46" y="T47"/>
                      </a:cxn>
                      <a:cxn ang="T94">
                        <a:pos x="T48" y="T49"/>
                      </a:cxn>
                      <a:cxn ang="T95">
                        <a:pos x="T50" y="T51"/>
                      </a:cxn>
                      <a:cxn ang="T96">
                        <a:pos x="T52" y="T53"/>
                      </a:cxn>
                      <a:cxn ang="T97">
                        <a:pos x="T54" y="T55"/>
                      </a:cxn>
                      <a:cxn ang="T98">
                        <a:pos x="T56" y="T57"/>
                      </a:cxn>
                      <a:cxn ang="T99">
                        <a:pos x="T58" y="T59"/>
                      </a:cxn>
                      <a:cxn ang="T100">
                        <a:pos x="T60" y="T61"/>
                      </a:cxn>
                      <a:cxn ang="T101">
                        <a:pos x="T62" y="T63"/>
                      </a:cxn>
                      <a:cxn ang="T102">
                        <a:pos x="T64" y="T65"/>
                      </a:cxn>
                      <a:cxn ang="T103">
                        <a:pos x="T66" y="T67"/>
                      </a:cxn>
                      <a:cxn ang="T104">
                        <a:pos x="T68" y="T69"/>
                      </a:cxn>
                    </a:cxnLst>
                    <a:rect l="T105" t="T106" r="T107" b="T108"/>
                    <a:pathLst>
                      <a:path w="779" h="43">
                        <a:moveTo>
                          <a:pt x="779" y="20"/>
                        </a:moveTo>
                        <a:lnTo>
                          <a:pt x="759" y="43"/>
                        </a:lnTo>
                        <a:lnTo>
                          <a:pt x="711" y="40"/>
                        </a:lnTo>
                        <a:lnTo>
                          <a:pt x="665" y="38"/>
                        </a:lnTo>
                        <a:lnTo>
                          <a:pt x="616" y="35"/>
                        </a:lnTo>
                        <a:lnTo>
                          <a:pt x="570" y="34"/>
                        </a:lnTo>
                        <a:lnTo>
                          <a:pt x="522" y="33"/>
                        </a:lnTo>
                        <a:lnTo>
                          <a:pt x="475" y="31"/>
                        </a:lnTo>
                        <a:lnTo>
                          <a:pt x="427" y="31"/>
                        </a:lnTo>
                        <a:lnTo>
                          <a:pt x="381" y="30"/>
                        </a:lnTo>
                        <a:lnTo>
                          <a:pt x="333" y="28"/>
                        </a:lnTo>
                        <a:lnTo>
                          <a:pt x="286" y="28"/>
                        </a:lnTo>
                        <a:lnTo>
                          <a:pt x="238" y="27"/>
                        </a:lnTo>
                        <a:lnTo>
                          <a:pt x="191" y="27"/>
                        </a:lnTo>
                        <a:lnTo>
                          <a:pt x="143" y="25"/>
                        </a:lnTo>
                        <a:lnTo>
                          <a:pt x="95" y="25"/>
                        </a:lnTo>
                        <a:lnTo>
                          <a:pt x="49" y="25"/>
                        </a:lnTo>
                        <a:lnTo>
                          <a:pt x="0" y="24"/>
                        </a:lnTo>
                        <a:lnTo>
                          <a:pt x="33" y="0"/>
                        </a:lnTo>
                        <a:lnTo>
                          <a:pt x="79" y="1"/>
                        </a:lnTo>
                        <a:lnTo>
                          <a:pt x="125" y="1"/>
                        </a:lnTo>
                        <a:lnTo>
                          <a:pt x="174" y="3"/>
                        </a:lnTo>
                        <a:lnTo>
                          <a:pt x="220" y="3"/>
                        </a:lnTo>
                        <a:lnTo>
                          <a:pt x="266" y="4"/>
                        </a:lnTo>
                        <a:lnTo>
                          <a:pt x="313" y="5"/>
                        </a:lnTo>
                        <a:lnTo>
                          <a:pt x="359" y="5"/>
                        </a:lnTo>
                        <a:lnTo>
                          <a:pt x="406" y="7"/>
                        </a:lnTo>
                        <a:lnTo>
                          <a:pt x="452" y="7"/>
                        </a:lnTo>
                        <a:lnTo>
                          <a:pt x="499" y="8"/>
                        </a:lnTo>
                        <a:lnTo>
                          <a:pt x="545" y="10"/>
                        </a:lnTo>
                        <a:lnTo>
                          <a:pt x="591" y="11"/>
                        </a:lnTo>
                        <a:lnTo>
                          <a:pt x="638" y="13"/>
                        </a:lnTo>
                        <a:lnTo>
                          <a:pt x="686" y="15"/>
                        </a:lnTo>
                        <a:lnTo>
                          <a:pt x="732" y="17"/>
                        </a:lnTo>
                        <a:lnTo>
                          <a:pt x="779" y="20"/>
                        </a:lnTo>
                        <a:close/>
                      </a:path>
                    </a:pathLst>
                  </a:custGeom>
                  <a:solidFill>
                    <a:srgbClr val="FFB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445" name="Freeform 257"/>
                  <p:cNvSpPr>
                    <a:spLocks/>
                  </p:cNvSpPr>
                  <p:nvPr/>
                </p:nvSpPr>
                <p:spPr bwMode="auto">
                  <a:xfrm>
                    <a:off x="3203" y="2091"/>
                    <a:ext cx="470" cy="38"/>
                  </a:xfrm>
                  <a:custGeom>
                    <a:avLst/>
                    <a:gdLst>
                      <a:gd name="T0" fmla="*/ 1 w 829"/>
                      <a:gd name="T1" fmla="*/ 1 h 63"/>
                      <a:gd name="T2" fmla="*/ 1 w 829"/>
                      <a:gd name="T3" fmla="*/ 1 h 63"/>
                      <a:gd name="T4" fmla="*/ 1 w 829"/>
                      <a:gd name="T5" fmla="*/ 1 h 63"/>
                      <a:gd name="T6" fmla="*/ 1 w 829"/>
                      <a:gd name="T7" fmla="*/ 1 h 63"/>
                      <a:gd name="T8" fmla="*/ 1 w 829"/>
                      <a:gd name="T9" fmla="*/ 1 h 63"/>
                      <a:gd name="T10" fmla="*/ 1 w 829"/>
                      <a:gd name="T11" fmla="*/ 1 h 63"/>
                      <a:gd name="T12" fmla="*/ 1 w 829"/>
                      <a:gd name="T13" fmla="*/ 1 h 63"/>
                      <a:gd name="T14" fmla="*/ 1 w 829"/>
                      <a:gd name="T15" fmla="*/ 1 h 63"/>
                      <a:gd name="T16" fmla="*/ 1 w 829"/>
                      <a:gd name="T17" fmla="*/ 1 h 63"/>
                      <a:gd name="T18" fmla="*/ 1 w 829"/>
                      <a:gd name="T19" fmla="*/ 1 h 63"/>
                      <a:gd name="T20" fmla="*/ 1 w 829"/>
                      <a:gd name="T21" fmla="*/ 1 h 63"/>
                      <a:gd name="T22" fmla="*/ 1 w 829"/>
                      <a:gd name="T23" fmla="*/ 1 h 63"/>
                      <a:gd name="T24" fmla="*/ 1 w 829"/>
                      <a:gd name="T25" fmla="*/ 1 h 63"/>
                      <a:gd name="T26" fmla="*/ 1 w 829"/>
                      <a:gd name="T27" fmla="*/ 1 h 63"/>
                      <a:gd name="T28" fmla="*/ 1 w 829"/>
                      <a:gd name="T29" fmla="*/ 1 h 63"/>
                      <a:gd name="T30" fmla="*/ 1 w 829"/>
                      <a:gd name="T31" fmla="*/ 1 h 63"/>
                      <a:gd name="T32" fmla="*/ 1 w 829"/>
                      <a:gd name="T33" fmla="*/ 1 h 63"/>
                      <a:gd name="T34" fmla="*/ 0 w 829"/>
                      <a:gd name="T35" fmla="*/ 1 h 63"/>
                      <a:gd name="T36" fmla="*/ 1 w 829"/>
                      <a:gd name="T37" fmla="*/ 0 h 63"/>
                      <a:gd name="T38" fmla="*/ 1 w 829"/>
                      <a:gd name="T39" fmla="*/ 1 h 63"/>
                      <a:gd name="T40" fmla="*/ 1 w 829"/>
                      <a:gd name="T41" fmla="*/ 1 h 63"/>
                      <a:gd name="T42" fmla="*/ 1 w 829"/>
                      <a:gd name="T43" fmla="*/ 1 h 63"/>
                      <a:gd name="T44" fmla="*/ 1 w 829"/>
                      <a:gd name="T45" fmla="*/ 1 h 63"/>
                      <a:gd name="T46" fmla="*/ 1 w 829"/>
                      <a:gd name="T47" fmla="*/ 1 h 63"/>
                      <a:gd name="T48" fmla="*/ 1 w 829"/>
                      <a:gd name="T49" fmla="*/ 1 h 63"/>
                      <a:gd name="T50" fmla="*/ 1 w 829"/>
                      <a:gd name="T51" fmla="*/ 1 h 63"/>
                      <a:gd name="T52" fmla="*/ 1 w 829"/>
                      <a:gd name="T53" fmla="*/ 1 h 63"/>
                      <a:gd name="T54" fmla="*/ 1 w 829"/>
                      <a:gd name="T55" fmla="*/ 1 h 63"/>
                      <a:gd name="T56" fmla="*/ 1 w 829"/>
                      <a:gd name="T57" fmla="*/ 1 h 63"/>
                      <a:gd name="T58" fmla="*/ 1 w 829"/>
                      <a:gd name="T59" fmla="*/ 1 h 63"/>
                      <a:gd name="T60" fmla="*/ 1 w 829"/>
                      <a:gd name="T61" fmla="*/ 1 h 63"/>
                      <a:gd name="T62" fmla="*/ 1 w 829"/>
                      <a:gd name="T63" fmla="*/ 1 h 63"/>
                      <a:gd name="T64" fmla="*/ 1 w 829"/>
                      <a:gd name="T65" fmla="*/ 1 h 63"/>
                      <a:gd name="T66" fmla="*/ 1 w 829"/>
                      <a:gd name="T67" fmla="*/ 1 h 63"/>
                      <a:gd name="T68" fmla="*/ 1 w 829"/>
                      <a:gd name="T69" fmla="*/ 1 h 63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w 829"/>
                      <a:gd name="T106" fmla="*/ 0 h 63"/>
                      <a:gd name="T107" fmla="*/ 829 w 829"/>
                      <a:gd name="T108" fmla="*/ 63 h 63"/>
                    </a:gdLst>
                    <a:ahLst/>
                    <a:cxnLst>
                      <a:cxn ang="T70">
                        <a:pos x="T0" y="T1"/>
                      </a:cxn>
                      <a:cxn ang="T71">
                        <a:pos x="T2" y="T3"/>
                      </a:cxn>
                      <a:cxn ang="T72">
                        <a:pos x="T4" y="T5"/>
                      </a:cxn>
                      <a:cxn ang="T73">
                        <a:pos x="T6" y="T7"/>
                      </a:cxn>
                      <a:cxn ang="T74">
                        <a:pos x="T8" y="T9"/>
                      </a:cxn>
                      <a:cxn ang="T75">
                        <a:pos x="T10" y="T11"/>
                      </a:cxn>
                      <a:cxn ang="T76">
                        <a:pos x="T12" y="T13"/>
                      </a:cxn>
                      <a:cxn ang="T77">
                        <a:pos x="T14" y="T15"/>
                      </a:cxn>
                      <a:cxn ang="T78">
                        <a:pos x="T16" y="T17"/>
                      </a:cxn>
                      <a:cxn ang="T79">
                        <a:pos x="T18" y="T19"/>
                      </a:cxn>
                      <a:cxn ang="T80">
                        <a:pos x="T20" y="T21"/>
                      </a:cxn>
                      <a:cxn ang="T81">
                        <a:pos x="T22" y="T23"/>
                      </a:cxn>
                      <a:cxn ang="T82">
                        <a:pos x="T24" y="T25"/>
                      </a:cxn>
                      <a:cxn ang="T83">
                        <a:pos x="T26" y="T27"/>
                      </a:cxn>
                      <a:cxn ang="T84">
                        <a:pos x="T28" y="T29"/>
                      </a:cxn>
                      <a:cxn ang="T85">
                        <a:pos x="T30" y="T31"/>
                      </a:cxn>
                      <a:cxn ang="T86">
                        <a:pos x="T32" y="T33"/>
                      </a:cxn>
                      <a:cxn ang="T87">
                        <a:pos x="T34" y="T35"/>
                      </a:cxn>
                      <a:cxn ang="T88">
                        <a:pos x="T36" y="T37"/>
                      </a:cxn>
                      <a:cxn ang="T89">
                        <a:pos x="T38" y="T39"/>
                      </a:cxn>
                      <a:cxn ang="T90">
                        <a:pos x="T40" y="T41"/>
                      </a:cxn>
                      <a:cxn ang="T91">
                        <a:pos x="T42" y="T43"/>
                      </a:cxn>
                      <a:cxn ang="T92">
                        <a:pos x="T44" y="T45"/>
                      </a:cxn>
                      <a:cxn ang="T93">
                        <a:pos x="T46" y="T47"/>
                      </a:cxn>
                      <a:cxn ang="T94">
                        <a:pos x="T48" y="T49"/>
                      </a:cxn>
                      <a:cxn ang="T95">
                        <a:pos x="T50" y="T51"/>
                      </a:cxn>
                      <a:cxn ang="T96">
                        <a:pos x="T52" y="T53"/>
                      </a:cxn>
                      <a:cxn ang="T97">
                        <a:pos x="T54" y="T55"/>
                      </a:cxn>
                      <a:cxn ang="T98">
                        <a:pos x="T56" y="T57"/>
                      </a:cxn>
                      <a:cxn ang="T99">
                        <a:pos x="T58" y="T59"/>
                      </a:cxn>
                      <a:cxn ang="T100">
                        <a:pos x="T60" y="T61"/>
                      </a:cxn>
                      <a:cxn ang="T101">
                        <a:pos x="T62" y="T63"/>
                      </a:cxn>
                      <a:cxn ang="T102">
                        <a:pos x="T64" y="T65"/>
                      </a:cxn>
                      <a:cxn ang="T103">
                        <a:pos x="T66" y="T67"/>
                      </a:cxn>
                      <a:cxn ang="T104">
                        <a:pos x="T68" y="T69"/>
                      </a:cxn>
                    </a:cxnLst>
                    <a:rect l="T105" t="T106" r="T107" b="T108"/>
                    <a:pathLst>
                      <a:path w="829" h="63">
                        <a:moveTo>
                          <a:pt x="829" y="26"/>
                        </a:moveTo>
                        <a:lnTo>
                          <a:pt x="796" y="63"/>
                        </a:lnTo>
                        <a:lnTo>
                          <a:pt x="746" y="62"/>
                        </a:lnTo>
                        <a:lnTo>
                          <a:pt x="693" y="60"/>
                        </a:lnTo>
                        <a:lnTo>
                          <a:pt x="636" y="59"/>
                        </a:lnTo>
                        <a:lnTo>
                          <a:pt x="577" y="57"/>
                        </a:lnTo>
                        <a:lnTo>
                          <a:pt x="514" y="54"/>
                        </a:lnTo>
                        <a:lnTo>
                          <a:pt x="452" y="53"/>
                        </a:lnTo>
                        <a:lnTo>
                          <a:pt x="391" y="52"/>
                        </a:lnTo>
                        <a:lnTo>
                          <a:pt x="330" y="50"/>
                        </a:lnTo>
                        <a:lnTo>
                          <a:pt x="272" y="49"/>
                        </a:lnTo>
                        <a:lnTo>
                          <a:pt x="216" y="47"/>
                        </a:lnTo>
                        <a:lnTo>
                          <a:pt x="164" y="46"/>
                        </a:lnTo>
                        <a:lnTo>
                          <a:pt x="118" y="44"/>
                        </a:lnTo>
                        <a:lnTo>
                          <a:pt x="77" y="43"/>
                        </a:lnTo>
                        <a:lnTo>
                          <a:pt x="43" y="42"/>
                        </a:lnTo>
                        <a:lnTo>
                          <a:pt x="18" y="40"/>
                        </a:lnTo>
                        <a:lnTo>
                          <a:pt x="0" y="40"/>
                        </a:lnTo>
                        <a:lnTo>
                          <a:pt x="54" y="0"/>
                        </a:lnTo>
                        <a:lnTo>
                          <a:pt x="102" y="2"/>
                        </a:lnTo>
                        <a:lnTo>
                          <a:pt x="150" y="2"/>
                        </a:lnTo>
                        <a:lnTo>
                          <a:pt x="200" y="3"/>
                        </a:lnTo>
                        <a:lnTo>
                          <a:pt x="248" y="4"/>
                        </a:lnTo>
                        <a:lnTo>
                          <a:pt x="297" y="4"/>
                        </a:lnTo>
                        <a:lnTo>
                          <a:pt x="345" y="6"/>
                        </a:lnTo>
                        <a:lnTo>
                          <a:pt x="393" y="7"/>
                        </a:lnTo>
                        <a:lnTo>
                          <a:pt x="441" y="9"/>
                        </a:lnTo>
                        <a:lnTo>
                          <a:pt x="491" y="10"/>
                        </a:lnTo>
                        <a:lnTo>
                          <a:pt x="539" y="12"/>
                        </a:lnTo>
                        <a:lnTo>
                          <a:pt x="588" y="14"/>
                        </a:lnTo>
                        <a:lnTo>
                          <a:pt x="636" y="16"/>
                        </a:lnTo>
                        <a:lnTo>
                          <a:pt x="684" y="19"/>
                        </a:lnTo>
                        <a:lnTo>
                          <a:pt x="732" y="20"/>
                        </a:lnTo>
                        <a:lnTo>
                          <a:pt x="780" y="23"/>
                        </a:lnTo>
                        <a:lnTo>
                          <a:pt x="829" y="26"/>
                        </a:lnTo>
                        <a:close/>
                      </a:path>
                    </a:pathLst>
                  </a:custGeom>
                  <a:solidFill>
                    <a:srgbClr val="FFFFB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446" name="Freeform 258"/>
                  <p:cNvSpPr>
                    <a:spLocks/>
                  </p:cNvSpPr>
                  <p:nvPr/>
                </p:nvSpPr>
                <p:spPr bwMode="auto">
                  <a:xfrm>
                    <a:off x="3285" y="2019"/>
                    <a:ext cx="443" cy="43"/>
                  </a:xfrm>
                  <a:custGeom>
                    <a:avLst/>
                    <a:gdLst>
                      <a:gd name="T0" fmla="*/ 0 w 782"/>
                      <a:gd name="T1" fmla="*/ 1 h 70"/>
                      <a:gd name="T2" fmla="*/ 1 w 782"/>
                      <a:gd name="T3" fmla="*/ 0 h 70"/>
                      <a:gd name="T4" fmla="*/ 1 w 782"/>
                      <a:gd name="T5" fmla="*/ 0 h 70"/>
                      <a:gd name="T6" fmla="*/ 1 w 782"/>
                      <a:gd name="T7" fmla="*/ 0 h 70"/>
                      <a:gd name="T8" fmla="*/ 1 w 782"/>
                      <a:gd name="T9" fmla="*/ 0 h 70"/>
                      <a:gd name="T10" fmla="*/ 1 w 782"/>
                      <a:gd name="T11" fmla="*/ 1 h 70"/>
                      <a:gd name="T12" fmla="*/ 1 w 782"/>
                      <a:gd name="T13" fmla="*/ 1 h 70"/>
                      <a:gd name="T14" fmla="*/ 1 w 782"/>
                      <a:gd name="T15" fmla="*/ 1 h 70"/>
                      <a:gd name="T16" fmla="*/ 1 w 782"/>
                      <a:gd name="T17" fmla="*/ 1 h 70"/>
                      <a:gd name="T18" fmla="*/ 1 w 782"/>
                      <a:gd name="T19" fmla="*/ 1 h 70"/>
                      <a:gd name="T20" fmla="*/ 1 w 782"/>
                      <a:gd name="T21" fmla="*/ 1 h 70"/>
                      <a:gd name="T22" fmla="*/ 1 w 782"/>
                      <a:gd name="T23" fmla="*/ 1 h 70"/>
                      <a:gd name="T24" fmla="*/ 1 w 782"/>
                      <a:gd name="T25" fmla="*/ 1 h 70"/>
                      <a:gd name="T26" fmla="*/ 1 w 782"/>
                      <a:gd name="T27" fmla="*/ 1 h 70"/>
                      <a:gd name="T28" fmla="*/ 1 w 782"/>
                      <a:gd name="T29" fmla="*/ 1 h 70"/>
                      <a:gd name="T30" fmla="*/ 1 w 782"/>
                      <a:gd name="T31" fmla="*/ 1 h 70"/>
                      <a:gd name="T32" fmla="*/ 1 w 782"/>
                      <a:gd name="T33" fmla="*/ 1 h 70"/>
                      <a:gd name="T34" fmla="*/ 1 w 782"/>
                      <a:gd name="T35" fmla="*/ 1 h 70"/>
                      <a:gd name="T36" fmla="*/ 1 w 782"/>
                      <a:gd name="T37" fmla="*/ 1 h 70"/>
                      <a:gd name="T38" fmla="*/ 1 w 782"/>
                      <a:gd name="T39" fmla="*/ 1 h 70"/>
                      <a:gd name="T40" fmla="*/ 1 w 782"/>
                      <a:gd name="T41" fmla="*/ 1 h 70"/>
                      <a:gd name="T42" fmla="*/ 1 w 782"/>
                      <a:gd name="T43" fmla="*/ 1 h 70"/>
                      <a:gd name="T44" fmla="*/ 1 w 782"/>
                      <a:gd name="T45" fmla="*/ 1 h 70"/>
                      <a:gd name="T46" fmla="*/ 1 w 782"/>
                      <a:gd name="T47" fmla="*/ 1 h 70"/>
                      <a:gd name="T48" fmla="*/ 1 w 782"/>
                      <a:gd name="T49" fmla="*/ 1 h 70"/>
                      <a:gd name="T50" fmla="*/ 1 w 782"/>
                      <a:gd name="T51" fmla="*/ 1 h 70"/>
                      <a:gd name="T52" fmla="*/ 1 w 782"/>
                      <a:gd name="T53" fmla="*/ 1 h 70"/>
                      <a:gd name="T54" fmla="*/ 1 w 782"/>
                      <a:gd name="T55" fmla="*/ 1 h 70"/>
                      <a:gd name="T56" fmla="*/ 1 w 782"/>
                      <a:gd name="T57" fmla="*/ 1 h 70"/>
                      <a:gd name="T58" fmla="*/ 1 w 782"/>
                      <a:gd name="T59" fmla="*/ 1 h 70"/>
                      <a:gd name="T60" fmla="*/ 1 w 782"/>
                      <a:gd name="T61" fmla="*/ 1 h 70"/>
                      <a:gd name="T62" fmla="*/ 1 w 782"/>
                      <a:gd name="T63" fmla="*/ 1 h 70"/>
                      <a:gd name="T64" fmla="*/ 1 w 782"/>
                      <a:gd name="T65" fmla="*/ 1 h 70"/>
                      <a:gd name="T66" fmla="*/ 1 w 782"/>
                      <a:gd name="T67" fmla="*/ 1 h 70"/>
                      <a:gd name="T68" fmla="*/ 0 w 782"/>
                      <a:gd name="T69" fmla="*/ 1 h 70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w 782"/>
                      <a:gd name="T106" fmla="*/ 0 h 70"/>
                      <a:gd name="T107" fmla="*/ 782 w 782"/>
                      <a:gd name="T108" fmla="*/ 70 h 70"/>
                    </a:gdLst>
                    <a:ahLst/>
                    <a:cxnLst>
                      <a:cxn ang="T70">
                        <a:pos x="T0" y="T1"/>
                      </a:cxn>
                      <a:cxn ang="T71">
                        <a:pos x="T2" y="T3"/>
                      </a:cxn>
                      <a:cxn ang="T72">
                        <a:pos x="T4" y="T5"/>
                      </a:cxn>
                      <a:cxn ang="T73">
                        <a:pos x="T6" y="T7"/>
                      </a:cxn>
                      <a:cxn ang="T74">
                        <a:pos x="T8" y="T9"/>
                      </a:cxn>
                      <a:cxn ang="T75">
                        <a:pos x="T10" y="T11"/>
                      </a:cxn>
                      <a:cxn ang="T76">
                        <a:pos x="T12" y="T13"/>
                      </a:cxn>
                      <a:cxn ang="T77">
                        <a:pos x="T14" y="T15"/>
                      </a:cxn>
                      <a:cxn ang="T78">
                        <a:pos x="T16" y="T17"/>
                      </a:cxn>
                      <a:cxn ang="T79">
                        <a:pos x="T18" y="T19"/>
                      </a:cxn>
                      <a:cxn ang="T80">
                        <a:pos x="T20" y="T21"/>
                      </a:cxn>
                      <a:cxn ang="T81">
                        <a:pos x="T22" y="T23"/>
                      </a:cxn>
                      <a:cxn ang="T82">
                        <a:pos x="T24" y="T25"/>
                      </a:cxn>
                      <a:cxn ang="T83">
                        <a:pos x="T26" y="T27"/>
                      </a:cxn>
                      <a:cxn ang="T84">
                        <a:pos x="T28" y="T29"/>
                      </a:cxn>
                      <a:cxn ang="T85">
                        <a:pos x="T30" y="T31"/>
                      </a:cxn>
                      <a:cxn ang="T86">
                        <a:pos x="T32" y="T33"/>
                      </a:cxn>
                      <a:cxn ang="T87">
                        <a:pos x="T34" y="T35"/>
                      </a:cxn>
                      <a:cxn ang="T88">
                        <a:pos x="T36" y="T37"/>
                      </a:cxn>
                      <a:cxn ang="T89">
                        <a:pos x="T38" y="T39"/>
                      </a:cxn>
                      <a:cxn ang="T90">
                        <a:pos x="T40" y="T41"/>
                      </a:cxn>
                      <a:cxn ang="T91">
                        <a:pos x="T42" y="T43"/>
                      </a:cxn>
                      <a:cxn ang="T92">
                        <a:pos x="T44" y="T45"/>
                      </a:cxn>
                      <a:cxn ang="T93">
                        <a:pos x="T46" y="T47"/>
                      </a:cxn>
                      <a:cxn ang="T94">
                        <a:pos x="T48" y="T49"/>
                      </a:cxn>
                      <a:cxn ang="T95">
                        <a:pos x="T50" y="T51"/>
                      </a:cxn>
                      <a:cxn ang="T96">
                        <a:pos x="T52" y="T53"/>
                      </a:cxn>
                      <a:cxn ang="T97">
                        <a:pos x="T54" y="T55"/>
                      </a:cxn>
                      <a:cxn ang="T98">
                        <a:pos x="T56" y="T57"/>
                      </a:cxn>
                      <a:cxn ang="T99">
                        <a:pos x="T58" y="T59"/>
                      </a:cxn>
                      <a:cxn ang="T100">
                        <a:pos x="T60" y="T61"/>
                      </a:cxn>
                      <a:cxn ang="T101">
                        <a:pos x="T62" y="T63"/>
                      </a:cxn>
                      <a:cxn ang="T102">
                        <a:pos x="T64" y="T65"/>
                      </a:cxn>
                      <a:cxn ang="T103">
                        <a:pos x="T66" y="T67"/>
                      </a:cxn>
                      <a:cxn ang="T104">
                        <a:pos x="T68" y="T69"/>
                      </a:cxn>
                    </a:cxnLst>
                    <a:rect l="T105" t="T106" r="T107" b="T108"/>
                    <a:pathLst>
                      <a:path w="782" h="70">
                        <a:moveTo>
                          <a:pt x="0" y="50"/>
                        </a:moveTo>
                        <a:lnTo>
                          <a:pt x="66" y="0"/>
                        </a:lnTo>
                        <a:lnTo>
                          <a:pt x="71" y="0"/>
                        </a:lnTo>
                        <a:lnTo>
                          <a:pt x="89" y="0"/>
                        </a:lnTo>
                        <a:lnTo>
                          <a:pt x="118" y="0"/>
                        </a:lnTo>
                        <a:lnTo>
                          <a:pt x="153" y="1"/>
                        </a:lnTo>
                        <a:lnTo>
                          <a:pt x="196" y="1"/>
                        </a:lnTo>
                        <a:lnTo>
                          <a:pt x="246" y="3"/>
                        </a:lnTo>
                        <a:lnTo>
                          <a:pt x="300" y="4"/>
                        </a:lnTo>
                        <a:lnTo>
                          <a:pt x="357" y="6"/>
                        </a:lnTo>
                        <a:lnTo>
                          <a:pt x="418" y="7"/>
                        </a:lnTo>
                        <a:lnTo>
                          <a:pt x="478" y="8"/>
                        </a:lnTo>
                        <a:lnTo>
                          <a:pt x="537" y="10"/>
                        </a:lnTo>
                        <a:lnTo>
                          <a:pt x="596" y="13"/>
                        </a:lnTo>
                        <a:lnTo>
                          <a:pt x="650" y="16"/>
                        </a:lnTo>
                        <a:lnTo>
                          <a:pt x="700" y="18"/>
                        </a:lnTo>
                        <a:lnTo>
                          <a:pt x="744" y="21"/>
                        </a:lnTo>
                        <a:lnTo>
                          <a:pt x="782" y="24"/>
                        </a:lnTo>
                        <a:lnTo>
                          <a:pt x="744" y="70"/>
                        </a:lnTo>
                        <a:lnTo>
                          <a:pt x="698" y="67"/>
                        </a:lnTo>
                        <a:lnTo>
                          <a:pt x="651" y="65"/>
                        </a:lnTo>
                        <a:lnTo>
                          <a:pt x="605" y="63"/>
                        </a:lnTo>
                        <a:lnTo>
                          <a:pt x="559" y="61"/>
                        </a:lnTo>
                        <a:lnTo>
                          <a:pt x="510" y="60"/>
                        </a:lnTo>
                        <a:lnTo>
                          <a:pt x="464" y="58"/>
                        </a:lnTo>
                        <a:lnTo>
                          <a:pt x="418" y="57"/>
                        </a:lnTo>
                        <a:lnTo>
                          <a:pt x="371" y="57"/>
                        </a:lnTo>
                        <a:lnTo>
                          <a:pt x="325" y="55"/>
                        </a:lnTo>
                        <a:lnTo>
                          <a:pt x="278" y="55"/>
                        </a:lnTo>
                        <a:lnTo>
                          <a:pt x="232" y="54"/>
                        </a:lnTo>
                        <a:lnTo>
                          <a:pt x="185" y="53"/>
                        </a:lnTo>
                        <a:lnTo>
                          <a:pt x="139" y="53"/>
                        </a:lnTo>
                        <a:lnTo>
                          <a:pt x="93" y="51"/>
                        </a:lnTo>
                        <a:lnTo>
                          <a:pt x="46" y="51"/>
                        </a:lnTo>
                        <a:lnTo>
                          <a:pt x="0" y="50"/>
                        </a:lnTo>
                        <a:close/>
                      </a:path>
                    </a:pathLst>
                  </a:custGeom>
                  <a:solidFill>
                    <a:srgbClr val="FFFFB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447" name="Freeform 259"/>
                  <p:cNvSpPr>
                    <a:spLocks/>
                  </p:cNvSpPr>
                  <p:nvPr/>
                </p:nvSpPr>
                <p:spPr bwMode="auto">
                  <a:xfrm>
                    <a:off x="3198" y="2115"/>
                    <a:ext cx="462" cy="456"/>
                  </a:xfrm>
                  <a:custGeom>
                    <a:avLst/>
                    <a:gdLst>
                      <a:gd name="T0" fmla="*/ 0 w 816"/>
                      <a:gd name="T1" fmla="*/ 1 h 747"/>
                      <a:gd name="T2" fmla="*/ 0 w 816"/>
                      <a:gd name="T3" fmla="*/ 1 h 747"/>
                      <a:gd name="T4" fmla="*/ 0 w 816"/>
                      <a:gd name="T5" fmla="*/ 1 h 747"/>
                      <a:gd name="T6" fmla="*/ 0 w 816"/>
                      <a:gd name="T7" fmla="*/ 1 h 747"/>
                      <a:gd name="T8" fmla="*/ 0 w 816"/>
                      <a:gd name="T9" fmla="*/ 1 h 747"/>
                      <a:gd name="T10" fmla="*/ 1 w 816"/>
                      <a:gd name="T11" fmla="*/ 0 h 747"/>
                      <a:gd name="T12" fmla="*/ 1 w 816"/>
                      <a:gd name="T13" fmla="*/ 0 h 747"/>
                      <a:gd name="T14" fmla="*/ 1 w 816"/>
                      <a:gd name="T15" fmla="*/ 1 h 747"/>
                      <a:gd name="T16" fmla="*/ 1 w 816"/>
                      <a:gd name="T17" fmla="*/ 1 h 747"/>
                      <a:gd name="T18" fmla="*/ 1 w 816"/>
                      <a:gd name="T19" fmla="*/ 1 h 747"/>
                      <a:gd name="T20" fmla="*/ 1 w 816"/>
                      <a:gd name="T21" fmla="*/ 1 h 747"/>
                      <a:gd name="T22" fmla="*/ 1 w 816"/>
                      <a:gd name="T23" fmla="*/ 1 h 747"/>
                      <a:gd name="T24" fmla="*/ 1 w 816"/>
                      <a:gd name="T25" fmla="*/ 1 h 747"/>
                      <a:gd name="T26" fmla="*/ 1 w 816"/>
                      <a:gd name="T27" fmla="*/ 1 h 747"/>
                      <a:gd name="T28" fmla="*/ 1 w 816"/>
                      <a:gd name="T29" fmla="*/ 1 h 747"/>
                      <a:gd name="T30" fmla="*/ 1 w 816"/>
                      <a:gd name="T31" fmla="*/ 1 h 747"/>
                      <a:gd name="T32" fmla="*/ 1 w 816"/>
                      <a:gd name="T33" fmla="*/ 1 h 747"/>
                      <a:gd name="T34" fmla="*/ 1 w 816"/>
                      <a:gd name="T35" fmla="*/ 1 h 747"/>
                      <a:gd name="T36" fmla="*/ 1 w 816"/>
                      <a:gd name="T37" fmla="*/ 1 h 747"/>
                      <a:gd name="T38" fmla="*/ 1 w 816"/>
                      <a:gd name="T39" fmla="*/ 1 h 747"/>
                      <a:gd name="T40" fmla="*/ 1 w 816"/>
                      <a:gd name="T41" fmla="*/ 1 h 747"/>
                      <a:gd name="T42" fmla="*/ 1 w 816"/>
                      <a:gd name="T43" fmla="*/ 1 h 747"/>
                      <a:gd name="T44" fmla="*/ 1 w 816"/>
                      <a:gd name="T45" fmla="*/ 1 h 747"/>
                      <a:gd name="T46" fmla="*/ 1 w 816"/>
                      <a:gd name="T47" fmla="*/ 1 h 747"/>
                      <a:gd name="T48" fmla="*/ 1 w 816"/>
                      <a:gd name="T49" fmla="*/ 1 h 747"/>
                      <a:gd name="T50" fmla="*/ 1 w 816"/>
                      <a:gd name="T51" fmla="*/ 1 h 747"/>
                      <a:gd name="T52" fmla="*/ 1 w 816"/>
                      <a:gd name="T53" fmla="*/ 1 h 747"/>
                      <a:gd name="T54" fmla="*/ 1 w 816"/>
                      <a:gd name="T55" fmla="*/ 1 h 747"/>
                      <a:gd name="T56" fmla="*/ 1 w 816"/>
                      <a:gd name="T57" fmla="*/ 1 h 747"/>
                      <a:gd name="T58" fmla="*/ 1 w 816"/>
                      <a:gd name="T59" fmla="*/ 1 h 747"/>
                      <a:gd name="T60" fmla="*/ 1 w 816"/>
                      <a:gd name="T61" fmla="*/ 1 h 747"/>
                      <a:gd name="T62" fmla="*/ 1 w 816"/>
                      <a:gd name="T63" fmla="*/ 1 h 747"/>
                      <a:gd name="T64" fmla="*/ 1 w 816"/>
                      <a:gd name="T65" fmla="*/ 1 h 747"/>
                      <a:gd name="T66" fmla="*/ 1 w 816"/>
                      <a:gd name="T67" fmla="*/ 2 h 747"/>
                      <a:gd name="T68" fmla="*/ 1 w 816"/>
                      <a:gd name="T69" fmla="*/ 2 h 747"/>
                      <a:gd name="T70" fmla="*/ 1 w 816"/>
                      <a:gd name="T71" fmla="*/ 2 h 747"/>
                      <a:gd name="T72" fmla="*/ 1 w 816"/>
                      <a:gd name="T73" fmla="*/ 2 h 747"/>
                      <a:gd name="T74" fmla="*/ 1 w 816"/>
                      <a:gd name="T75" fmla="*/ 2 h 747"/>
                      <a:gd name="T76" fmla="*/ 1 w 816"/>
                      <a:gd name="T77" fmla="*/ 2 h 747"/>
                      <a:gd name="T78" fmla="*/ 1 w 816"/>
                      <a:gd name="T79" fmla="*/ 2 h 747"/>
                      <a:gd name="T80" fmla="*/ 1 w 816"/>
                      <a:gd name="T81" fmla="*/ 2 h 747"/>
                      <a:gd name="T82" fmla="*/ 1 w 816"/>
                      <a:gd name="T83" fmla="*/ 2 h 747"/>
                      <a:gd name="T84" fmla="*/ 1 w 816"/>
                      <a:gd name="T85" fmla="*/ 2 h 747"/>
                      <a:gd name="T86" fmla="*/ 1 w 816"/>
                      <a:gd name="T87" fmla="*/ 2 h 747"/>
                      <a:gd name="T88" fmla="*/ 1 w 816"/>
                      <a:gd name="T89" fmla="*/ 2 h 747"/>
                      <a:gd name="T90" fmla="*/ 1 w 816"/>
                      <a:gd name="T91" fmla="*/ 2 h 747"/>
                      <a:gd name="T92" fmla="*/ 1 w 816"/>
                      <a:gd name="T93" fmla="*/ 2 h 747"/>
                      <a:gd name="T94" fmla="*/ 1 w 816"/>
                      <a:gd name="T95" fmla="*/ 2 h 747"/>
                      <a:gd name="T96" fmla="*/ 1 w 816"/>
                      <a:gd name="T97" fmla="*/ 2 h 747"/>
                      <a:gd name="T98" fmla="*/ 1 w 816"/>
                      <a:gd name="T99" fmla="*/ 2 h 747"/>
                      <a:gd name="T100" fmla="*/ 1 w 816"/>
                      <a:gd name="T101" fmla="*/ 1 h 747"/>
                      <a:gd name="T102" fmla="*/ 1 w 816"/>
                      <a:gd name="T103" fmla="*/ 1 h 747"/>
                      <a:gd name="T104" fmla="*/ 1 w 816"/>
                      <a:gd name="T105" fmla="*/ 1 h 747"/>
                      <a:gd name="T106" fmla="*/ 0 w 816"/>
                      <a:gd name="T107" fmla="*/ 1 h 747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w 816"/>
                      <a:gd name="T163" fmla="*/ 0 h 747"/>
                      <a:gd name="T164" fmla="*/ 816 w 816"/>
                      <a:gd name="T165" fmla="*/ 747 h 747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T162" t="T163" r="T164" b="T165"/>
                    <a:pathLst>
                      <a:path w="816" h="747">
                        <a:moveTo>
                          <a:pt x="0" y="10"/>
                        </a:moveTo>
                        <a:lnTo>
                          <a:pt x="0" y="9"/>
                        </a:lnTo>
                        <a:lnTo>
                          <a:pt x="0" y="7"/>
                        </a:lnTo>
                        <a:lnTo>
                          <a:pt x="9" y="0"/>
                        </a:lnTo>
                        <a:lnTo>
                          <a:pt x="27" y="0"/>
                        </a:lnTo>
                        <a:lnTo>
                          <a:pt x="52" y="2"/>
                        </a:lnTo>
                        <a:lnTo>
                          <a:pt x="86" y="3"/>
                        </a:lnTo>
                        <a:lnTo>
                          <a:pt x="127" y="4"/>
                        </a:lnTo>
                        <a:lnTo>
                          <a:pt x="173" y="6"/>
                        </a:lnTo>
                        <a:lnTo>
                          <a:pt x="225" y="7"/>
                        </a:lnTo>
                        <a:lnTo>
                          <a:pt x="281" y="9"/>
                        </a:lnTo>
                        <a:lnTo>
                          <a:pt x="339" y="10"/>
                        </a:lnTo>
                        <a:lnTo>
                          <a:pt x="400" y="12"/>
                        </a:lnTo>
                        <a:lnTo>
                          <a:pt x="461" y="13"/>
                        </a:lnTo>
                        <a:lnTo>
                          <a:pt x="523" y="14"/>
                        </a:lnTo>
                        <a:lnTo>
                          <a:pt x="586" y="17"/>
                        </a:lnTo>
                        <a:lnTo>
                          <a:pt x="645" y="19"/>
                        </a:lnTo>
                        <a:lnTo>
                          <a:pt x="702" y="20"/>
                        </a:lnTo>
                        <a:lnTo>
                          <a:pt x="755" y="22"/>
                        </a:lnTo>
                        <a:lnTo>
                          <a:pt x="805" y="23"/>
                        </a:lnTo>
                        <a:lnTo>
                          <a:pt x="809" y="23"/>
                        </a:lnTo>
                        <a:lnTo>
                          <a:pt x="811" y="23"/>
                        </a:lnTo>
                        <a:lnTo>
                          <a:pt x="814" y="23"/>
                        </a:lnTo>
                        <a:lnTo>
                          <a:pt x="816" y="24"/>
                        </a:lnTo>
                        <a:lnTo>
                          <a:pt x="816" y="27"/>
                        </a:lnTo>
                        <a:lnTo>
                          <a:pt x="816" y="31"/>
                        </a:lnTo>
                        <a:lnTo>
                          <a:pt x="816" y="36"/>
                        </a:lnTo>
                        <a:lnTo>
                          <a:pt x="816" y="40"/>
                        </a:lnTo>
                        <a:lnTo>
                          <a:pt x="813" y="193"/>
                        </a:lnTo>
                        <a:lnTo>
                          <a:pt x="804" y="399"/>
                        </a:lnTo>
                        <a:lnTo>
                          <a:pt x="795" y="605"/>
                        </a:lnTo>
                        <a:lnTo>
                          <a:pt x="788" y="747"/>
                        </a:lnTo>
                        <a:lnTo>
                          <a:pt x="736" y="746"/>
                        </a:lnTo>
                        <a:lnTo>
                          <a:pt x="686" y="744"/>
                        </a:lnTo>
                        <a:lnTo>
                          <a:pt x="636" y="743"/>
                        </a:lnTo>
                        <a:lnTo>
                          <a:pt x="588" y="741"/>
                        </a:lnTo>
                        <a:lnTo>
                          <a:pt x="541" y="740"/>
                        </a:lnTo>
                        <a:lnTo>
                          <a:pt x="495" y="739"/>
                        </a:lnTo>
                        <a:lnTo>
                          <a:pt x="448" y="737"/>
                        </a:lnTo>
                        <a:lnTo>
                          <a:pt x="404" y="736"/>
                        </a:lnTo>
                        <a:lnTo>
                          <a:pt x="357" y="734"/>
                        </a:lnTo>
                        <a:lnTo>
                          <a:pt x="311" y="733"/>
                        </a:lnTo>
                        <a:lnTo>
                          <a:pt x="264" y="731"/>
                        </a:lnTo>
                        <a:lnTo>
                          <a:pt x="218" y="730"/>
                        </a:lnTo>
                        <a:lnTo>
                          <a:pt x="170" y="729"/>
                        </a:lnTo>
                        <a:lnTo>
                          <a:pt x="120" y="727"/>
                        </a:lnTo>
                        <a:lnTo>
                          <a:pt x="70" y="726"/>
                        </a:lnTo>
                        <a:lnTo>
                          <a:pt x="18" y="724"/>
                        </a:lnTo>
                        <a:lnTo>
                          <a:pt x="18" y="546"/>
                        </a:lnTo>
                        <a:lnTo>
                          <a:pt x="9" y="329"/>
                        </a:lnTo>
                        <a:lnTo>
                          <a:pt x="2" y="131"/>
                        </a:lnTo>
                        <a:lnTo>
                          <a:pt x="0" y="10"/>
                        </a:lnTo>
                        <a:close/>
                      </a:path>
                    </a:pathLst>
                  </a:custGeom>
                  <a:solidFill>
                    <a:srgbClr val="FFB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448" name="Freeform 260"/>
                  <p:cNvSpPr>
                    <a:spLocks/>
                  </p:cNvSpPr>
                  <p:nvPr/>
                </p:nvSpPr>
                <p:spPr bwMode="auto">
                  <a:xfrm>
                    <a:off x="3729" y="2092"/>
                    <a:ext cx="1" cy="3"/>
                  </a:xfrm>
                  <a:custGeom>
                    <a:avLst/>
                    <a:gdLst>
                      <a:gd name="T0" fmla="*/ 1 w 1"/>
                      <a:gd name="T1" fmla="*/ 0 h 5"/>
                      <a:gd name="T2" fmla="*/ 1 w 1"/>
                      <a:gd name="T3" fmla="*/ 1 h 5"/>
                      <a:gd name="T4" fmla="*/ 1 w 1"/>
                      <a:gd name="T5" fmla="*/ 1 h 5"/>
                      <a:gd name="T6" fmla="*/ 1 w 1"/>
                      <a:gd name="T7" fmla="*/ 1 h 5"/>
                      <a:gd name="T8" fmla="*/ 0 w 1"/>
                      <a:gd name="T9" fmla="*/ 1 h 5"/>
                      <a:gd name="T10" fmla="*/ 0 w 1"/>
                      <a:gd name="T11" fmla="*/ 1 h 5"/>
                      <a:gd name="T12" fmla="*/ 0 w 1"/>
                      <a:gd name="T13" fmla="*/ 1 h 5"/>
                      <a:gd name="T14" fmla="*/ 0 w 1"/>
                      <a:gd name="T15" fmla="*/ 1 h 5"/>
                      <a:gd name="T16" fmla="*/ 0 w 1"/>
                      <a:gd name="T17" fmla="*/ 0 h 5"/>
                      <a:gd name="T18" fmla="*/ 1 w 1"/>
                      <a:gd name="T19" fmla="*/ 0 h 5"/>
                      <a:gd name="T20" fmla="*/ 1 w 1"/>
                      <a:gd name="T21" fmla="*/ 0 h 5"/>
                      <a:gd name="T22" fmla="*/ 1 w 1"/>
                      <a:gd name="T23" fmla="*/ 0 h 5"/>
                      <a:gd name="T24" fmla="*/ 1 w 1"/>
                      <a:gd name="T25" fmla="*/ 0 h 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"/>
                      <a:gd name="T40" fmla="*/ 0 h 5"/>
                      <a:gd name="T41" fmla="*/ 1 w 1"/>
                      <a:gd name="T42" fmla="*/ 5 h 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" h="5">
                        <a:moveTo>
                          <a:pt x="1" y="0"/>
                        </a:moveTo>
                        <a:lnTo>
                          <a:pt x="1" y="1"/>
                        </a:lnTo>
                        <a:lnTo>
                          <a:pt x="1" y="2"/>
                        </a:lnTo>
                        <a:lnTo>
                          <a:pt x="1" y="4"/>
                        </a:lnTo>
                        <a:lnTo>
                          <a:pt x="0" y="5"/>
                        </a:lnTo>
                        <a:lnTo>
                          <a:pt x="0" y="4"/>
                        </a:lnTo>
                        <a:lnTo>
                          <a:pt x="0" y="2"/>
                        </a:lnTo>
                        <a:lnTo>
                          <a:pt x="0" y="1"/>
                        </a:lnTo>
                        <a:lnTo>
                          <a:pt x="0" y="0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7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449" name="Freeform 261"/>
                  <p:cNvSpPr>
                    <a:spLocks/>
                  </p:cNvSpPr>
                  <p:nvPr/>
                </p:nvSpPr>
                <p:spPr bwMode="auto">
                  <a:xfrm>
                    <a:off x="3267" y="2049"/>
                    <a:ext cx="440" cy="27"/>
                  </a:xfrm>
                  <a:custGeom>
                    <a:avLst/>
                    <a:gdLst>
                      <a:gd name="T0" fmla="*/ 1 w 776"/>
                      <a:gd name="T1" fmla="*/ 1 h 43"/>
                      <a:gd name="T2" fmla="*/ 1 w 776"/>
                      <a:gd name="T3" fmla="*/ 1 h 43"/>
                      <a:gd name="T4" fmla="*/ 1 w 776"/>
                      <a:gd name="T5" fmla="*/ 1 h 43"/>
                      <a:gd name="T6" fmla="*/ 1 w 776"/>
                      <a:gd name="T7" fmla="*/ 1 h 43"/>
                      <a:gd name="T8" fmla="*/ 1 w 776"/>
                      <a:gd name="T9" fmla="*/ 1 h 43"/>
                      <a:gd name="T10" fmla="*/ 1 w 776"/>
                      <a:gd name="T11" fmla="*/ 1 h 43"/>
                      <a:gd name="T12" fmla="*/ 1 w 776"/>
                      <a:gd name="T13" fmla="*/ 1 h 43"/>
                      <a:gd name="T14" fmla="*/ 1 w 776"/>
                      <a:gd name="T15" fmla="*/ 1 h 43"/>
                      <a:gd name="T16" fmla="*/ 1 w 776"/>
                      <a:gd name="T17" fmla="*/ 1 h 43"/>
                      <a:gd name="T18" fmla="*/ 1 w 776"/>
                      <a:gd name="T19" fmla="*/ 1 h 43"/>
                      <a:gd name="T20" fmla="*/ 1 w 776"/>
                      <a:gd name="T21" fmla="*/ 1 h 43"/>
                      <a:gd name="T22" fmla="*/ 1 w 776"/>
                      <a:gd name="T23" fmla="*/ 1 h 43"/>
                      <a:gd name="T24" fmla="*/ 1 w 776"/>
                      <a:gd name="T25" fmla="*/ 1 h 43"/>
                      <a:gd name="T26" fmla="*/ 1 w 776"/>
                      <a:gd name="T27" fmla="*/ 1 h 43"/>
                      <a:gd name="T28" fmla="*/ 1 w 776"/>
                      <a:gd name="T29" fmla="*/ 1 h 43"/>
                      <a:gd name="T30" fmla="*/ 1 w 776"/>
                      <a:gd name="T31" fmla="*/ 1 h 43"/>
                      <a:gd name="T32" fmla="*/ 1 w 776"/>
                      <a:gd name="T33" fmla="*/ 1 h 43"/>
                      <a:gd name="T34" fmla="*/ 0 w 776"/>
                      <a:gd name="T35" fmla="*/ 1 h 43"/>
                      <a:gd name="T36" fmla="*/ 1 w 776"/>
                      <a:gd name="T37" fmla="*/ 0 h 43"/>
                      <a:gd name="T38" fmla="*/ 1 w 776"/>
                      <a:gd name="T39" fmla="*/ 1 h 43"/>
                      <a:gd name="T40" fmla="*/ 1 w 776"/>
                      <a:gd name="T41" fmla="*/ 1 h 43"/>
                      <a:gd name="T42" fmla="*/ 1 w 776"/>
                      <a:gd name="T43" fmla="*/ 1 h 43"/>
                      <a:gd name="T44" fmla="*/ 1 w 776"/>
                      <a:gd name="T45" fmla="*/ 1 h 43"/>
                      <a:gd name="T46" fmla="*/ 1 w 776"/>
                      <a:gd name="T47" fmla="*/ 1 h 43"/>
                      <a:gd name="T48" fmla="*/ 1 w 776"/>
                      <a:gd name="T49" fmla="*/ 1 h 43"/>
                      <a:gd name="T50" fmla="*/ 1 w 776"/>
                      <a:gd name="T51" fmla="*/ 1 h 43"/>
                      <a:gd name="T52" fmla="*/ 1 w 776"/>
                      <a:gd name="T53" fmla="*/ 1 h 43"/>
                      <a:gd name="T54" fmla="*/ 1 w 776"/>
                      <a:gd name="T55" fmla="*/ 1 h 43"/>
                      <a:gd name="T56" fmla="*/ 1 w 776"/>
                      <a:gd name="T57" fmla="*/ 1 h 43"/>
                      <a:gd name="T58" fmla="*/ 1 w 776"/>
                      <a:gd name="T59" fmla="*/ 1 h 43"/>
                      <a:gd name="T60" fmla="*/ 1 w 776"/>
                      <a:gd name="T61" fmla="*/ 1 h 43"/>
                      <a:gd name="T62" fmla="*/ 1 w 776"/>
                      <a:gd name="T63" fmla="*/ 1 h 43"/>
                      <a:gd name="T64" fmla="*/ 1 w 776"/>
                      <a:gd name="T65" fmla="*/ 1 h 43"/>
                      <a:gd name="T66" fmla="*/ 1 w 776"/>
                      <a:gd name="T67" fmla="*/ 1 h 43"/>
                      <a:gd name="T68" fmla="*/ 1 w 776"/>
                      <a:gd name="T69" fmla="*/ 1 h 43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w 776"/>
                      <a:gd name="T106" fmla="*/ 0 h 43"/>
                      <a:gd name="T107" fmla="*/ 776 w 776"/>
                      <a:gd name="T108" fmla="*/ 43 h 43"/>
                    </a:gdLst>
                    <a:ahLst/>
                    <a:cxnLst>
                      <a:cxn ang="T70">
                        <a:pos x="T0" y="T1"/>
                      </a:cxn>
                      <a:cxn ang="T71">
                        <a:pos x="T2" y="T3"/>
                      </a:cxn>
                      <a:cxn ang="T72">
                        <a:pos x="T4" y="T5"/>
                      </a:cxn>
                      <a:cxn ang="T73">
                        <a:pos x="T6" y="T7"/>
                      </a:cxn>
                      <a:cxn ang="T74">
                        <a:pos x="T8" y="T9"/>
                      </a:cxn>
                      <a:cxn ang="T75">
                        <a:pos x="T10" y="T11"/>
                      </a:cxn>
                      <a:cxn ang="T76">
                        <a:pos x="T12" y="T13"/>
                      </a:cxn>
                      <a:cxn ang="T77">
                        <a:pos x="T14" y="T15"/>
                      </a:cxn>
                      <a:cxn ang="T78">
                        <a:pos x="T16" y="T17"/>
                      </a:cxn>
                      <a:cxn ang="T79">
                        <a:pos x="T18" y="T19"/>
                      </a:cxn>
                      <a:cxn ang="T80">
                        <a:pos x="T20" y="T21"/>
                      </a:cxn>
                      <a:cxn ang="T81">
                        <a:pos x="T22" y="T23"/>
                      </a:cxn>
                      <a:cxn ang="T82">
                        <a:pos x="T24" y="T25"/>
                      </a:cxn>
                      <a:cxn ang="T83">
                        <a:pos x="T26" y="T27"/>
                      </a:cxn>
                      <a:cxn ang="T84">
                        <a:pos x="T28" y="T29"/>
                      </a:cxn>
                      <a:cxn ang="T85">
                        <a:pos x="T30" y="T31"/>
                      </a:cxn>
                      <a:cxn ang="T86">
                        <a:pos x="T32" y="T33"/>
                      </a:cxn>
                      <a:cxn ang="T87">
                        <a:pos x="T34" y="T35"/>
                      </a:cxn>
                      <a:cxn ang="T88">
                        <a:pos x="T36" y="T37"/>
                      </a:cxn>
                      <a:cxn ang="T89">
                        <a:pos x="T38" y="T39"/>
                      </a:cxn>
                      <a:cxn ang="T90">
                        <a:pos x="T40" y="T41"/>
                      </a:cxn>
                      <a:cxn ang="T91">
                        <a:pos x="T42" y="T43"/>
                      </a:cxn>
                      <a:cxn ang="T92">
                        <a:pos x="T44" y="T45"/>
                      </a:cxn>
                      <a:cxn ang="T93">
                        <a:pos x="T46" y="T47"/>
                      </a:cxn>
                      <a:cxn ang="T94">
                        <a:pos x="T48" y="T49"/>
                      </a:cxn>
                      <a:cxn ang="T95">
                        <a:pos x="T50" y="T51"/>
                      </a:cxn>
                      <a:cxn ang="T96">
                        <a:pos x="T52" y="T53"/>
                      </a:cxn>
                      <a:cxn ang="T97">
                        <a:pos x="T54" y="T55"/>
                      </a:cxn>
                      <a:cxn ang="T98">
                        <a:pos x="T56" y="T57"/>
                      </a:cxn>
                      <a:cxn ang="T99">
                        <a:pos x="T58" y="T59"/>
                      </a:cxn>
                      <a:cxn ang="T100">
                        <a:pos x="T60" y="T61"/>
                      </a:cxn>
                      <a:cxn ang="T101">
                        <a:pos x="T62" y="T63"/>
                      </a:cxn>
                      <a:cxn ang="T102">
                        <a:pos x="T64" y="T65"/>
                      </a:cxn>
                      <a:cxn ang="T103">
                        <a:pos x="T66" y="T67"/>
                      </a:cxn>
                      <a:cxn ang="T104">
                        <a:pos x="T68" y="T69"/>
                      </a:cxn>
                    </a:cxnLst>
                    <a:rect l="T105" t="T106" r="T107" b="T108"/>
                    <a:pathLst>
                      <a:path w="776" h="43">
                        <a:moveTo>
                          <a:pt x="776" y="20"/>
                        </a:moveTo>
                        <a:lnTo>
                          <a:pt x="757" y="43"/>
                        </a:lnTo>
                        <a:lnTo>
                          <a:pt x="708" y="40"/>
                        </a:lnTo>
                        <a:lnTo>
                          <a:pt x="662" y="38"/>
                        </a:lnTo>
                        <a:lnTo>
                          <a:pt x="614" y="35"/>
                        </a:lnTo>
                        <a:lnTo>
                          <a:pt x="567" y="34"/>
                        </a:lnTo>
                        <a:lnTo>
                          <a:pt x="519" y="33"/>
                        </a:lnTo>
                        <a:lnTo>
                          <a:pt x="473" y="31"/>
                        </a:lnTo>
                        <a:lnTo>
                          <a:pt x="425" y="31"/>
                        </a:lnTo>
                        <a:lnTo>
                          <a:pt x="378" y="30"/>
                        </a:lnTo>
                        <a:lnTo>
                          <a:pt x="330" y="28"/>
                        </a:lnTo>
                        <a:lnTo>
                          <a:pt x="283" y="28"/>
                        </a:lnTo>
                        <a:lnTo>
                          <a:pt x="235" y="27"/>
                        </a:lnTo>
                        <a:lnTo>
                          <a:pt x="189" y="27"/>
                        </a:lnTo>
                        <a:lnTo>
                          <a:pt x="141" y="25"/>
                        </a:lnTo>
                        <a:lnTo>
                          <a:pt x="94" y="25"/>
                        </a:lnTo>
                        <a:lnTo>
                          <a:pt x="46" y="25"/>
                        </a:lnTo>
                        <a:lnTo>
                          <a:pt x="0" y="24"/>
                        </a:lnTo>
                        <a:lnTo>
                          <a:pt x="32" y="0"/>
                        </a:lnTo>
                        <a:lnTo>
                          <a:pt x="78" y="1"/>
                        </a:lnTo>
                        <a:lnTo>
                          <a:pt x="125" y="1"/>
                        </a:lnTo>
                        <a:lnTo>
                          <a:pt x="171" y="3"/>
                        </a:lnTo>
                        <a:lnTo>
                          <a:pt x="217" y="3"/>
                        </a:lnTo>
                        <a:lnTo>
                          <a:pt x="264" y="4"/>
                        </a:lnTo>
                        <a:lnTo>
                          <a:pt x="310" y="5"/>
                        </a:lnTo>
                        <a:lnTo>
                          <a:pt x="357" y="5"/>
                        </a:lnTo>
                        <a:lnTo>
                          <a:pt x="403" y="7"/>
                        </a:lnTo>
                        <a:lnTo>
                          <a:pt x="450" y="7"/>
                        </a:lnTo>
                        <a:lnTo>
                          <a:pt x="496" y="8"/>
                        </a:lnTo>
                        <a:lnTo>
                          <a:pt x="542" y="10"/>
                        </a:lnTo>
                        <a:lnTo>
                          <a:pt x="591" y="11"/>
                        </a:lnTo>
                        <a:lnTo>
                          <a:pt x="637" y="13"/>
                        </a:lnTo>
                        <a:lnTo>
                          <a:pt x="683" y="15"/>
                        </a:lnTo>
                        <a:lnTo>
                          <a:pt x="730" y="17"/>
                        </a:lnTo>
                        <a:lnTo>
                          <a:pt x="776" y="20"/>
                        </a:lnTo>
                        <a:close/>
                      </a:path>
                    </a:pathLst>
                  </a:custGeom>
                  <a:solidFill>
                    <a:srgbClr val="FFB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450" name="Freeform 262"/>
                  <p:cNvSpPr>
                    <a:spLocks/>
                  </p:cNvSpPr>
                  <p:nvPr/>
                </p:nvSpPr>
                <p:spPr bwMode="auto">
                  <a:xfrm>
                    <a:off x="3234" y="2076"/>
                    <a:ext cx="452" cy="31"/>
                  </a:xfrm>
                  <a:custGeom>
                    <a:avLst/>
                    <a:gdLst>
                      <a:gd name="T0" fmla="*/ 1 w 798"/>
                      <a:gd name="T1" fmla="*/ 1 h 51"/>
                      <a:gd name="T2" fmla="*/ 1 w 798"/>
                      <a:gd name="T3" fmla="*/ 1 h 51"/>
                      <a:gd name="T4" fmla="*/ 1 w 798"/>
                      <a:gd name="T5" fmla="*/ 1 h 51"/>
                      <a:gd name="T6" fmla="*/ 1 w 798"/>
                      <a:gd name="T7" fmla="*/ 1 h 51"/>
                      <a:gd name="T8" fmla="*/ 1 w 798"/>
                      <a:gd name="T9" fmla="*/ 1 h 51"/>
                      <a:gd name="T10" fmla="*/ 1 w 798"/>
                      <a:gd name="T11" fmla="*/ 1 h 51"/>
                      <a:gd name="T12" fmla="*/ 1 w 798"/>
                      <a:gd name="T13" fmla="*/ 1 h 51"/>
                      <a:gd name="T14" fmla="*/ 1 w 798"/>
                      <a:gd name="T15" fmla="*/ 1 h 51"/>
                      <a:gd name="T16" fmla="*/ 1 w 798"/>
                      <a:gd name="T17" fmla="*/ 1 h 51"/>
                      <a:gd name="T18" fmla="*/ 1 w 798"/>
                      <a:gd name="T19" fmla="*/ 1 h 51"/>
                      <a:gd name="T20" fmla="*/ 1 w 798"/>
                      <a:gd name="T21" fmla="*/ 1 h 51"/>
                      <a:gd name="T22" fmla="*/ 1 w 798"/>
                      <a:gd name="T23" fmla="*/ 1 h 51"/>
                      <a:gd name="T24" fmla="*/ 1 w 798"/>
                      <a:gd name="T25" fmla="*/ 1 h 51"/>
                      <a:gd name="T26" fmla="*/ 1 w 798"/>
                      <a:gd name="T27" fmla="*/ 1 h 51"/>
                      <a:gd name="T28" fmla="*/ 1 w 798"/>
                      <a:gd name="T29" fmla="*/ 1 h 51"/>
                      <a:gd name="T30" fmla="*/ 1 w 798"/>
                      <a:gd name="T31" fmla="*/ 1 h 51"/>
                      <a:gd name="T32" fmla="*/ 1 w 798"/>
                      <a:gd name="T33" fmla="*/ 1 h 51"/>
                      <a:gd name="T34" fmla="*/ 0 w 798"/>
                      <a:gd name="T35" fmla="*/ 1 h 51"/>
                      <a:gd name="T36" fmla="*/ 1 w 798"/>
                      <a:gd name="T37" fmla="*/ 0 h 51"/>
                      <a:gd name="T38" fmla="*/ 1 w 798"/>
                      <a:gd name="T39" fmla="*/ 1 h 51"/>
                      <a:gd name="T40" fmla="*/ 1 w 798"/>
                      <a:gd name="T41" fmla="*/ 1 h 51"/>
                      <a:gd name="T42" fmla="*/ 1 w 798"/>
                      <a:gd name="T43" fmla="*/ 1 h 51"/>
                      <a:gd name="T44" fmla="*/ 1 w 798"/>
                      <a:gd name="T45" fmla="*/ 1 h 51"/>
                      <a:gd name="T46" fmla="*/ 1 w 798"/>
                      <a:gd name="T47" fmla="*/ 1 h 51"/>
                      <a:gd name="T48" fmla="*/ 1 w 798"/>
                      <a:gd name="T49" fmla="*/ 1 h 51"/>
                      <a:gd name="T50" fmla="*/ 1 w 798"/>
                      <a:gd name="T51" fmla="*/ 1 h 51"/>
                      <a:gd name="T52" fmla="*/ 1 w 798"/>
                      <a:gd name="T53" fmla="*/ 1 h 51"/>
                      <a:gd name="T54" fmla="*/ 1 w 798"/>
                      <a:gd name="T55" fmla="*/ 1 h 51"/>
                      <a:gd name="T56" fmla="*/ 1 w 798"/>
                      <a:gd name="T57" fmla="*/ 1 h 51"/>
                      <a:gd name="T58" fmla="*/ 1 w 798"/>
                      <a:gd name="T59" fmla="*/ 1 h 51"/>
                      <a:gd name="T60" fmla="*/ 1 w 798"/>
                      <a:gd name="T61" fmla="*/ 1 h 51"/>
                      <a:gd name="T62" fmla="*/ 1 w 798"/>
                      <a:gd name="T63" fmla="*/ 1 h 51"/>
                      <a:gd name="T64" fmla="*/ 1 w 798"/>
                      <a:gd name="T65" fmla="*/ 1 h 51"/>
                      <a:gd name="T66" fmla="*/ 1 w 798"/>
                      <a:gd name="T67" fmla="*/ 1 h 51"/>
                      <a:gd name="T68" fmla="*/ 1 w 798"/>
                      <a:gd name="T69" fmla="*/ 1 h 51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w 798"/>
                      <a:gd name="T106" fmla="*/ 0 h 51"/>
                      <a:gd name="T107" fmla="*/ 798 w 798"/>
                      <a:gd name="T108" fmla="*/ 51 h 51"/>
                    </a:gdLst>
                    <a:ahLst/>
                    <a:cxnLst>
                      <a:cxn ang="T70">
                        <a:pos x="T0" y="T1"/>
                      </a:cxn>
                      <a:cxn ang="T71">
                        <a:pos x="T2" y="T3"/>
                      </a:cxn>
                      <a:cxn ang="T72">
                        <a:pos x="T4" y="T5"/>
                      </a:cxn>
                      <a:cxn ang="T73">
                        <a:pos x="T6" y="T7"/>
                      </a:cxn>
                      <a:cxn ang="T74">
                        <a:pos x="T8" y="T9"/>
                      </a:cxn>
                      <a:cxn ang="T75">
                        <a:pos x="T10" y="T11"/>
                      </a:cxn>
                      <a:cxn ang="T76">
                        <a:pos x="T12" y="T13"/>
                      </a:cxn>
                      <a:cxn ang="T77">
                        <a:pos x="T14" y="T15"/>
                      </a:cxn>
                      <a:cxn ang="T78">
                        <a:pos x="T16" y="T17"/>
                      </a:cxn>
                      <a:cxn ang="T79">
                        <a:pos x="T18" y="T19"/>
                      </a:cxn>
                      <a:cxn ang="T80">
                        <a:pos x="T20" y="T21"/>
                      </a:cxn>
                      <a:cxn ang="T81">
                        <a:pos x="T22" y="T23"/>
                      </a:cxn>
                      <a:cxn ang="T82">
                        <a:pos x="T24" y="T25"/>
                      </a:cxn>
                      <a:cxn ang="T83">
                        <a:pos x="T26" y="T27"/>
                      </a:cxn>
                      <a:cxn ang="T84">
                        <a:pos x="T28" y="T29"/>
                      </a:cxn>
                      <a:cxn ang="T85">
                        <a:pos x="T30" y="T31"/>
                      </a:cxn>
                      <a:cxn ang="T86">
                        <a:pos x="T32" y="T33"/>
                      </a:cxn>
                      <a:cxn ang="T87">
                        <a:pos x="T34" y="T35"/>
                      </a:cxn>
                      <a:cxn ang="T88">
                        <a:pos x="T36" y="T37"/>
                      </a:cxn>
                      <a:cxn ang="T89">
                        <a:pos x="T38" y="T39"/>
                      </a:cxn>
                      <a:cxn ang="T90">
                        <a:pos x="T40" y="T41"/>
                      </a:cxn>
                      <a:cxn ang="T91">
                        <a:pos x="T42" y="T43"/>
                      </a:cxn>
                      <a:cxn ang="T92">
                        <a:pos x="T44" y="T45"/>
                      </a:cxn>
                      <a:cxn ang="T93">
                        <a:pos x="T46" y="T47"/>
                      </a:cxn>
                      <a:cxn ang="T94">
                        <a:pos x="T48" y="T49"/>
                      </a:cxn>
                      <a:cxn ang="T95">
                        <a:pos x="T50" y="T51"/>
                      </a:cxn>
                      <a:cxn ang="T96">
                        <a:pos x="T52" y="T53"/>
                      </a:cxn>
                      <a:cxn ang="T97">
                        <a:pos x="T54" y="T55"/>
                      </a:cxn>
                      <a:cxn ang="T98">
                        <a:pos x="T56" y="T57"/>
                      </a:cxn>
                      <a:cxn ang="T99">
                        <a:pos x="T58" y="T59"/>
                      </a:cxn>
                      <a:cxn ang="T100">
                        <a:pos x="T60" y="T61"/>
                      </a:cxn>
                      <a:cxn ang="T101">
                        <a:pos x="T62" y="T63"/>
                      </a:cxn>
                      <a:cxn ang="T102">
                        <a:pos x="T64" y="T65"/>
                      </a:cxn>
                      <a:cxn ang="T103">
                        <a:pos x="T66" y="T67"/>
                      </a:cxn>
                      <a:cxn ang="T104">
                        <a:pos x="T68" y="T69"/>
                      </a:cxn>
                    </a:cxnLst>
                    <a:rect l="T105" t="T106" r="T107" b="T108"/>
                    <a:pathLst>
                      <a:path w="798" h="51">
                        <a:moveTo>
                          <a:pt x="798" y="22"/>
                        </a:moveTo>
                        <a:lnTo>
                          <a:pt x="775" y="51"/>
                        </a:lnTo>
                        <a:lnTo>
                          <a:pt x="726" y="48"/>
                        </a:lnTo>
                        <a:lnTo>
                          <a:pt x="678" y="45"/>
                        </a:lnTo>
                        <a:lnTo>
                          <a:pt x="630" y="44"/>
                        </a:lnTo>
                        <a:lnTo>
                          <a:pt x="582" y="41"/>
                        </a:lnTo>
                        <a:lnTo>
                          <a:pt x="534" y="39"/>
                        </a:lnTo>
                        <a:lnTo>
                          <a:pt x="485" y="37"/>
                        </a:lnTo>
                        <a:lnTo>
                          <a:pt x="437" y="35"/>
                        </a:lnTo>
                        <a:lnTo>
                          <a:pt x="387" y="34"/>
                        </a:lnTo>
                        <a:lnTo>
                          <a:pt x="339" y="32"/>
                        </a:lnTo>
                        <a:lnTo>
                          <a:pt x="291" y="31"/>
                        </a:lnTo>
                        <a:lnTo>
                          <a:pt x="243" y="29"/>
                        </a:lnTo>
                        <a:lnTo>
                          <a:pt x="194" y="29"/>
                        </a:lnTo>
                        <a:lnTo>
                          <a:pt x="146" y="28"/>
                        </a:lnTo>
                        <a:lnTo>
                          <a:pt x="96" y="27"/>
                        </a:lnTo>
                        <a:lnTo>
                          <a:pt x="48" y="27"/>
                        </a:lnTo>
                        <a:lnTo>
                          <a:pt x="0" y="25"/>
                        </a:lnTo>
                        <a:lnTo>
                          <a:pt x="34" y="0"/>
                        </a:lnTo>
                        <a:lnTo>
                          <a:pt x="69" y="1"/>
                        </a:lnTo>
                        <a:lnTo>
                          <a:pt x="110" y="1"/>
                        </a:lnTo>
                        <a:lnTo>
                          <a:pt x="153" y="2"/>
                        </a:lnTo>
                        <a:lnTo>
                          <a:pt x="198" y="4"/>
                        </a:lnTo>
                        <a:lnTo>
                          <a:pt x="246" y="5"/>
                        </a:lnTo>
                        <a:lnTo>
                          <a:pt x="296" y="7"/>
                        </a:lnTo>
                        <a:lnTo>
                          <a:pt x="346" y="8"/>
                        </a:lnTo>
                        <a:lnTo>
                          <a:pt x="398" y="10"/>
                        </a:lnTo>
                        <a:lnTo>
                          <a:pt x="451" y="11"/>
                        </a:lnTo>
                        <a:lnTo>
                          <a:pt x="503" y="14"/>
                        </a:lnTo>
                        <a:lnTo>
                          <a:pt x="555" y="15"/>
                        </a:lnTo>
                        <a:lnTo>
                          <a:pt x="607" y="17"/>
                        </a:lnTo>
                        <a:lnTo>
                          <a:pt x="657" y="18"/>
                        </a:lnTo>
                        <a:lnTo>
                          <a:pt x="707" y="20"/>
                        </a:lnTo>
                        <a:lnTo>
                          <a:pt x="753" y="21"/>
                        </a:lnTo>
                        <a:lnTo>
                          <a:pt x="798" y="22"/>
                        </a:lnTo>
                        <a:close/>
                      </a:path>
                    </a:pathLst>
                  </a:custGeom>
                  <a:solidFill>
                    <a:srgbClr val="FFB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451" name="Freeform 263"/>
                  <p:cNvSpPr>
                    <a:spLocks/>
                  </p:cNvSpPr>
                  <p:nvPr/>
                </p:nvSpPr>
                <p:spPr bwMode="auto">
                  <a:xfrm>
                    <a:off x="3253" y="2064"/>
                    <a:ext cx="443" cy="25"/>
                  </a:xfrm>
                  <a:custGeom>
                    <a:avLst/>
                    <a:gdLst>
                      <a:gd name="T0" fmla="*/ 1 w 782"/>
                      <a:gd name="T1" fmla="*/ 1 h 41"/>
                      <a:gd name="T2" fmla="*/ 1 w 782"/>
                      <a:gd name="T3" fmla="*/ 1 h 41"/>
                      <a:gd name="T4" fmla="*/ 1 w 782"/>
                      <a:gd name="T5" fmla="*/ 1 h 41"/>
                      <a:gd name="T6" fmla="*/ 1 w 782"/>
                      <a:gd name="T7" fmla="*/ 1 h 41"/>
                      <a:gd name="T8" fmla="*/ 1 w 782"/>
                      <a:gd name="T9" fmla="*/ 1 h 41"/>
                      <a:gd name="T10" fmla="*/ 1 w 782"/>
                      <a:gd name="T11" fmla="*/ 1 h 41"/>
                      <a:gd name="T12" fmla="*/ 1 w 782"/>
                      <a:gd name="T13" fmla="*/ 1 h 41"/>
                      <a:gd name="T14" fmla="*/ 1 w 782"/>
                      <a:gd name="T15" fmla="*/ 1 h 41"/>
                      <a:gd name="T16" fmla="*/ 1 w 782"/>
                      <a:gd name="T17" fmla="*/ 1 h 41"/>
                      <a:gd name="T18" fmla="*/ 1 w 782"/>
                      <a:gd name="T19" fmla="*/ 1 h 41"/>
                      <a:gd name="T20" fmla="*/ 1 w 782"/>
                      <a:gd name="T21" fmla="*/ 1 h 41"/>
                      <a:gd name="T22" fmla="*/ 1 w 782"/>
                      <a:gd name="T23" fmla="*/ 1 h 41"/>
                      <a:gd name="T24" fmla="*/ 1 w 782"/>
                      <a:gd name="T25" fmla="*/ 1 h 41"/>
                      <a:gd name="T26" fmla="*/ 1 w 782"/>
                      <a:gd name="T27" fmla="*/ 1 h 41"/>
                      <a:gd name="T28" fmla="*/ 1 w 782"/>
                      <a:gd name="T29" fmla="*/ 1 h 41"/>
                      <a:gd name="T30" fmla="*/ 1 w 782"/>
                      <a:gd name="T31" fmla="*/ 1 h 41"/>
                      <a:gd name="T32" fmla="*/ 1 w 782"/>
                      <a:gd name="T33" fmla="*/ 1 h 41"/>
                      <a:gd name="T34" fmla="*/ 0 w 782"/>
                      <a:gd name="T35" fmla="*/ 1 h 41"/>
                      <a:gd name="T36" fmla="*/ 1 w 782"/>
                      <a:gd name="T37" fmla="*/ 0 h 41"/>
                      <a:gd name="T38" fmla="*/ 1 w 782"/>
                      <a:gd name="T39" fmla="*/ 1 h 41"/>
                      <a:gd name="T40" fmla="*/ 1 w 782"/>
                      <a:gd name="T41" fmla="*/ 1 h 41"/>
                      <a:gd name="T42" fmla="*/ 1 w 782"/>
                      <a:gd name="T43" fmla="*/ 1 h 41"/>
                      <a:gd name="T44" fmla="*/ 1 w 782"/>
                      <a:gd name="T45" fmla="*/ 1 h 41"/>
                      <a:gd name="T46" fmla="*/ 1 w 782"/>
                      <a:gd name="T47" fmla="*/ 1 h 41"/>
                      <a:gd name="T48" fmla="*/ 1 w 782"/>
                      <a:gd name="T49" fmla="*/ 1 h 41"/>
                      <a:gd name="T50" fmla="*/ 1 w 782"/>
                      <a:gd name="T51" fmla="*/ 1 h 41"/>
                      <a:gd name="T52" fmla="*/ 1 w 782"/>
                      <a:gd name="T53" fmla="*/ 1 h 41"/>
                      <a:gd name="T54" fmla="*/ 1 w 782"/>
                      <a:gd name="T55" fmla="*/ 1 h 41"/>
                      <a:gd name="T56" fmla="*/ 1 w 782"/>
                      <a:gd name="T57" fmla="*/ 1 h 41"/>
                      <a:gd name="T58" fmla="*/ 1 w 782"/>
                      <a:gd name="T59" fmla="*/ 1 h 41"/>
                      <a:gd name="T60" fmla="*/ 1 w 782"/>
                      <a:gd name="T61" fmla="*/ 1 h 41"/>
                      <a:gd name="T62" fmla="*/ 1 w 782"/>
                      <a:gd name="T63" fmla="*/ 1 h 41"/>
                      <a:gd name="T64" fmla="*/ 1 w 782"/>
                      <a:gd name="T65" fmla="*/ 1 h 41"/>
                      <a:gd name="T66" fmla="*/ 1 w 782"/>
                      <a:gd name="T67" fmla="*/ 1 h 41"/>
                      <a:gd name="T68" fmla="*/ 1 w 782"/>
                      <a:gd name="T69" fmla="*/ 1 h 41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w 782"/>
                      <a:gd name="T106" fmla="*/ 0 h 41"/>
                      <a:gd name="T107" fmla="*/ 782 w 782"/>
                      <a:gd name="T108" fmla="*/ 41 h 41"/>
                    </a:gdLst>
                    <a:ahLst/>
                    <a:cxnLst>
                      <a:cxn ang="T70">
                        <a:pos x="T0" y="T1"/>
                      </a:cxn>
                      <a:cxn ang="T71">
                        <a:pos x="T2" y="T3"/>
                      </a:cxn>
                      <a:cxn ang="T72">
                        <a:pos x="T4" y="T5"/>
                      </a:cxn>
                      <a:cxn ang="T73">
                        <a:pos x="T6" y="T7"/>
                      </a:cxn>
                      <a:cxn ang="T74">
                        <a:pos x="T8" y="T9"/>
                      </a:cxn>
                      <a:cxn ang="T75">
                        <a:pos x="T10" y="T11"/>
                      </a:cxn>
                      <a:cxn ang="T76">
                        <a:pos x="T12" y="T13"/>
                      </a:cxn>
                      <a:cxn ang="T77">
                        <a:pos x="T14" y="T15"/>
                      </a:cxn>
                      <a:cxn ang="T78">
                        <a:pos x="T16" y="T17"/>
                      </a:cxn>
                      <a:cxn ang="T79">
                        <a:pos x="T18" y="T19"/>
                      </a:cxn>
                      <a:cxn ang="T80">
                        <a:pos x="T20" y="T21"/>
                      </a:cxn>
                      <a:cxn ang="T81">
                        <a:pos x="T22" y="T23"/>
                      </a:cxn>
                      <a:cxn ang="T82">
                        <a:pos x="T24" y="T25"/>
                      </a:cxn>
                      <a:cxn ang="T83">
                        <a:pos x="T26" y="T27"/>
                      </a:cxn>
                      <a:cxn ang="T84">
                        <a:pos x="T28" y="T29"/>
                      </a:cxn>
                      <a:cxn ang="T85">
                        <a:pos x="T30" y="T31"/>
                      </a:cxn>
                      <a:cxn ang="T86">
                        <a:pos x="T32" y="T33"/>
                      </a:cxn>
                      <a:cxn ang="T87">
                        <a:pos x="T34" y="T35"/>
                      </a:cxn>
                      <a:cxn ang="T88">
                        <a:pos x="T36" y="T37"/>
                      </a:cxn>
                      <a:cxn ang="T89">
                        <a:pos x="T38" y="T39"/>
                      </a:cxn>
                      <a:cxn ang="T90">
                        <a:pos x="T40" y="T41"/>
                      </a:cxn>
                      <a:cxn ang="T91">
                        <a:pos x="T42" y="T43"/>
                      </a:cxn>
                      <a:cxn ang="T92">
                        <a:pos x="T44" y="T45"/>
                      </a:cxn>
                      <a:cxn ang="T93">
                        <a:pos x="T46" y="T47"/>
                      </a:cxn>
                      <a:cxn ang="T94">
                        <a:pos x="T48" y="T49"/>
                      </a:cxn>
                      <a:cxn ang="T95">
                        <a:pos x="T50" y="T51"/>
                      </a:cxn>
                      <a:cxn ang="T96">
                        <a:pos x="T52" y="T53"/>
                      </a:cxn>
                      <a:cxn ang="T97">
                        <a:pos x="T54" y="T55"/>
                      </a:cxn>
                      <a:cxn ang="T98">
                        <a:pos x="T56" y="T57"/>
                      </a:cxn>
                      <a:cxn ang="T99">
                        <a:pos x="T58" y="T59"/>
                      </a:cxn>
                      <a:cxn ang="T100">
                        <a:pos x="T60" y="T61"/>
                      </a:cxn>
                      <a:cxn ang="T101">
                        <a:pos x="T62" y="T63"/>
                      </a:cxn>
                      <a:cxn ang="T102">
                        <a:pos x="T64" y="T65"/>
                      </a:cxn>
                      <a:cxn ang="T103">
                        <a:pos x="T66" y="T67"/>
                      </a:cxn>
                      <a:cxn ang="T104">
                        <a:pos x="T68" y="T69"/>
                      </a:cxn>
                    </a:cxnLst>
                    <a:rect l="T105" t="T106" r="T107" b="T108"/>
                    <a:pathLst>
                      <a:path w="782" h="41">
                        <a:moveTo>
                          <a:pt x="782" y="19"/>
                        </a:moveTo>
                        <a:lnTo>
                          <a:pt x="764" y="41"/>
                        </a:lnTo>
                        <a:lnTo>
                          <a:pt x="719" y="40"/>
                        </a:lnTo>
                        <a:lnTo>
                          <a:pt x="673" y="39"/>
                        </a:lnTo>
                        <a:lnTo>
                          <a:pt x="623" y="37"/>
                        </a:lnTo>
                        <a:lnTo>
                          <a:pt x="573" y="36"/>
                        </a:lnTo>
                        <a:lnTo>
                          <a:pt x="521" y="34"/>
                        </a:lnTo>
                        <a:lnTo>
                          <a:pt x="469" y="33"/>
                        </a:lnTo>
                        <a:lnTo>
                          <a:pt x="417" y="30"/>
                        </a:lnTo>
                        <a:lnTo>
                          <a:pt x="364" y="29"/>
                        </a:lnTo>
                        <a:lnTo>
                          <a:pt x="312" y="27"/>
                        </a:lnTo>
                        <a:lnTo>
                          <a:pt x="262" y="26"/>
                        </a:lnTo>
                        <a:lnTo>
                          <a:pt x="212" y="24"/>
                        </a:lnTo>
                        <a:lnTo>
                          <a:pt x="164" y="23"/>
                        </a:lnTo>
                        <a:lnTo>
                          <a:pt x="119" y="21"/>
                        </a:lnTo>
                        <a:lnTo>
                          <a:pt x="76" y="20"/>
                        </a:lnTo>
                        <a:lnTo>
                          <a:pt x="35" y="20"/>
                        </a:lnTo>
                        <a:lnTo>
                          <a:pt x="0" y="19"/>
                        </a:lnTo>
                        <a:lnTo>
                          <a:pt x="25" y="0"/>
                        </a:lnTo>
                        <a:lnTo>
                          <a:pt x="71" y="1"/>
                        </a:lnTo>
                        <a:lnTo>
                          <a:pt x="119" y="1"/>
                        </a:lnTo>
                        <a:lnTo>
                          <a:pt x="166" y="1"/>
                        </a:lnTo>
                        <a:lnTo>
                          <a:pt x="214" y="3"/>
                        </a:lnTo>
                        <a:lnTo>
                          <a:pt x="260" y="3"/>
                        </a:lnTo>
                        <a:lnTo>
                          <a:pt x="308" y="4"/>
                        </a:lnTo>
                        <a:lnTo>
                          <a:pt x="355" y="4"/>
                        </a:lnTo>
                        <a:lnTo>
                          <a:pt x="403" y="6"/>
                        </a:lnTo>
                        <a:lnTo>
                          <a:pt x="450" y="7"/>
                        </a:lnTo>
                        <a:lnTo>
                          <a:pt x="498" y="7"/>
                        </a:lnTo>
                        <a:lnTo>
                          <a:pt x="544" y="9"/>
                        </a:lnTo>
                        <a:lnTo>
                          <a:pt x="592" y="10"/>
                        </a:lnTo>
                        <a:lnTo>
                          <a:pt x="639" y="11"/>
                        </a:lnTo>
                        <a:lnTo>
                          <a:pt x="687" y="14"/>
                        </a:lnTo>
                        <a:lnTo>
                          <a:pt x="733" y="16"/>
                        </a:lnTo>
                        <a:lnTo>
                          <a:pt x="782" y="19"/>
                        </a:lnTo>
                        <a:close/>
                      </a:path>
                    </a:pathLst>
                  </a:custGeom>
                  <a:solidFill>
                    <a:srgbClr val="7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452" name="Freeform 264"/>
                  <p:cNvSpPr>
                    <a:spLocks/>
                  </p:cNvSpPr>
                  <p:nvPr/>
                </p:nvSpPr>
                <p:spPr bwMode="auto">
                  <a:xfrm>
                    <a:off x="3644" y="2034"/>
                    <a:ext cx="91" cy="537"/>
                  </a:xfrm>
                  <a:custGeom>
                    <a:avLst/>
                    <a:gdLst>
                      <a:gd name="T0" fmla="*/ 1 w 160"/>
                      <a:gd name="T1" fmla="*/ 1 h 881"/>
                      <a:gd name="T2" fmla="*/ 1 w 160"/>
                      <a:gd name="T3" fmla="*/ 1 h 881"/>
                      <a:gd name="T4" fmla="*/ 1 w 160"/>
                      <a:gd name="T5" fmla="*/ 1 h 881"/>
                      <a:gd name="T6" fmla="*/ 1 w 160"/>
                      <a:gd name="T7" fmla="*/ 1 h 881"/>
                      <a:gd name="T8" fmla="*/ 1 w 160"/>
                      <a:gd name="T9" fmla="*/ 0 h 881"/>
                      <a:gd name="T10" fmla="*/ 1 w 160"/>
                      <a:gd name="T11" fmla="*/ 1 h 881"/>
                      <a:gd name="T12" fmla="*/ 1 w 160"/>
                      <a:gd name="T13" fmla="*/ 1 h 881"/>
                      <a:gd name="T14" fmla="*/ 1 w 160"/>
                      <a:gd name="T15" fmla="*/ 1 h 881"/>
                      <a:gd name="T16" fmla="*/ 1 w 160"/>
                      <a:gd name="T17" fmla="*/ 1 h 881"/>
                      <a:gd name="T18" fmla="*/ 1 w 160"/>
                      <a:gd name="T19" fmla="*/ 1 h 881"/>
                      <a:gd name="T20" fmla="*/ 1 w 160"/>
                      <a:gd name="T21" fmla="*/ 1 h 881"/>
                      <a:gd name="T22" fmla="*/ 1 w 160"/>
                      <a:gd name="T23" fmla="*/ 1 h 881"/>
                      <a:gd name="T24" fmla="*/ 1 w 160"/>
                      <a:gd name="T25" fmla="*/ 1 h 881"/>
                      <a:gd name="T26" fmla="*/ 1 w 160"/>
                      <a:gd name="T27" fmla="*/ 1 h 881"/>
                      <a:gd name="T28" fmla="*/ 1 w 160"/>
                      <a:gd name="T29" fmla="*/ 1 h 881"/>
                      <a:gd name="T30" fmla="*/ 1 w 160"/>
                      <a:gd name="T31" fmla="*/ 1 h 881"/>
                      <a:gd name="T32" fmla="*/ 1 w 160"/>
                      <a:gd name="T33" fmla="*/ 1 h 881"/>
                      <a:gd name="T34" fmla="*/ 1 w 160"/>
                      <a:gd name="T35" fmla="*/ 1 h 881"/>
                      <a:gd name="T36" fmla="*/ 1 w 160"/>
                      <a:gd name="T37" fmla="*/ 1 h 881"/>
                      <a:gd name="T38" fmla="*/ 1 w 160"/>
                      <a:gd name="T39" fmla="*/ 1 h 881"/>
                      <a:gd name="T40" fmla="*/ 1 w 160"/>
                      <a:gd name="T41" fmla="*/ 1 h 881"/>
                      <a:gd name="T42" fmla="*/ 1 w 160"/>
                      <a:gd name="T43" fmla="*/ 1 h 881"/>
                      <a:gd name="T44" fmla="*/ 1 w 160"/>
                      <a:gd name="T45" fmla="*/ 1 h 881"/>
                      <a:gd name="T46" fmla="*/ 1 w 160"/>
                      <a:gd name="T47" fmla="*/ 1 h 881"/>
                      <a:gd name="T48" fmla="*/ 1 w 160"/>
                      <a:gd name="T49" fmla="*/ 2 h 881"/>
                      <a:gd name="T50" fmla="*/ 0 w 160"/>
                      <a:gd name="T51" fmla="*/ 2 h 881"/>
                      <a:gd name="T52" fmla="*/ 1 w 160"/>
                      <a:gd name="T53" fmla="*/ 2 h 881"/>
                      <a:gd name="T54" fmla="*/ 1 w 160"/>
                      <a:gd name="T55" fmla="*/ 1 h 881"/>
                      <a:gd name="T56" fmla="*/ 1 w 160"/>
                      <a:gd name="T57" fmla="*/ 1 h 881"/>
                      <a:gd name="T58" fmla="*/ 1 w 160"/>
                      <a:gd name="T59" fmla="*/ 1 h 881"/>
                      <a:gd name="T60" fmla="*/ 1 w 160"/>
                      <a:gd name="T61" fmla="*/ 1 h 881"/>
                      <a:gd name="T62" fmla="*/ 1 w 160"/>
                      <a:gd name="T63" fmla="*/ 1 h 881"/>
                      <a:gd name="T64" fmla="*/ 1 w 160"/>
                      <a:gd name="T65" fmla="*/ 1 h 881"/>
                      <a:gd name="T66" fmla="*/ 1 w 160"/>
                      <a:gd name="T67" fmla="*/ 1 h 881"/>
                      <a:gd name="T68" fmla="*/ 1 w 160"/>
                      <a:gd name="T69" fmla="*/ 1 h 881"/>
                      <a:gd name="T70" fmla="*/ 1 w 160"/>
                      <a:gd name="T71" fmla="*/ 1 h 881"/>
                      <a:gd name="T72" fmla="*/ 1 w 160"/>
                      <a:gd name="T73" fmla="*/ 1 h 881"/>
                      <a:gd name="T74" fmla="*/ 1 w 160"/>
                      <a:gd name="T75" fmla="*/ 1 h 881"/>
                      <a:gd name="T76" fmla="*/ 1 w 160"/>
                      <a:gd name="T77" fmla="*/ 1 h 881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w 160"/>
                      <a:gd name="T118" fmla="*/ 0 h 881"/>
                      <a:gd name="T119" fmla="*/ 160 w 160"/>
                      <a:gd name="T120" fmla="*/ 881 h 881"/>
                    </a:gdLst>
                    <a:ahLst/>
                    <a:cxnLst>
                      <a:cxn ang="T78">
                        <a:pos x="T0" y="T1"/>
                      </a:cxn>
                      <a:cxn ang="T79">
                        <a:pos x="T2" y="T3"/>
                      </a:cxn>
                      <a:cxn ang="T80">
                        <a:pos x="T4" y="T5"/>
                      </a:cxn>
                      <a:cxn ang="T81">
                        <a:pos x="T6" y="T7"/>
                      </a:cxn>
                      <a:cxn ang="T82">
                        <a:pos x="T8" y="T9"/>
                      </a:cxn>
                      <a:cxn ang="T83">
                        <a:pos x="T10" y="T11"/>
                      </a:cxn>
                      <a:cxn ang="T84">
                        <a:pos x="T12" y="T13"/>
                      </a:cxn>
                      <a:cxn ang="T85">
                        <a:pos x="T14" y="T15"/>
                      </a:cxn>
                      <a:cxn ang="T86">
                        <a:pos x="T16" y="T17"/>
                      </a:cxn>
                      <a:cxn ang="T87">
                        <a:pos x="T18" y="T19"/>
                      </a:cxn>
                      <a:cxn ang="T88">
                        <a:pos x="T20" y="T21"/>
                      </a:cxn>
                      <a:cxn ang="T89">
                        <a:pos x="T22" y="T23"/>
                      </a:cxn>
                      <a:cxn ang="T90">
                        <a:pos x="T24" y="T25"/>
                      </a:cxn>
                      <a:cxn ang="T91">
                        <a:pos x="T26" y="T27"/>
                      </a:cxn>
                      <a:cxn ang="T92">
                        <a:pos x="T28" y="T29"/>
                      </a:cxn>
                      <a:cxn ang="T93">
                        <a:pos x="T30" y="T31"/>
                      </a:cxn>
                      <a:cxn ang="T94">
                        <a:pos x="T32" y="T33"/>
                      </a:cxn>
                      <a:cxn ang="T95">
                        <a:pos x="T34" y="T35"/>
                      </a:cxn>
                      <a:cxn ang="T96">
                        <a:pos x="T36" y="T37"/>
                      </a:cxn>
                      <a:cxn ang="T97">
                        <a:pos x="T38" y="T39"/>
                      </a:cxn>
                      <a:cxn ang="T98">
                        <a:pos x="T40" y="T41"/>
                      </a:cxn>
                      <a:cxn ang="T99">
                        <a:pos x="T42" y="T43"/>
                      </a:cxn>
                      <a:cxn ang="T100">
                        <a:pos x="T44" y="T45"/>
                      </a:cxn>
                      <a:cxn ang="T101">
                        <a:pos x="T46" y="T47"/>
                      </a:cxn>
                      <a:cxn ang="T102">
                        <a:pos x="T48" y="T49"/>
                      </a:cxn>
                      <a:cxn ang="T103">
                        <a:pos x="T50" y="T51"/>
                      </a:cxn>
                      <a:cxn ang="T104">
                        <a:pos x="T52" y="T53"/>
                      </a:cxn>
                      <a:cxn ang="T105">
                        <a:pos x="T54" y="T55"/>
                      </a:cxn>
                      <a:cxn ang="T106">
                        <a:pos x="T56" y="T57"/>
                      </a:cxn>
                      <a:cxn ang="T107">
                        <a:pos x="T58" y="T59"/>
                      </a:cxn>
                      <a:cxn ang="T108">
                        <a:pos x="T60" y="T61"/>
                      </a:cxn>
                      <a:cxn ang="T109">
                        <a:pos x="T62" y="T63"/>
                      </a:cxn>
                      <a:cxn ang="T110">
                        <a:pos x="T64" y="T65"/>
                      </a:cxn>
                      <a:cxn ang="T111">
                        <a:pos x="T66" y="T67"/>
                      </a:cxn>
                      <a:cxn ang="T112">
                        <a:pos x="T68" y="T69"/>
                      </a:cxn>
                      <a:cxn ang="T113">
                        <a:pos x="T70" y="T71"/>
                      </a:cxn>
                      <a:cxn ang="T114">
                        <a:pos x="T72" y="T73"/>
                      </a:cxn>
                      <a:cxn ang="T115">
                        <a:pos x="T74" y="T75"/>
                      </a:cxn>
                      <a:cxn ang="T116">
                        <a:pos x="T76" y="T77"/>
                      </a:cxn>
                    </a:cxnLst>
                    <a:rect l="T117" t="T118" r="T119" b="T120"/>
                    <a:pathLst>
                      <a:path w="160" h="881">
                        <a:moveTo>
                          <a:pt x="50" y="120"/>
                        </a:moveTo>
                        <a:lnTo>
                          <a:pt x="73" y="91"/>
                        </a:lnTo>
                        <a:lnTo>
                          <a:pt x="91" y="69"/>
                        </a:lnTo>
                        <a:lnTo>
                          <a:pt x="110" y="46"/>
                        </a:lnTo>
                        <a:lnTo>
                          <a:pt x="148" y="0"/>
                        </a:lnTo>
                        <a:lnTo>
                          <a:pt x="150" y="10"/>
                        </a:lnTo>
                        <a:lnTo>
                          <a:pt x="150" y="22"/>
                        </a:lnTo>
                        <a:lnTo>
                          <a:pt x="150" y="33"/>
                        </a:lnTo>
                        <a:lnTo>
                          <a:pt x="150" y="47"/>
                        </a:lnTo>
                        <a:lnTo>
                          <a:pt x="150" y="53"/>
                        </a:lnTo>
                        <a:lnTo>
                          <a:pt x="150" y="59"/>
                        </a:lnTo>
                        <a:lnTo>
                          <a:pt x="150" y="66"/>
                        </a:lnTo>
                        <a:lnTo>
                          <a:pt x="150" y="71"/>
                        </a:lnTo>
                        <a:lnTo>
                          <a:pt x="150" y="77"/>
                        </a:lnTo>
                        <a:lnTo>
                          <a:pt x="150" y="83"/>
                        </a:lnTo>
                        <a:lnTo>
                          <a:pt x="150" y="90"/>
                        </a:lnTo>
                        <a:lnTo>
                          <a:pt x="150" y="96"/>
                        </a:lnTo>
                        <a:lnTo>
                          <a:pt x="150" y="97"/>
                        </a:lnTo>
                        <a:lnTo>
                          <a:pt x="150" y="98"/>
                        </a:lnTo>
                        <a:lnTo>
                          <a:pt x="150" y="100"/>
                        </a:lnTo>
                        <a:lnTo>
                          <a:pt x="150" y="101"/>
                        </a:lnTo>
                        <a:lnTo>
                          <a:pt x="153" y="258"/>
                        </a:lnTo>
                        <a:lnTo>
                          <a:pt x="155" y="435"/>
                        </a:lnTo>
                        <a:lnTo>
                          <a:pt x="158" y="597"/>
                        </a:lnTo>
                        <a:lnTo>
                          <a:pt x="160" y="710"/>
                        </a:lnTo>
                        <a:lnTo>
                          <a:pt x="0" y="881"/>
                        </a:lnTo>
                        <a:lnTo>
                          <a:pt x="7" y="739"/>
                        </a:lnTo>
                        <a:lnTo>
                          <a:pt x="16" y="533"/>
                        </a:lnTo>
                        <a:lnTo>
                          <a:pt x="25" y="327"/>
                        </a:lnTo>
                        <a:lnTo>
                          <a:pt x="28" y="174"/>
                        </a:lnTo>
                        <a:lnTo>
                          <a:pt x="28" y="170"/>
                        </a:lnTo>
                        <a:lnTo>
                          <a:pt x="28" y="165"/>
                        </a:lnTo>
                        <a:lnTo>
                          <a:pt x="28" y="161"/>
                        </a:lnTo>
                        <a:lnTo>
                          <a:pt x="28" y="158"/>
                        </a:lnTo>
                        <a:lnTo>
                          <a:pt x="26" y="157"/>
                        </a:lnTo>
                        <a:lnTo>
                          <a:pt x="23" y="157"/>
                        </a:lnTo>
                        <a:lnTo>
                          <a:pt x="21" y="157"/>
                        </a:lnTo>
                        <a:lnTo>
                          <a:pt x="17" y="157"/>
                        </a:lnTo>
                        <a:lnTo>
                          <a:pt x="50" y="120"/>
                        </a:lnTo>
                        <a:close/>
                      </a:path>
                    </a:pathLst>
                  </a:custGeom>
                  <a:solidFill>
                    <a:srgbClr val="7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11442" name="Text Box 265"/>
                <p:cNvSpPr txBox="1">
                  <a:spLocks noChangeArrowheads="1"/>
                </p:cNvSpPr>
                <p:nvPr/>
              </p:nvSpPr>
              <p:spPr bwMode="auto">
                <a:xfrm>
                  <a:off x="2470" y="2835"/>
                  <a:ext cx="375" cy="4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한양해서" pitchFamily="18" charset="-127"/>
                      <a:ea typeface="한양해서" pitchFamily="18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한양해서" pitchFamily="18" charset="-127"/>
                      <a:ea typeface="한양해서" pitchFamily="18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한양해서" pitchFamily="18" charset="-127"/>
                      <a:ea typeface="한양해서" pitchFamily="18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한양해서" pitchFamily="18" charset="-127"/>
                      <a:ea typeface="한양해서" pitchFamily="18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한양해서" pitchFamily="18" charset="-127"/>
                      <a:ea typeface="한양해서" pitchFamily="18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한양해서" pitchFamily="18" charset="-127"/>
                      <a:ea typeface="한양해서" pitchFamily="18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한양해서" pitchFamily="18" charset="-127"/>
                      <a:ea typeface="한양해서" pitchFamily="18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한양해서" pitchFamily="18" charset="-127"/>
                      <a:ea typeface="한양해서" pitchFamily="18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한양해서" pitchFamily="18" charset="-127"/>
                      <a:ea typeface="한양해서" pitchFamily="18" charset="-127"/>
                    </a:defRPr>
                  </a:lvl9pPr>
                </a:lstStyle>
                <a:p>
                  <a:pPr eaLnBrk="1" hangingPunct="1"/>
                  <a:r>
                    <a:rPr lang="en-US" altLang="ko-KR" sz="1400">
                      <a:latin typeface="Lucida Console" pitchFamily="49" charset="0"/>
                      <a:ea typeface="HY엽서L" pitchFamily="18" charset="-127"/>
                    </a:rPr>
                    <a:t>A</a:t>
                  </a:r>
                </a:p>
              </p:txBody>
            </p:sp>
          </p:grpSp>
          <p:grpSp>
            <p:nvGrpSpPr>
              <p:cNvPr id="11415" name="Group 266"/>
              <p:cNvGrpSpPr>
                <a:grpSpLocks/>
              </p:cNvGrpSpPr>
              <p:nvPr/>
            </p:nvGrpSpPr>
            <p:grpSpPr bwMode="auto">
              <a:xfrm>
                <a:off x="1785" y="2299"/>
                <a:ext cx="506" cy="442"/>
                <a:chOff x="2336" y="2568"/>
                <a:chExt cx="567" cy="711"/>
              </a:xfrm>
            </p:grpSpPr>
            <p:grpSp>
              <p:nvGrpSpPr>
                <p:cNvPr id="11429" name="Group 267"/>
                <p:cNvGrpSpPr>
                  <a:grpSpLocks/>
                </p:cNvGrpSpPr>
                <p:nvPr/>
              </p:nvGrpSpPr>
              <p:grpSpPr bwMode="auto">
                <a:xfrm>
                  <a:off x="2336" y="2568"/>
                  <a:ext cx="567" cy="552"/>
                  <a:chOff x="3168" y="2019"/>
                  <a:chExt cx="567" cy="552"/>
                </a:xfrm>
              </p:grpSpPr>
              <p:sp>
                <p:nvSpPr>
                  <p:cNvPr id="11431" name="Freeform 268"/>
                  <p:cNvSpPr>
                    <a:spLocks/>
                  </p:cNvSpPr>
                  <p:nvPr/>
                </p:nvSpPr>
                <p:spPr bwMode="auto">
                  <a:xfrm>
                    <a:off x="3187" y="2509"/>
                    <a:ext cx="444" cy="43"/>
                  </a:xfrm>
                  <a:custGeom>
                    <a:avLst/>
                    <a:gdLst>
                      <a:gd name="T0" fmla="*/ 0 w 783"/>
                      <a:gd name="T1" fmla="*/ 1 h 70"/>
                      <a:gd name="T2" fmla="*/ 1 w 783"/>
                      <a:gd name="T3" fmla="*/ 0 h 70"/>
                      <a:gd name="T4" fmla="*/ 1 w 783"/>
                      <a:gd name="T5" fmla="*/ 0 h 70"/>
                      <a:gd name="T6" fmla="*/ 1 w 783"/>
                      <a:gd name="T7" fmla="*/ 0 h 70"/>
                      <a:gd name="T8" fmla="*/ 1 w 783"/>
                      <a:gd name="T9" fmla="*/ 0 h 70"/>
                      <a:gd name="T10" fmla="*/ 1 w 783"/>
                      <a:gd name="T11" fmla="*/ 1 h 70"/>
                      <a:gd name="T12" fmla="*/ 1 w 783"/>
                      <a:gd name="T13" fmla="*/ 1 h 70"/>
                      <a:gd name="T14" fmla="*/ 1 w 783"/>
                      <a:gd name="T15" fmla="*/ 1 h 70"/>
                      <a:gd name="T16" fmla="*/ 1 w 783"/>
                      <a:gd name="T17" fmla="*/ 1 h 70"/>
                      <a:gd name="T18" fmla="*/ 1 w 783"/>
                      <a:gd name="T19" fmla="*/ 1 h 70"/>
                      <a:gd name="T20" fmla="*/ 1 w 783"/>
                      <a:gd name="T21" fmla="*/ 1 h 70"/>
                      <a:gd name="T22" fmla="*/ 1 w 783"/>
                      <a:gd name="T23" fmla="*/ 1 h 70"/>
                      <a:gd name="T24" fmla="*/ 1 w 783"/>
                      <a:gd name="T25" fmla="*/ 1 h 70"/>
                      <a:gd name="T26" fmla="*/ 1 w 783"/>
                      <a:gd name="T27" fmla="*/ 1 h 70"/>
                      <a:gd name="T28" fmla="*/ 1 w 783"/>
                      <a:gd name="T29" fmla="*/ 1 h 70"/>
                      <a:gd name="T30" fmla="*/ 1 w 783"/>
                      <a:gd name="T31" fmla="*/ 1 h 70"/>
                      <a:gd name="T32" fmla="*/ 1 w 783"/>
                      <a:gd name="T33" fmla="*/ 1 h 70"/>
                      <a:gd name="T34" fmla="*/ 1 w 783"/>
                      <a:gd name="T35" fmla="*/ 1 h 70"/>
                      <a:gd name="T36" fmla="*/ 1 w 783"/>
                      <a:gd name="T37" fmla="*/ 1 h 70"/>
                      <a:gd name="T38" fmla="*/ 1 w 783"/>
                      <a:gd name="T39" fmla="*/ 1 h 70"/>
                      <a:gd name="T40" fmla="*/ 1 w 783"/>
                      <a:gd name="T41" fmla="*/ 1 h 70"/>
                      <a:gd name="T42" fmla="*/ 1 w 783"/>
                      <a:gd name="T43" fmla="*/ 1 h 70"/>
                      <a:gd name="T44" fmla="*/ 1 w 783"/>
                      <a:gd name="T45" fmla="*/ 1 h 70"/>
                      <a:gd name="T46" fmla="*/ 1 w 783"/>
                      <a:gd name="T47" fmla="*/ 1 h 70"/>
                      <a:gd name="T48" fmla="*/ 1 w 783"/>
                      <a:gd name="T49" fmla="*/ 1 h 70"/>
                      <a:gd name="T50" fmla="*/ 1 w 783"/>
                      <a:gd name="T51" fmla="*/ 1 h 70"/>
                      <a:gd name="T52" fmla="*/ 1 w 783"/>
                      <a:gd name="T53" fmla="*/ 1 h 70"/>
                      <a:gd name="T54" fmla="*/ 1 w 783"/>
                      <a:gd name="T55" fmla="*/ 1 h 70"/>
                      <a:gd name="T56" fmla="*/ 1 w 783"/>
                      <a:gd name="T57" fmla="*/ 1 h 70"/>
                      <a:gd name="T58" fmla="*/ 1 w 783"/>
                      <a:gd name="T59" fmla="*/ 1 h 70"/>
                      <a:gd name="T60" fmla="*/ 1 w 783"/>
                      <a:gd name="T61" fmla="*/ 1 h 70"/>
                      <a:gd name="T62" fmla="*/ 1 w 783"/>
                      <a:gd name="T63" fmla="*/ 1 h 70"/>
                      <a:gd name="T64" fmla="*/ 1 w 783"/>
                      <a:gd name="T65" fmla="*/ 1 h 70"/>
                      <a:gd name="T66" fmla="*/ 1 w 783"/>
                      <a:gd name="T67" fmla="*/ 1 h 70"/>
                      <a:gd name="T68" fmla="*/ 0 w 783"/>
                      <a:gd name="T69" fmla="*/ 1 h 70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w 783"/>
                      <a:gd name="T106" fmla="*/ 0 h 70"/>
                      <a:gd name="T107" fmla="*/ 783 w 783"/>
                      <a:gd name="T108" fmla="*/ 70 h 70"/>
                    </a:gdLst>
                    <a:ahLst/>
                    <a:cxnLst>
                      <a:cxn ang="T70">
                        <a:pos x="T0" y="T1"/>
                      </a:cxn>
                      <a:cxn ang="T71">
                        <a:pos x="T2" y="T3"/>
                      </a:cxn>
                      <a:cxn ang="T72">
                        <a:pos x="T4" y="T5"/>
                      </a:cxn>
                      <a:cxn ang="T73">
                        <a:pos x="T6" y="T7"/>
                      </a:cxn>
                      <a:cxn ang="T74">
                        <a:pos x="T8" y="T9"/>
                      </a:cxn>
                      <a:cxn ang="T75">
                        <a:pos x="T10" y="T11"/>
                      </a:cxn>
                      <a:cxn ang="T76">
                        <a:pos x="T12" y="T13"/>
                      </a:cxn>
                      <a:cxn ang="T77">
                        <a:pos x="T14" y="T15"/>
                      </a:cxn>
                      <a:cxn ang="T78">
                        <a:pos x="T16" y="T17"/>
                      </a:cxn>
                      <a:cxn ang="T79">
                        <a:pos x="T18" y="T19"/>
                      </a:cxn>
                      <a:cxn ang="T80">
                        <a:pos x="T20" y="T21"/>
                      </a:cxn>
                      <a:cxn ang="T81">
                        <a:pos x="T22" y="T23"/>
                      </a:cxn>
                      <a:cxn ang="T82">
                        <a:pos x="T24" y="T25"/>
                      </a:cxn>
                      <a:cxn ang="T83">
                        <a:pos x="T26" y="T27"/>
                      </a:cxn>
                      <a:cxn ang="T84">
                        <a:pos x="T28" y="T29"/>
                      </a:cxn>
                      <a:cxn ang="T85">
                        <a:pos x="T30" y="T31"/>
                      </a:cxn>
                      <a:cxn ang="T86">
                        <a:pos x="T32" y="T33"/>
                      </a:cxn>
                      <a:cxn ang="T87">
                        <a:pos x="T34" y="T35"/>
                      </a:cxn>
                      <a:cxn ang="T88">
                        <a:pos x="T36" y="T37"/>
                      </a:cxn>
                      <a:cxn ang="T89">
                        <a:pos x="T38" y="T39"/>
                      </a:cxn>
                      <a:cxn ang="T90">
                        <a:pos x="T40" y="T41"/>
                      </a:cxn>
                      <a:cxn ang="T91">
                        <a:pos x="T42" y="T43"/>
                      </a:cxn>
                      <a:cxn ang="T92">
                        <a:pos x="T44" y="T45"/>
                      </a:cxn>
                      <a:cxn ang="T93">
                        <a:pos x="T46" y="T47"/>
                      </a:cxn>
                      <a:cxn ang="T94">
                        <a:pos x="T48" y="T49"/>
                      </a:cxn>
                      <a:cxn ang="T95">
                        <a:pos x="T50" y="T51"/>
                      </a:cxn>
                      <a:cxn ang="T96">
                        <a:pos x="T52" y="T53"/>
                      </a:cxn>
                      <a:cxn ang="T97">
                        <a:pos x="T54" y="T55"/>
                      </a:cxn>
                      <a:cxn ang="T98">
                        <a:pos x="T56" y="T57"/>
                      </a:cxn>
                      <a:cxn ang="T99">
                        <a:pos x="T58" y="T59"/>
                      </a:cxn>
                      <a:cxn ang="T100">
                        <a:pos x="T60" y="T61"/>
                      </a:cxn>
                      <a:cxn ang="T101">
                        <a:pos x="T62" y="T63"/>
                      </a:cxn>
                      <a:cxn ang="T102">
                        <a:pos x="T64" y="T65"/>
                      </a:cxn>
                      <a:cxn ang="T103">
                        <a:pos x="T66" y="T67"/>
                      </a:cxn>
                      <a:cxn ang="T104">
                        <a:pos x="T68" y="T69"/>
                      </a:cxn>
                    </a:cxnLst>
                    <a:rect l="T105" t="T106" r="T107" b="T108"/>
                    <a:pathLst>
                      <a:path w="783" h="70">
                        <a:moveTo>
                          <a:pt x="0" y="50"/>
                        </a:moveTo>
                        <a:lnTo>
                          <a:pt x="66" y="0"/>
                        </a:lnTo>
                        <a:lnTo>
                          <a:pt x="71" y="0"/>
                        </a:lnTo>
                        <a:lnTo>
                          <a:pt x="89" y="0"/>
                        </a:lnTo>
                        <a:lnTo>
                          <a:pt x="117" y="0"/>
                        </a:lnTo>
                        <a:lnTo>
                          <a:pt x="153" y="1"/>
                        </a:lnTo>
                        <a:lnTo>
                          <a:pt x="196" y="1"/>
                        </a:lnTo>
                        <a:lnTo>
                          <a:pt x="246" y="3"/>
                        </a:lnTo>
                        <a:lnTo>
                          <a:pt x="301" y="4"/>
                        </a:lnTo>
                        <a:lnTo>
                          <a:pt x="358" y="6"/>
                        </a:lnTo>
                        <a:lnTo>
                          <a:pt x="417" y="7"/>
                        </a:lnTo>
                        <a:lnTo>
                          <a:pt x="478" y="8"/>
                        </a:lnTo>
                        <a:lnTo>
                          <a:pt x="539" y="10"/>
                        </a:lnTo>
                        <a:lnTo>
                          <a:pt x="596" y="13"/>
                        </a:lnTo>
                        <a:lnTo>
                          <a:pt x="651" y="16"/>
                        </a:lnTo>
                        <a:lnTo>
                          <a:pt x="701" y="18"/>
                        </a:lnTo>
                        <a:lnTo>
                          <a:pt x="746" y="21"/>
                        </a:lnTo>
                        <a:lnTo>
                          <a:pt x="783" y="24"/>
                        </a:lnTo>
                        <a:lnTo>
                          <a:pt x="746" y="70"/>
                        </a:lnTo>
                        <a:lnTo>
                          <a:pt x="699" y="67"/>
                        </a:lnTo>
                        <a:lnTo>
                          <a:pt x="653" y="65"/>
                        </a:lnTo>
                        <a:lnTo>
                          <a:pt x="605" y="63"/>
                        </a:lnTo>
                        <a:lnTo>
                          <a:pt x="558" y="61"/>
                        </a:lnTo>
                        <a:lnTo>
                          <a:pt x="512" y="60"/>
                        </a:lnTo>
                        <a:lnTo>
                          <a:pt x="466" y="58"/>
                        </a:lnTo>
                        <a:lnTo>
                          <a:pt x="419" y="57"/>
                        </a:lnTo>
                        <a:lnTo>
                          <a:pt x="373" y="57"/>
                        </a:lnTo>
                        <a:lnTo>
                          <a:pt x="326" y="55"/>
                        </a:lnTo>
                        <a:lnTo>
                          <a:pt x="280" y="55"/>
                        </a:lnTo>
                        <a:lnTo>
                          <a:pt x="233" y="54"/>
                        </a:lnTo>
                        <a:lnTo>
                          <a:pt x="187" y="53"/>
                        </a:lnTo>
                        <a:lnTo>
                          <a:pt x="141" y="53"/>
                        </a:lnTo>
                        <a:lnTo>
                          <a:pt x="92" y="51"/>
                        </a:lnTo>
                        <a:lnTo>
                          <a:pt x="46" y="51"/>
                        </a:lnTo>
                        <a:lnTo>
                          <a:pt x="0" y="50"/>
                        </a:lnTo>
                        <a:close/>
                      </a:path>
                    </a:pathLst>
                  </a:custGeom>
                  <a:solidFill>
                    <a:srgbClr val="FFFFB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432" name="Freeform 269"/>
                  <p:cNvSpPr>
                    <a:spLocks/>
                  </p:cNvSpPr>
                  <p:nvPr/>
                </p:nvSpPr>
                <p:spPr bwMode="auto">
                  <a:xfrm>
                    <a:off x="3168" y="2540"/>
                    <a:ext cx="442" cy="26"/>
                  </a:xfrm>
                  <a:custGeom>
                    <a:avLst/>
                    <a:gdLst>
                      <a:gd name="T0" fmla="*/ 1 w 779"/>
                      <a:gd name="T1" fmla="*/ 1 h 43"/>
                      <a:gd name="T2" fmla="*/ 1 w 779"/>
                      <a:gd name="T3" fmla="*/ 1 h 43"/>
                      <a:gd name="T4" fmla="*/ 1 w 779"/>
                      <a:gd name="T5" fmla="*/ 1 h 43"/>
                      <a:gd name="T6" fmla="*/ 1 w 779"/>
                      <a:gd name="T7" fmla="*/ 1 h 43"/>
                      <a:gd name="T8" fmla="*/ 1 w 779"/>
                      <a:gd name="T9" fmla="*/ 1 h 43"/>
                      <a:gd name="T10" fmla="*/ 1 w 779"/>
                      <a:gd name="T11" fmla="*/ 1 h 43"/>
                      <a:gd name="T12" fmla="*/ 1 w 779"/>
                      <a:gd name="T13" fmla="*/ 1 h 43"/>
                      <a:gd name="T14" fmla="*/ 1 w 779"/>
                      <a:gd name="T15" fmla="*/ 1 h 43"/>
                      <a:gd name="T16" fmla="*/ 1 w 779"/>
                      <a:gd name="T17" fmla="*/ 1 h 43"/>
                      <a:gd name="T18" fmla="*/ 1 w 779"/>
                      <a:gd name="T19" fmla="*/ 1 h 43"/>
                      <a:gd name="T20" fmla="*/ 1 w 779"/>
                      <a:gd name="T21" fmla="*/ 1 h 43"/>
                      <a:gd name="T22" fmla="*/ 1 w 779"/>
                      <a:gd name="T23" fmla="*/ 1 h 43"/>
                      <a:gd name="T24" fmla="*/ 1 w 779"/>
                      <a:gd name="T25" fmla="*/ 1 h 43"/>
                      <a:gd name="T26" fmla="*/ 1 w 779"/>
                      <a:gd name="T27" fmla="*/ 1 h 43"/>
                      <a:gd name="T28" fmla="*/ 1 w 779"/>
                      <a:gd name="T29" fmla="*/ 1 h 43"/>
                      <a:gd name="T30" fmla="*/ 1 w 779"/>
                      <a:gd name="T31" fmla="*/ 1 h 43"/>
                      <a:gd name="T32" fmla="*/ 1 w 779"/>
                      <a:gd name="T33" fmla="*/ 1 h 43"/>
                      <a:gd name="T34" fmla="*/ 0 w 779"/>
                      <a:gd name="T35" fmla="*/ 1 h 43"/>
                      <a:gd name="T36" fmla="*/ 1 w 779"/>
                      <a:gd name="T37" fmla="*/ 0 h 43"/>
                      <a:gd name="T38" fmla="*/ 1 w 779"/>
                      <a:gd name="T39" fmla="*/ 1 h 43"/>
                      <a:gd name="T40" fmla="*/ 1 w 779"/>
                      <a:gd name="T41" fmla="*/ 1 h 43"/>
                      <a:gd name="T42" fmla="*/ 1 w 779"/>
                      <a:gd name="T43" fmla="*/ 1 h 43"/>
                      <a:gd name="T44" fmla="*/ 1 w 779"/>
                      <a:gd name="T45" fmla="*/ 1 h 43"/>
                      <a:gd name="T46" fmla="*/ 1 w 779"/>
                      <a:gd name="T47" fmla="*/ 1 h 43"/>
                      <a:gd name="T48" fmla="*/ 1 w 779"/>
                      <a:gd name="T49" fmla="*/ 1 h 43"/>
                      <a:gd name="T50" fmla="*/ 1 w 779"/>
                      <a:gd name="T51" fmla="*/ 1 h 43"/>
                      <a:gd name="T52" fmla="*/ 1 w 779"/>
                      <a:gd name="T53" fmla="*/ 1 h 43"/>
                      <a:gd name="T54" fmla="*/ 1 w 779"/>
                      <a:gd name="T55" fmla="*/ 1 h 43"/>
                      <a:gd name="T56" fmla="*/ 1 w 779"/>
                      <a:gd name="T57" fmla="*/ 1 h 43"/>
                      <a:gd name="T58" fmla="*/ 1 w 779"/>
                      <a:gd name="T59" fmla="*/ 1 h 43"/>
                      <a:gd name="T60" fmla="*/ 1 w 779"/>
                      <a:gd name="T61" fmla="*/ 1 h 43"/>
                      <a:gd name="T62" fmla="*/ 1 w 779"/>
                      <a:gd name="T63" fmla="*/ 1 h 43"/>
                      <a:gd name="T64" fmla="*/ 1 w 779"/>
                      <a:gd name="T65" fmla="*/ 1 h 43"/>
                      <a:gd name="T66" fmla="*/ 1 w 779"/>
                      <a:gd name="T67" fmla="*/ 1 h 43"/>
                      <a:gd name="T68" fmla="*/ 1 w 779"/>
                      <a:gd name="T69" fmla="*/ 1 h 43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w 779"/>
                      <a:gd name="T106" fmla="*/ 0 h 43"/>
                      <a:gd name="T107" fmla="*/ 779 w 779"/>
                      <a:gd name="T108" fmla="*/ 43 h 43"/>
                    </a:gdLst>
                    <a:ahLst/>
                    <a:cxnLst>
                      <a:cxn ang="T70">
                        <a:pos x="T0" y="T1"/>
                      </a:cxn>
                      <a:cxn ang="T71">
                        <a:pos x="T2" y="T3"/>
                      </a:cxn>
                      <a:cxn ang="T72">
                        <a:pos x="T4" y="T5"/>
                      </a:cxn>
                      <a:cxn ang="T73">
                        <a:pos x="T6" y="T7"/>
                      </a:cxn>
                      <a:cxn ang="T74">
                        <a:pos x="T8" y="T9"/>
                      </a:cxn>
                      <a:cxn ang="T75">
                        <a:pos x="T10" y="T11"/>
                      </a:cxn>
                      <a:cxn ang="T76">
                        <a:pos x="T12" y="T13"/>
                      </a:cxn>
                      <a:cxn ang="T77">
                        <a:pos x="T14" y="T15"/>
                      </a:cxn>
                      <a:cxn ang="T78">
                        <a:pos x="T16" y="T17"/>
                      </a:cxn>
                      <a:cxn ang="T79">
                        <a:pos x="T18" y="T19"/>
                      </a:cxn>
                      <a:cxn ang="T80">
                        <a:pos x="T20" y="T21"/>
                      </a:cxn>
                      <a:cxn ang="T81">
                        <a:pos x="T22" y="T23"/>
                      </a:cxn>
                      <a:cxn ang="T82">
                        <a:pos x="T24" y="T25"/>
                      </a:cxn>
                      <a:cxn ang="T83">
                        <a:pos x="T26" y="T27"/>
                      </a:cxn>
                      <a:cxn ang="T84">
                        <a:pos x="T28" y="T29"/>
                      </a:cxn>
                      <a:cxn ang="T85">
                        <a:pos x="T30" y="T31"/>
                      </a:cxn>
                      <a:cxn ang="T86">
                        <a:pos x="T32" y="T33"/>
                      </a:cxn>
                      <a:cxn ang="T87">
                        <a:pos x="T34" y="T35"/>
                      </a:cxn>
                      <a:cxn ang="T88">
                        <a:pos x="T36" y="T37"/>
                      </a:cxn>
                      <a:cxn ang="T89">
                        <a:pos x="T38" y="T39"/>
                      </a:cxn>
                      <a:cxn ang="T90">
                        <a:pos x="T40" y="T41"/>
                      </a:cxn>
                      <a:cxn ang="T91">
                        <a:pos x="T42" y="T43"/>
                      </a:cxn>
                      <a:cxn ang="T92">
                        <a:pos x="T44" y="T45"/>
                      </a:cxn>
                      <a:cxn ang="T93">
                        <a:pos x="T46" y="T47"/>
                      </a:cxn>
                      <a:cxn ang="T94">
                        <a:pos x="T48" y="T49"/>
                      </a:cxn>
                      <a:cxn ang="T95">
                        <a:pos x="T50" y="T51"/>
                      </a:cxn>
                      <a:cxn ang="T96">
                        <a:pos x="T52" y="T53"/>
                      </a:cxn>
                      <a:cxn ang="T97">
                        <a:pos x="T54" y="T55"/>
                      </a:cxn>
                      <a:cxn ang="T98">
                        <a:pos x="T56" y="T57"/>
                      </a:cxn>
                      <a:cxn ang="T99">
                        <a:pos x="T58" y="T59"/>
                      </a:cxn>
                      <a:cxn ang="T100">
                        <a:pos x="T60" y="T61"/>
                      </a:cxn>
                      <a:cxn ang="T101">
                        <a:pos x="T62" y="T63"/>
                      </a:cxn>
                      <a:cxn ang="T102">
                        <a:pos x="T64" y="T65"/>
                      </a:cxn>
                      <a:cxn ang="T103">
                        <a:pos x="T66" y="T67"/>
                      </a:cxn>
                      <a:cxn ang="T104">
                        <a:pos x="T68" y="T69"/>
                      </a:cxn>
                    </a:cxnLst>
                    <a:rect l="T105" t="T106" r="T107" b="T108"/>
                    <a:pathLst>
                      <a:path w="779" h="43">
                        <a:moveTo>
                          <a:pt x="779" y="20"/>
                        </a:moveTo>
                        <a:lnTo>
                          <a:pt x="759" y="43"/>
                        </a:lnTo>
                        <a:lnTo>
                          <a:pt x="711" y="40"/>
                        </a:lnTo>
                        <a:lnTo>
                          <a:pt x="665" y="38"/>
                        </a:lnTo>
                        <a:lnTo>
                          <a:pt x="616" y="35"/>
                        </a:lnTo>
                        <a:lnTo>
                          <a:pt x="570" y="34"/>
                        </a:lnTo>
                        <a:lnTo>
                          <a:pt x="522" y="33"/>
                        </a:lnTo>
                        <a:lnTo>
                          <a:pt x="475" y="31"/>
                        </a:lnTo>
                        <a:lnTo>
                          <a:pt x="427" y="31"/>
                        </a:lnTo>
                        <a:lnTo>
                          <a:pt x="381" y="30"/>
                        </a:lnTo>
                        <a:lnTo>
                          <a:pt x="333" y="28"/>
                        </a:lnTo>
                        <a:lnTo>
                          <a:pt x="286" y="28"/>
                        </a:lnTo>
                        <a:lnTo>
                          <a:pt x="238" y="27"/>
                        </a:lnTo>
                        <a:lnTo>
                          <a:pt x="191" y="27"/>
                        </a:lnTo>
                        <a:lnTo>
                          <a:pt x="143" y="25"/>
                        </a:lnTo>
                        <a:lnTo>
                          <a:pt x="95" y="25"/>
                        </a:lnTo>
                        <a:lnTo>
                          <a:pt x="49" y="25"/>
                        </a:lnTo>
                        <a:lnTo>
                          <a:pt x="0" y="24"/>
                        </a:lnTo>
                        <a:lnTo>
                          <a:pt x="33" y="0"/>
                        </a:lnTo>
                        <a:lnTo>
                          <a:pt x="79" y="1"/>
                        </a:lnTo>
                        <a:lnTo>
                          <a:pt x="125" y="1"/>
                        </a:lnTo>
                        <a:lnTo>
                          <a:pt x="174" y="3"/>
                        </a:lnTo>
                        <a:lnTo>
                          <a:pt x="220" y="3"/>
                        </a:lnTo>
                        <a:lnTo>
                          <a:pt x="266" y="4"/>
                        </a:lnTo>
                        <a:lnTo>
                          <a:pt x="313" y="5"/>
                        </a:lnTo>
                        <a:lnTo>
                          <a:pt x="359" y="5"/>
                        </a:lnTo>
                        <a:lnTo>
                          <a:pt x="406" y="7"/>
                        </a:lnTo>
                        <a:lnTo>
                          <a:pt x="452" y="7"/>
                        </a:lnTo>
                        <a:lnTo>
                          <a:pt x="499" y="8"/>
                        </a:lnTo>
                        <a:lnTo>
                          <a:pt x="545" y="10"/>
                        </a:lnTo>
                        <a:lnTo>
                          <a:pt x="591" y="11"/>
                        </a:lnTo>
                        <a:lnTo>
                          <a:pt x="638" y="13"/>
                        </a:lnTo>
                        <a:lnTo>
                          <a:pt x="686" y="15"/>
                        </a:lnTo>
                        <a:lnTo>
                          <a:pt x="732" y="17"/>
                        </a:lnTo>
                        <a:lnTo>
                          <a:pt x="779" y="20"/>
                        </a:lnTo>
                        <a:close/>
                      </a:path>
                    </a:pathLst>
                  </a:custGeom>
                  <a:solidFill>
                    <a:srgbClr val="FFB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433" name="Freeform 270"/>
                  <p:cNvSpPr>
                    <a:spLocks/>
                  </p:cNvSpPr>
                  <p:nvPr/>
                </p:nvSpPr>
                <p:spPr bwMode="auto">
                  <a:xfrm>
                    <a:off x="3203" y="2091"/>
                    <a:ext cx="470" cy="38"/>
                  </a:xfrm>
                  <a:custGeom>
                    <a:avLst/>
                    <a:gdLst>
                      <a:gd name="T0" fmla="*/ 1 w 829"/>
                      <a:gd name="T1" fmla="*/ 1 h 63"/>
                      <a:gd name="T2" fmla="*/ 1 w 829"/>
                      <a:gd name="T3" fmla="*/ 1 h 63"/>
                      <a:gd name="T4" fmla="*/ 1 w 829"/>
                      <a:gd name="T5" fmla="*/ 1 h 63"/>
                      <a:gd name="T6" fmla="*/ 1 w 829"/>
                      <a:gd name="T7" fmla="*/ 1 h 63"/>
                      <a:gd name="T8" fmla="*/ 1 w 829"/>
                      <a:gd name="T9" fmla="*/ 1 h 63"/>
                      <a:gd name="T10" fmla="*/ 1 w 829"/>
                      <a:gd name="T11" fmla="*/ 1 h 63"/>
                      <a:gd name="T12" fmla="*/ 1 w 829"/>
                      <a:gd name="T13" fmla="*/ 1 h 63"/>
                      <a:gd name="T14" fmla="*/ 1 w 829"/>
                      <a:gd name="T15" fmla="*/ 1 h 63"/>
                      <a:gd name="T16" fmla="*/ 1 w 829"/>
                      <a:gd name="T17" fmla="*/ 1 h 63"/>
                      <a:gd name="T18" fmla="*/ 1 w 829"/>
                      <a:gd name="T19" fmla="*/ 1 h 63"/>
                      <a:gd name="T20" fmla="*/ 1 w 829"/>
                      <a:gd name="T21" fmla="*/ 1 h 63"/>
                      <a:gd name="T22" fmla="*/ 1 w 829"/>
                      <a:gd name="T23" fmla="*/ 1 h 63"/>
                      <a:gd name="T24" fmla="*/ 1 w 829"/>
                      <a:gd name="T25" fmla="*/ 1 h 63"/>
                      <a:gd name="T26" fmla="*/ 1 w 829"/>
                      <a:gd name="T27" fmla="*/ 1 h 63"/>
                      <a:gd name="T28" fmla="*/ 1 w 829"/>
                      <a:gd name="T29" fmla="*/ 1 h 63"/>
                      <a:gd name="T30" fmla="*/ 1 w 829"/>
                      <a:gd name="T31" fmla="*/ 1 h 63"/>
                      <a:gd name="T32" fmla="*/ 1 w 829"/>
                      <a:gd name="T33" fmla="*/ 1 h 63"/>
                      <a:gd name="T34" fmla="*/ 0 w 829"/>
                      <a:gd name="T35" fmla="*/ 1 h 63"/>
                      <a:gd name="T36" fmla="*/ 1 w 829"/>
                      <a:gd name="T37" fmla="*/ 0 h 63"/>
                      <a:gd name="T38" fmla="*/ 1 w 829"/>
                      <a:gd name="T39" fmla="*/ 1 h 63"/>
                      <a:gd name="T40" fmla="*/ 1 w 829"/>
                      <a:gd name="T41" fmla="*/ 1 h 63"/>
                      <a:gd name="T42" fmla="*/ 1 w 829"/>
                      <a:gd name="T43" fmla="*/ 1 h 63"/>
                      <a:gd name="T44" fmla="*/ 1 w 829"/>
                      <a:gd name="T45" fmla="*/ 1 h 63"/>
                      <a:gd name="T46" fmla="*/ 1 w 829"/>
                      <a:gd name="T47" fmla="*/ 1 h 63"/>
                      <a:gd name="T48" fmla="*/ 1 w 829"/>
                      <a:gd name="T49" fmla="*/ 1 h 63"/>
                      <a:gd name="T50" fmla="*/ 1 w 829"/>
                      <a:gd name="T51" fmla="*/ 1 h 63"/>
                      <a:gd name="T52" fmla="*/ 1 w 829"/>
                      <a:gd name="T53" fmla="*/ 1 h 63"/>
                      <a:gd name="T54" fmla="*/ 1 w 829"/>
                      <a:gd name="T55" fmla="*/ 1 h 63"/>
                      <a:gd name="T56" fmla="*/ 1 w 829"/>
                      <a:gd name="T57" fmla="*/ 1 h 63"/>
                      <a:gd name="T58" fmla="*/ 1 w 829"/>
                      <a:gd name="T59" fmla="*/ 1 h 63"/>
                      <a:gd name="T60" fmla="*/ 1 w 829"/>
                      <a:gd name="T61" fmla="*/ 1 h 63"/>
                      <a:gd name="T62" fmla="*/ 1 w 829"/>
                      <a:gd name="T63" fmla="*/ 1 h 63"/>
                      <a:gd name="T64" fmla="*/ 1 w 829"/>
                      <a:gd name="T65" fmla="*/ 1 h 63"/>
                      <a:gd name="T66" fmla="*/ 1 w 829"/>
                      <a:gd name="T67" fmla="*/ 1 h 63"/>
                      <a:gd name="T68" fmla="*/ 1 w 829"/>
                      <a:gd name="T69" fmla="*/ 1 h 63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w 829"/>
                      <a:gd name="T106" fmla="*/ 0 h 63"/>
                      <a:gd name="T107" fmla="*/ 829 w 829"/>
                      <a:gd name="T108" fmla="*/ 63 h 63"/>
                    </a:gdLst>
                    <a:ahLst/>
                    <a:cxnLst>
                      <a:cxn ang="T70">
                        <a:pos x="T0" y="T1"/>
                      </a:cxn>
                      <a:cxn ang="T71">
                        <a:pos x="T2" y="T3"/>
                      </a:cxn>
                      <a:cxn ang="T72">
                        <a:pos x="T4" y="T5"/>
                      </a:cxn>
                      <a:cxn ang="T73">
                        <a:pos x="T6" y="T7"/>
                      </a:cxn>
                      <a:cxn ang="T74">
                        <a:pos x="T8" y="T9"/>
                      </a:cxn>
                      <a:cxn ang="T75">
                        <a:pos x="T10" y="T11"/>
                      </a:cxn>
                      <a:cxn ang="T76">
                        <a:pos x="T12" y="T13"/>
                      </a:cxn>
                      <a:cxn ang="T77">
                        <a:pos x="T14" y="T15"/>
                      </a:cxn>
                      <a:cxn ang="T78">
                        <a:pos x="T16" y="T17"/>
                      </a:cxn>
                      <a:cxn ang="T79">
                        <a:pos x="T18" y="T19"/>
                      </a:cxn>
                      <a:cxn ang="T80">
                        <a:pos x="T20" y="T21"/>
                      </a:cxn>
                      <a:cxn ang="T81">
                        <a:pos x="T22" y="T23"/>
                      </a:cxn>
                      <a:cxn ang="T82">
                        <a:pos x="T24" y="T25"/>
                      </a:cxn>
                      <a:cxn ang="T83">
                        <a:pos x="T26" y="T27"/>
                      </a:cxn>
                      <a:cxn ang="T84">
                        <a:pos x="T28" y="T29"/>
                      </a:cxn>
                      <a:cxn ang="T85">
                        <a:pos x="T30" y="T31"/>
                      </a:cxn>
                      <a:cxn ang="T86">
                        <a:pos x="T32" y="T33"/>
                      </a:cxn>
                      <a:cxn ang="T87">
                        <a:pos x="T34" y="T35"/>
                      </a:cxn>
                      <a:cxn ang="T88">
                        <a:pos x="T36" y="T37"/>
                      </a:cxn>
                      <a:cxn ang="T89">
                        <a:pos x="T38" y="T39"/>
                      </a:cxn>
                      <a:cxn ang="T90">
                        <a:pos x="T40" y="T41"/>
                      </a:cxn>
                      <a:cxn ang="T91">
                        <a:pos x="T42" y="T43"/>
                      </a:cxn>
                      <a:cxn ang="T92">
                        <a:pos x="T44" y="T45"/>
                      </a:cxn>
                      <a:cxn ang="T93">
                        <a:pos x="T46" y="T47"/>
                      </a:cxn>
                      <a:cxn ang="T94">
                        <a:pos x="T48" y="T49"/>
                      </a:cxn>
                      <a:cxn ang="T95">
                        <a:pos x="T50" y="T51"/>
                      </a:cxn>
                      <a:cxn ang="T96">
                        <a:pos x="T52" y="T53"/>
                      </a:cxn>
                      <a:cxn ang="T97">
                        <a:pos x="T54" y="T55"/>
                      </a:cxn>
                      <a:cxn ang="T98">
                        <a:pos x="T56" y="T57"/>
                      </a:cxn>
                      <a:cxn ang="T99">
                        <a:pos x="T58" y="T59"/>
                      </a:cxn>
                      <a:cxn ang="T100">
                        <a:pos x="T60" y="T61"/>
                      </a:cxn>
                      <a:cxn ang="T101">
                        <a:pos x="T62" y="T63"/>
                      </a:cxn>
                      <a:cxn ang="T102">
                        <a:pos x="T64" y="T65"/>
                      </a:cxn>
                      <a:cxn ang="T103">
                        <a:pos x="T66" y="T67"/>
                      </a:cxn>
                      <a:cxn ang="T104">
                        <a:pos x="T68" y="T69"/>
                      </a:cxn>
                    </a:cxnLst>
                    <a:rect l="T105" t="T106" r="T107" b="T108"/>
                    <a:pathLst>
                      <a:path w="829" h="63">
                        <a:moveTo>
                          <a:pt x="829" y="26"/>
                        </a:moveTo>
                        <a:lnTo>
                          <a:pt x="796" y="63"/>
                        </a:lnTo>
                        <a:lnTo>
                          <a:pt x="746" y="62"/>
                        </a:lnTo>
                        <a:lnTo>
                          <a:pt x="693" y="60"/>
                        </a:lnTo>
                        <a:lnTo>
                          <a:pt x="636" y="59"/>
                        </a:lnTo>
                        <a:lnTo>
                          <a:pt x="577" y="57"/>
                        </a:lnTo>
                        <a:lnTo>
                          <a:pt x="514" y="54"/>
                        </a:lnTo>
                        <a:lnTo>
                          <a:pt x="452" y="53"/>
                        </a:lnTo>
                        <a:lnTo>
                          <a:pt x="391" y="52"/>
                        </a:lnTo>
                        <a:lnTo>
                          <a:pt x="330" y="50"/>
                        </a:lnTo>
                        <a:lnTo>
                          <a:pt x="272" y="49"/>
                        </a:lnTo>
                        <a:lnTo>
                          <a:pt x="216" y="47"/>
                        </a:lnTo>
                        <a:lnTo>
                          <a:pt x="164" y="46"/>
                        </a:lnTo>
                        <a:lnTo>
                          <a:pt x="118" y="44"/>
                        </a:lnTo>
                        <a:lnTo>
                          <a:pt x="77" y="43"/>
                        </a:lnTo>
                        <a:lnTo>
                          <a:pt x="43" y="42"/>
                        </a:lnTo>
                        <a:lnTo>
                          <a:pt x="18" y="40"/>
                        </a:lnTo>
                        <a:lnTo>
                          <a:pt x="0" y="40"/>
                        </a:lnTo>
                        <a:lnTo>
                          <a:pt x="54" y="0"/>
                        </a:lnTo>
                        <a:lnTo>
                          <a:pt x="102" y="2"/>
                        </a:lnTo>
                        <a:lnTo>
                          <a:pt x="150" y="2"/>
                        </a:lnTo>
                        <a:lnTo>
                          <a:pt x="200" y="3"/>
                        </a:lnTo>
                        <a:lnTo>
                          <a:pt x="248" y="4"/>
                        </a:lnTo>
                        <a:lnTo>
                          <a:pt x="297" y="4"/>
                        </a:lnTo>
                        <a:lnTo>
                          <a:pt x="345" y="6"/>
                        </a:lnTo>
                        <a:lnTo>
                          <a:pt x="393" y="7"/>
                        </a:lnTo>
                        <a:lnTo>
                          <a:pt x="441" y="9"/>
                        </a:lnTo>
                        <a:lnTo>
                          <a:pt x="491" y="10"/>
                        </a:lnTo>
                        <a:lnTo>
                          <a:pt x="539" y="12"/>
                        </a:lnTo>
                        <a:lnTo>
                          <a:pt x="588" y="14"/>
                        </a:lnTo>
                        <a:lnTo>
                          <a:pt x="636" y="16"/>
                        </a:lnTo>
                        <a:lnTo>
                          <a:pt x="684" y="19"/>
                        </a:lnTo>
                        <a:lnTo>
                          <a:pt x="732" y="20"/>
                        </a:lnTo>
                        <a:lnTo>
                          <a:pt x="780" y="23"/>
                        </a:lnTo>
                        <a:lnTo>
                          <a:pt x="829" y="26"/>
                        </a:lnTo>
                        <a:close/>
                      </a:path>
                    </a:pathLst>
                  </a:custGeom>
                  <a:solidFill>
                    <a:srgbClr val="FFFFB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434" name="Freeform 271"/>
                  <p:cNvSpPr>
                    <a:spLocks/>
                  </p:cNvSpPr>
                  <p:nvPr/>
                </p:nvSpPr>
                <p:spPr bwMode="auto">
                  <a:xfrm>
                    <a:off x="3285" y="2019"/>
                    <a:ext cx="443" cy="43"/>
                  </a:xfrm>
                  <a:custGeom>
                    <a:avLst/>
                    <a:gdLst>
                      <a:gd name="T0" fmla="*/ 0 w 782"/>
                      <a:gd name="T1" fmla="*/ 1 h 70"/>
                      <a:gd name="T2" fmla="*/ 1 w 782"/>
                      <a:gd name="T3" fmla="*/ 0 h 70"/>
                      <a:gd name="T4" fmla="*/ 1 w 782"/>
                      <a:gd name="T5" fmla="*/ 0 h 70"/>
                      <a:gd name="T6" fmla="*/ 1 w 782"/>
                      <a:gd name="T7" fmla="*/ 0 h 70"/>
                      <a:gd name="T8" fmla="*/ 1 w 782"/>
                      <a:gd name="T9" fmla="*/ 0 h 70"/>
                      <a:gd name="T10" fmla="*/ 1 w 782"/>
                      <a:gd name="T11" fmla="*/ 1 h 70"/>
                      <a:gd name="T12" fmla="*/ 1 w 782"/>
                      <a:gd name="T13" fmla="*/ 1 h 70"/>
                      <a:gd name="T14" fmla="*/ 1 w 782"/>
                      <a:gd name="T15" fmla="*/ 1 h 70"/>
                      <a:gd name="T16" fmla="*/ 1 w 782"/>
                      <a:gd name="T17" fmla="*/ 1 h 70"/>
                      <a:gd name="T18" fmla="*/ 1 w 782"/>
                      <a:gd name="T19" fmla="*/ 1 h 70"/>
                      <a:gd name="T20" fmla="*/ 1 w 782"/>
                      <a:gd name="T21" fmla="*/ 1 h 70"/>
                      <a:gd name="T22" fmla="*/ 1 w 782"/>
                      <a:gd name="T23" fmla="*/ 1 h 70"/>
                      <a:gd name="T24" fmla="*/ 1 w 782"/>
                      <a:gd name="T25" fmla="*/ 1 h 70"/>
                      <a:gd name="T26" fmla="*/ 1 w 782"/>
                      <a:gd name="T27" fmla="*/ 1 h 70"/>
                      <a:gd name="T28" fmla="*/ 1 w 782"/>
                      <a:gd name="T29" fmla="*/ 1 h 70"/>
                      <a:gd name="T30" fmla="*/ 1 w 782"/>
                      <a:gd name="T31" fmla="*/ 1 h 70"/>
                      <a:gd name="T32" fmla="*/ 1 w 782"/>
                      <a:gd name="T33" fmla="*/ 1 h 70"/>
                      <a:gd name="T34" fmla="*/ 1 w 782"/>
                      <a:gd name="T35" fmla="*/ 1 h 70"/>
                      <a:gd name="T36" fmla="*/ 1 w 782"/>
                      <a:gd name="T37" fmla="*/ 1 h 70"/>
                      <a:gd name="T38" fmla="*/ 1 w 782"/>
                      <a:gd name="T39" fmla="*/ 1 h 70"/>
                      <a:gd name="T40" fmla="*/ 1 w 782"/>
                      <a:gd name="T41" fmla="*/ 1 h 70"/>
                      <a:gd name="T42" fmla="*/ 1 w 782"/>
                      <a:gd name="T43" fmla="*/ 1 h 70"/>
                      <a:gd name="T44" fmla="*/ 1 w 782"/>
                      <a:gd name="T45" fmla="*/ 1 h 70"/>
                      <a:gd name="T46" fmla="*/ 1 w 782"/>
                      <a:gd name="T47" fmla="*/ 1 h 70"/>
                      <a:gd name="T48" fmla="*/ 1 w 782"/>
                      <a:gd name="T49" fmla="*/ 1 h 70"/>
                      <a:gd name="T50" fmla="*/ 1 w 782"/>
                      <a:gd name="T51" fmla="*/ 1 h 70"/>
                      <a:gd name="T52" fmla="*/ 1 w 782"/>
                      <a:gd name="T53" fmla="*/ 1 h 70"/>
                      <a:gd name="T54" fmla="*/ 1 w 782"/>
                      <a:gd name="T55" fmla="*/ 1 h 70"/>
                      <a:gd name="T56" fmla="*/ 1 w 782"/>
                      <a:gd name="T57" fmla="*/ 1 h 70"/>
                      <a:gd name="T58" fmla="*/ 1 w 782"/>
                      <a:gd name="T59" fmla="*/ 1 h 70"/>
                      <a:gd name="T60" fmla="*/ 1 w 782"/>
                      <a:gd name="T61" fmla="*/ 1 h 70"/>
                      <a:gd name="T62" fmla="*/ 1 w 782"/>
                      <a:gd name="T63" fmla="*/ 1 h 70"/>
                      <a:gd name="T64" fmla="*/ 1 w 782"/>
                      <a:gd name="T65" fmla="*/ 1 h 70"/>
                      <a:gd name="T66" fmla="*/ 1 w 782"/>
                      <a:gd name="T67" fmla="*/ 1 h 70"/>
                      <a:gd name="T68" fmla="*/ 0 w 782"/>
                      <a:gd name="T69" fmla="*/ 1 h 70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w 782"/>
                      <a:gd name="T106" fmla="*/ 0 h 70"/>
                      <a:gd name="T107" fmla="*/ 782 w 782"/>
                      <a:gd name="T108" fmla="*/ 70 h 70"/>
                    </a:gdLst>
                    <a:ahLst/>
                    <a:cxnLst>
                      <a:cxn ang="T70">
                        <a:pos x="T0" y="T1"/>
                      </a:cxn>
                      <a:cxn ang="T71">
                        <a:pos x="T2" y="T3"/>
                      </a:cxn>
                      <a:cxn ang="T72">
                        <a:pos x="T4" y="T5"/>
                      </a:cxn>
                      <a:cxn ang="T73">
                        <a:pos x="T6" y="T7"/>
                      </a:cxn>
                      <a:cxn ang="T74">
                        <a:pos x="T8" y="T9"/>
                      </a:cxn>
                      <a:cxn ang="T75">
                        <a:pos x="T10" y="T11"/>
                      </a:cxn>
                      <a:cxn ang="T76">
                        <a:pos x="T12" y="T13"/>
                      </a:cxn>
                      <a:cxn ang="T77">
                        <a:pos x="T14" y="T15"/>
                      </a:cxn>
                      <a:cxn ang="T78">
                        <a:pos x="T16" y="T17"/>
                      </a:cxn>
                      <a:cxn ang="T79">
                        <a:pos x="T18" y="T19"/>
                      </a:cxn>
                      <a:cxn ang="T80">
                        <a:pos x="T20" y="T21"/>
                      </a:cxn>
                      <a:cxn ang="T81">
                        <a:pos x="T22" y="T23"/>
                      </a:cxn>
                      <a:cxn ang="T82">
                        <a:pos x="T24" y="T25"/>
                      </a:cxn>
                      <a:cxn ang="T83">
                        <a:pos x="T26" y="T27"/>
                      </a:cxn>
                      <a:cxn ang="T84">
                        <a:pos x="T28" y="T29"/>
                      </a:cxn>
                      <a:cxn ang="T85">
                        <a:pos x="T30" y="T31"/>
                      </a:cxn>
                      <a:cxn ang="T86">
                        <a:pos x="T32" y="T33"/>
                      </a:cxn>
                      <a:cxn ang="T87">
                        <a:pos x="T34" y="T35"/>
                      </a:cxn>
                      <a:cxn ang="T88">
                        <a:pos x="T36" y="T37"/>
                      </a:cxn>
                      <a:cxn ang="T89">
                        <a:pos x="T38" y="T39"/>
                      </a:cxn>
                      <a:cxn ang="T90">
                        <a:pos x="T40" y="T41"/>
                      </a:cxn>
                      <a:cxn ang="T91">
                        <a:pos x="T42" y="T43"/>
                      </a:cxn>
                      <a:cxn ang="T92">
                        <a:pos x="T44" y="T45"/>
                      </a:cxn>
                      <a:cxn ang="T93">
                        <a:pos x="T46" y="T47"/>
                      </a:cxn>
                      <a:cxn ang="T94">
                        <a:pos x="T48" y="T49"/>
                      </a:cxn>
                      <a:cxn ang="T95">
                        <a:pos x="T50" y="T51"/>
                      </a:cxn>
                      <a:cxn ang="T96">
                        <a:pos x="T52" y="T53"/>
                      </a:cxn>
                      <a:cxn ang="T97">
                        <a:pos x="T54" y="T55"/>
                      </a:cxn>
                      <a:cxn ang="T98">
                        <a:pos x="T56" y="T57"/>
                      </a:cxn>
                      <a:cxn ang="T99">
                        <a:pos x="T58" y="T59"/>
                      </a:cxn>
                      <a:cxn ang="T100">
                        <a:pos x="T60" y="T61"/>
                      </a:cxn>
                      <a:cxn ang="T101">
                        <a:pos x="T62" y="T63"/>
                      </a:cxn>
                      <a:cxn ang="T102">
                        <a:pos x="T64" y="T65"/>
                      </a:cxn>
                      <a:cxn ang="T103">
                        <a:pos x="T66" y="T67"/>
                      </a:cxn>
                      <a:cxn ang="T104">
                        <a:pos x="T68" y="T69"/>
                      </a:cxn>
                    </a:cxnLst>
                    <a:rect l="T105" t="T106" r="T107" b="T108"/>
                    <a:pathLst>
                      <a:path w="782" h="70">
                        <a:moveTo>
                          <a:pt x="0" y="50"/>
                        </a:moveTo>
                        <a:lnTo>
                          <a:pt x="66" y="0"/>
                        </a:lnTo>
                        <a:lnTo>
                          <a:pt x="71" y="0"/>
                        </a:lnTo>
                        <a:lnTo>
                          <a:pt x="89" y="0"/>
                        </a:lnTo>
                        <a:lnTo>
                          <a:pt x="118" y="0"/>
                        </a:lnTo>
                        <a:lnTo>
                          <a:pt x="153" y="1"/>
                        </a:lnTo>
                        <a:lnTo>
                          <a:pt x="196" y="1"/>
                        </a:lnTo>
                        <a:lnTo>
                          <a:pt x="246" y="3"/>
                        </a:lnTo>
                        <a:lnTo>
                          <a:pt x="300" y="4"/>
                        </a:lnTo>
                        <a:lnTo>
                          <a:pt x="357" y="6"/>
                        </a:lnTo>
                        <a:lnTo>
                          <a:pt x="418" y="7"/>
                        </a:lnTo>
                        <a:lnTo>
                          <a:pt x="478" y="8"/>
                        </a:lnTo>
                        <a:lnTo>
                          <a:pt x="537" y="10"/>
                        </a:lnTo>
                        <a:lnTo>
                          <a:pt x="596" y="13"/>
                        </a:lnTo>
                        <a:lnTo>
                          <a:pt x="650" y="16"/>
                        </a:lnTo>
                        <a:lnTo>
                          <a:pt x="700" y="18"/>
                        </a:lnTo>
                        <a:lnTo>
                          <a:pt x="744" y="21"/>
                        </a:lnTo>
                        <a:lnTo>
                          <a:pt x="782" y="24"/>
                        </a:lnTo>
                        <a:lnTo>
                          <a:pt x="744" y="70"/>
                        </a:lnTo>
                        <a:lnTo>
                          <a:pt x="698" y="67"/>
                        </a:lnTo>
                        <a:lnTo>
                          <a:pt x="651" y="65"/>
                        </a:lnTo>
                        <a:lnTo>
                          <a:pt x="605" y="63"/>
                        </a:lnTo>
                        <a:lnTo>
                          <a:pt x="559" y="61"/>
                        </a:lnTo>
                        <a:lnTo>
                          <a:pt x="510" y="60"/>
                        </a:lnTo>
                        <a:lnTo>
                          <a:pt x="464" y="58"/>
                        </a:lnTo>
                        <a:lnTo>
                          <a:pt x="418" y="57"/>
                        </a:lnTo>
                        <a:lnTo>
                          <a:pt x="371" y="57"/>
                        </a:lnTo>
                        <a:lnTo>
                          <a:pt x="325" y="55"/>
                        </a:lnTo>
                        <a:lnTo>
                          <a:pt x="278" y="55"/>
                        </a:lnTo>
                        <a:lnTo>
                          <a:pt x="232" y="54"/>
                        </a:lnTo>
                        <a:lnTo>
                          <a:pt x="185" y="53"/>
                        </a:lnTo>
                        <a:lnTo>
                          <a:pt x="139" y="53"/>
                        </a:lnTo>
                        <a:lnTo>
                          <a:pt x="93" y="51"/>
                        </a:lnTo>
                        <a:lnTo>
                          <a:pt x="46" y="51"/>
                        </a:lnTo>
                        <a:lnTo>
                          <a:pt x="0" y="50"/>
                        </a:lnTo>
                        <a:close/>
                      </a:path>
                    </a:pathLst>
                  </a:custGeom>
                  <a:solidFill>
                    <a:srgbClr val="FFFFB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435" name="Freeform 272"/>
                  <p:cNvSpPr>
                    <a:spLocks/>
                  </p:cNvSpPr>
                  <p:nvPr/>
                </p:nvSpPr>
                <p:spPr bwMode="auto">
                  <a:xfrm>
                    <a:off x="3198" y="2115"/>
                    <a:ext cx="462" cy="456"/>
                  </a:xfrm>
                  <a:custGeom>
                    <a:avLst/>
                    <a:gdLst>
                      <a:gd name="T0" fmla="*/ 0 w 816"/>
                      <a:gd name="T1" fmla="*/ 1 h 747"/>
                      <a:gd name="T2" fmla="*/ 0 w 816"/>
                      <a:gd name="T3" fmla="*/ 1 h 747"/>
                      <a:gd name="T4" fmla="*/ 0 w 816"/>
                      <a:gd name="T5" fmla="*/ 1 h 747"/>
                      <a:gd name="T6" fmla="*/ 0 w 816"/>
                      <a:gd name="T7" fmla="*/ 1 h 747"/>
                      <a:gd name="T8" fmla="*/ 0 w 816"/>
                      <a:gd name="T9" fmla="*/ 1 h 747"/>
                      <a:gd name="T10" fmla="*/ 1 w 816"/>
                      <a:gd name="T11" fmla="*/ 0 h 747"/>
                      <a:gd name="T12" fmla="*/ 1 w 816"/>
                      <a:gd name="T13" fmla="*/ 0 h 747"/>
                      <a:gd name="T14" fmla="*/ 1 w 816"/>
                      <a:gd name="T15" fmla="*/ 1 h 747"/>
                      <a:gd name="T16" fmla="*/ 1 w 816"/>
                      <a:gd name="T17" fmla="*/ 1 h 747"/>
                      <a:gd name="T18" fmla="*/ 1 w 816"/>
                      <a:gd name="T19" fmla="*/ 1 h 747"/>
                      <a:gd name="T20" fmla="*/ 1 w 816"/>
                      <a:gd name="T21" fmla="*/ 1 h 747"/>
                      <a:gd name="T22" fmla="*/ 1 w 816"/>
                      <a:gd name="T23" fmla="*/ 1 h 747"/>
                      <a:gd name="T24" fmla="*/ 1 w 816"/>
                      <a:gd name="T25" fmla="*/ 1 h 747"/>
                      <a:gd name="T26" fmla="*/ 1 w 816"/>
                      <a:gd name="T27" fmla="*/ 1 h 747"/>
                      <a:gd name="T28" fmla="*/ 1 w 816"/>
                      <a:gd name="T29" fmla="*/ 1 h 747"/>
                      <a:gd name="T30" fmla="*/ 1 w 816"/>
                      <a:gd name="T31" fmla="*/ 1 h 747"/>
                      <a:gd name="T32" fmla="*/ 1 w 816"/>
                      <a:gd name="T33" fmla="*/ 1 h 747"/>
                      <a:gd name="T34" fmla="*/ 1 w 816"/>
                      <a:gd name="T35" fmla="*/ 1 h 747"/>
                      <a:gd name="T36" fmla="*/ 1 w 816"/>
                      <a:gd name="T37" fmla="*/ 1 h 747"/>
                      <a:gd name="T38" fmla="*/ 1 w 816"/>
                      <a:gd name="T39" fmla="*/ 1 h 747"/>
                      <a:gd name="T40" fmla="*/ 1 w 816"/>
                      <a:gd name="T41" fmla="*/ 1 h 747"/>
                      <a:gd name="T42" fmla="*/ 1 w 816"/>
                      <a:gd name="T43" fmla="*/ 1 h 747"/>
                      <a:gd name="T44" fmla="*/ 1 w 816"/>
                      <a:gd name="T45" fmla="*/ 1 h 747"/>
                      <a:gd name="T46" fmla="*/ 1 w 816"/>
                      <a:gd name="T47" fmla="*/ 1 h 747"/>
                      <a:gd name="T48" fmla="*/ 1 w 816"/>
                      <a:gd name="T49" fmla="*/ 1 h 747"/>
                      <a:gd name="T50" fmla="*/ 1 w 816"/>
                      <a:gd name="T51" fmla="*/ 1 h 747"/>
                      <a:gd name="T52" fmla="*/ 1 w 816"/>
                      <a:gd name="T53" fmla="*/ 1 h 747"/>
                      <a:gd name="T54" fmla="*/ 1 w 816"/>
                      <a:gd name="T55" fmla="*/ 1 h 747"/>
                      <a:gd name="T56" fmla="*/ 1 w 816"/>
                      <a:gd name="T57" fmla="*/ 1 h 747"/>
                      <a:gd name="T58" fmla="*/ 1 w 816"/>
                      <a:gd name="T59" fmla="*/ 1 h 747"/>
                      <a:gd name="T60" fmla="*/ 1 w 816"/>
                      <a:gd name="T61" fmla="*/ 1 h 747"/>
                      <a:gd name="T62" fmla="*/ 1 w 816"/>
                      <a:gd name="T63" fmla="*/ 1 h 747"/>
                      <a:gd name="T64" fmla="*/ 1 w 816"/>
                      <a:gd name="T65" fmla="*/ 1 h 747"/>
                      <a:gd name="T66" fmla="*/ 1 w 816"/>
                      <a:gd name="T67" fmla="*/ 2 h 747"/>
                      <a:gd name="T68" fmla="*/ 1 w 816"/>
                      <a:gd name="T69" fmla="*/ 2 h 747"/>
                      <a:gd name="T70" fmla="*/ 1 w 816"/>
                      <a:gd name="T71" fmla="*/ 2 h 747"/>
                      <a:gd name="T72" fmla="*/ 1 w 816"/>
                      <a:gd name="T73" fmla="*/ 2 h 747"/>
                      <a:gd name="T74" fmla="*/ 1 w 816"/>
                      <a:gd name="T75" fmla="*/ 2 h 747"/>
                      <a:gd name="T76" fmla="*/ 1 w 816"/>
                      <a:gd name="T77" fmla="*/ 2 h 747"/>
                      <a:gd name="T78" fmla="*/ 1 w 816"/>
                      <a:gd name="T79" fmla="*/ 2 h 747"/>
                      <a:gd name="T80" fmla="*/ 1 w 816"/>
                      <a:gd name="T81" fmla="*/ 2 h 747"/>
                      <a:gd name="T82" fmla="*/ 1 w 816"/>
                      <a:gd name="T83" fmla="*/ 2 h 747"/>
                      <a:gd name="T84" fmla="*/ 1 w 816"/>
                      <a:gd name="T85" fmla="*/ 2 h 747"/>
                      <a:gd name="T86" fmla="*/ 1 w 816"/>
                      <a:gd name="T87" fmla="*/ 2 h 747"/>
                      <a:gd name="T88" fmla="*/ 1 w 816"/>
                      <a:gd name="T89" fmla="*/ 2 h 747"/>
                      <a:gd name="T90" fmla="*/ 1 w 816"/>
                      <a:gd name="T91" fmla="*/ 2 h 747"/>
                      <a:gd name="T92" fmla="*/ 1 w 816"/>
                      <a:gd name="T93" fmla="*/ 2 h 747"/>
                      <a:gd name="T94" fmla="*/ 1 w 816"/>
                      <a:gd name="T95" fmla="*/ 2 h 747"/>
                      <a:gd name="T96" fmla="*/ 1 w 816"/>
                      <a:gd name="T97" fmla="*/ 2 h 747"/>
                      <a:gd name="T98" fmla="*/ 1 w 816"/>
                      <a:gd name="T99" fmla="*/ 2 h 747"/>
                      <a:gd name="T100" fmla="*/ 1 w 816"/>
                      <a:gd name="T101" fmla="*/ 1 h 747"/>
                      <a:gd name="T102" fmla="*/ 1 w 816"/>
                      <a:gd name="T103" fmla="*/ 1 h 747"/>
                      <a:gd name="T104" fmla="*/ 1 w 816"/>
                      <a:gd name="T105" fmla="*/ 1 h 747"/>
                      <a:gd name="T106" fmla="*/ 0 w 816"/>
                      <a:gd name="T107" fmla="*/ 1 h 747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w 816"/>
                      <a:gd name="T163" fmla="*/ 0 h 747"/>
                      <a:gd name="T164" fmla="*/ 816 w 816"/>
                      <a:gd name="T165" fmla="*/ 747 h 747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T162" t="T163" r="T164" b="T165"/>
                    <a:pathLst>
                      <a:path w="816" h="747">
                        <a:moveTo>
                          <a:pt x="0" y="10"/>
                        </a:moveTo>
                        <a:lnTo>
                          <a:pt x="0" y="9"/>
                        </a:lnTo>
                        <a:lnTo>
                          <a:pt x="0" y="7"/>
                        </a:lnTo>
                        <a:lnTo>
                          <a:pt x="9" y="0"/>
                        </a:lnTo>
                        <a:lnTo>
                          <a:pt x="27" y="0"/>
                        </a:lnTo>
                        <a:lnTo>
                          <a:pt x="52" y="2"/>
                        </a:lnTo>
                        <a:lnTo>
                          <a:pt x="86" y="3"/>
                        </a:lnTo>
                        <a:lnTo>
                          <a:pt x="127" y="4"/>
                        </a:lnTo>
                        <a:lnTo>
                          <a:pt x="173" y="6"/>
                        </a:lnTo>
                        <a:lnTo>
                          <a:pt x="225" y="7"/>
                        </a:lnTo>
                        <a:lnTo>
                          <a:pt x="281" y="9"/>
                        </a:lnTo>
                        <a:lnTo>
                          <a:pt x="339" y="10"/>
                        </a:lnTo>
                        <a:lnTo>
                          <a:pt x="400" y="12"/>
                        </a:lnTo>
                        <a:lnTo>
                          <a:pt x="461" y="13"/>
                        </a:lnTo>
                        <a:lnTo>
                          <a:pt x="523" y="14"/>
                        </a:lnTo>
                        <a:lnTo>
                          <a:pt x="586" y="17"/>
                        </a:lnTo>
                        <a:lnTo>
                          <a:pt x="645" y="19"/>
                        </a:lnTo>
                        <a:lnTo>
                          <a:pt x="702" y="20"/>
                        </a:lnTo>
                        <a:lnTo>
                          <a:pt x="755" y="22"/>
                        </a:lnTo>
                        <a:lnTo>
                          <a:pt x="805" y="23"/>
                        </a:lnTo>
                        <a:lnTo>
                          <a:pt x="809" y="23"/>
                        </a:lnTo>
                        <a:lnTo>
                          <a:pt x="811" y="23"/>
                        </a:lnTo>
                        <a:lnTo>
                          <a:pt x="814" y="23"/>
                        </a:lnTo>
                        <a:lnTo>
                          <a:pt x="816" y="24"/>
                        </a:lnTo>
                        <a:lnTo>
                          <a:pt x="816" y="27"/>
                        </a:lnTo>
                        <a:lnTo>
                          <a:pt x="816" y="31"/>
                        </a:lnTo>
                        <a:lnTo>
                          <a:pt x="816" y="36"/>
                        </a:lnTo>
                        <a:lnTo>
                          <a:pt x="816" y="40"/>
                        </a:lnTo>
                        <a:lnTo>
                          <a:pt x="813" y="193"/>
                        </a:lnTo>
                        <a:lnTo>
                          <a:pt x="804" y="399"/>
                        </a:lnTo>
                        <a:lnTo>
                          <a:pt x="795" y="605"/>
                        </a:lnTo>
                        <a:lnTo>
                          <a:pt x="788" y="747"/>
                        </a:lnTo>
                        <a:lnTo>
                          <a:pt x="736" y="746"/>
                        </a:lnTo>
                        <a:lnTo>
                          <a:pt x="686" y="744"/>
                        </a:lnTo>
                        <a:lnTo>
                          <a:pt x="636" y="743"/>
                        </a:lnTo>
                        <a:lnTo>
                          <a:pt x="588" y="741"/>
                        </a:lnTo>
                        <a:lnTo>
                          <a:pt x="541" y="740"/>
                        </a:lnTo>
                        <a:lnTo>
                          <a:pt x="495" y="739"/>
                        </a:lnTo>
                        <a:lnTo>
                          <a:pt x="448" y="737"/>
                        </a:lnTo>
                        <a:lnTo>
                          <a:pt x="404" y="736"/>
                        </a:lnTo>
                        <a:lnTo>
                          <a:pt x="357" y="734"/>
                        </a:lnTo>
                        <a:lnTo>
                          <a:pt x="311" y="733"/>
                        </a:lnTo>
                        <a:lnTo>
                          <a:pt x="264" y="731"/>
                        </a:lnTo>
                        <a:lnTo>
                          <a:pt x="218" y="730"/>
                        </a:lnTo>
                        <a:lnTo>
                          <a:pt x="170" y="729"/>
                        </a:lnTo>
                        <a:lnTo>
                          <a:pt x="120" y="727"/>
                        </a:lnTo>
                        <a:lnTo>
                          <a:pt x="70" y="726"/>
                        </a:lnTo>
                        <a:lnTo>
                          <a:pt x="18" y="724"/>
                        </a:lnTo>
                        <a:lnTo>
                          <a:pt x="18" y="546"/>
                        </a:lnTo>
                        <a:lnTo>
                          <a:pt x="9" y="329"/>
                        </a:lnTo>
                        <a:lnTo>
                          <a:pt x="2" y="131"/>
                        </a:lnTo>
                        <a:lnTo>
                          <a:pt x="0" y="10"/>
                        </a:lnTo>
                        <a:close/>
                      </a:path>
                    </a:pathLst>
                  </a:custGeom>
                  <a:solidFill>
                    <a:srgbClr val="FFB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436" name="Freeform 273"/>
                  <p:cNvSpPr>
                    <a:spLocks/>
                  </p:cNvSpPr>
                  <p:nvPr/>
                </p:nvSpPr>
                <p:spPr bwMode="auto">
                  <a:xfrm>
                    <a:off x="3729" y="2092"/>
                    <a:ext cx="1" cy="3"/>
                  </a:xfrm>
                  <a:custGeom>
                    <a:avLst/>
                    <a:gdLst>
                      <a:gd name="T0" fmla="*/ 1 w 1"/>
                      <a:gd name="T1" fmla="*/ 0 h 5"/>
                      <a:gd name="T2" fmla="*/ 1 w 1"/>
                      <a:gd name="T3" fmla="*/ 1 h 5"/>
                      <a:gd name="T4" fmla="*/ 1 w 1"/>
                      <a:gd name="T5" fmla="*/ 1 h 5"/>
                      <a:gd name="T6" fmla="*/ 1 w 1"/>
                      <a:gd name="T7" fmla="*/ 1 h 5"/>
                      <a:gd name="T8" fmla="*/ 0 w 1"/>
                      <a:gd name="T9" fmla="*/ 1 h 5"/>
                      <a:gd name="T10" fmla="*/ 0 w 1"/>
                      <a:gd name="T11" fmla="*/ 1 h 5"/>
                      <a:gd name="T12" fmla="*/ 0 w 1"/>
                      <a:gd name="T13" fmla="*/ 1 h 5"/>
                      <a:gd name="T14" fmla="*/ 0 w 1"/>
                      <a:gd name="T15" fmla="*/ 1 h 5"/>
                      <a:gd name="T16" fmla="*/ 0 w 1"/>
                      <a:gd name="T17" fmla="*/ 0 h 5"/>
                      <a:gd name="T18" fmla="*/ 1 w 1"/>
                      <a:gd name="T19" fmla="*/ 0 h 5"/>
                      <a:gd name="T20" fmla="*/ 1 w 1"/>
                      <a:gd name="T21" fmla="*/ 0 h 5"/>
                      <a:gd name="T22" fmla="*/ 1 w 1"/>
                      <a:gd name="T23" fmla="*/ 0 h 5"/>
                      <a:gd name="T24" fmla="*/ 1 w 1"/>
                      <a:gd name="T25" fmla="*/ 0 h 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"/>
                      <a:gd name="T40" fmla="*/ 0 h 5"/>
                      <a:gd name="T41" fmla="*/ 1 w 1"/>
                      <a:gd name="T42" fmla="*/ 5 h 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" h="5">
                        <a:moveTo>
                          <a:pt x="1" y="0"/>
                        </a:moveTo>
                        <a:lnTo>
                          <a:pt x="1" y="1"/>
                        </a:lnTo>
                        <a:lnTo>
                          <a:pt x="1" y="2"/>
                        </a:lnTo>
                        <a:lnTo>
                          <a:pt x="1" y="4"/>
                        </a:lnTo>
                        <a:lnTo>
                          <a:pt x="0" y="5"/>
                        </a:lnTo>
                        <a:lnTo>
                          <a:pt x="0" y="4"/>
                        </a:lnTo>
                        <a:lnTo>
                          <a:pt x="0" y="2"/>
                        </a:lnTo>
                        <a:lnTo>
                          <a:pt x="0" y="1"/>
                        </a:lnTo>
                        <a:lnTo>
                          <a:pt x="0" y="0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7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437" name="Freeform 274"/>
                  <p:cNvSpPr>
                    <a:spLocks/>
                  </p:cNvSpPr>
                  <p:nvPr/>
                </p:nvSpPr>
                <p:spPr bwMode="auto">
                  <a:xfrm>
                    <a:off x="3267" y="2049"/>
                    <a:ext cx="440" cy="27"/>
                  </a:xfrm>
                  <a:custGeom>
                    <a:avLst/>
                    <a:gdLst>
                      <a:gd name="T0" fmla="*/ 1 w 776"/>
                      <a:gd name="T1" fmla="*/ 1 h 43"/>
                      <a:gd name="T2" fmla="*/ 1 w 776"/>
                      <a:gd name="T3" fmla="*/ 1 h 43"/>
                      <a:gd name="T4" fmla="*/ 1 w 776"/>
                      <a:gd name="T5" fmla="*/ 1 h 43"/>
                      <a:gd name="T6" fmla="*/ 1 w 776"/>
                      <a:gd name="T7" fmla="*/ 1 h 43"/>
                      <a:gd name="T8" fmla="*/ 1 w 776"/>
                      <a:gd name="T9" fmla="*/ 1 h 43"/>
                      <a:gd name="T10" fmla="*/ 1 w 776"/>
                      <a:gd name="T11" fmla="*/ 1 h 43"/>
                      <a:gd name="T12" fmla="*/ 1 w 776"/>
                      <a:gd name="T13" fmla="*/ 1 h 43"/>
                      <a:gd name="T14" fmla="*/ 1 w 776"/>
                      <a:gd name="T15" fmla="*/ 1 h 43"/>
                      <a:gd name="T16" fmla="*/ 1 w 776"/>
                      <a:gd name="T17" fmla="*/ 1 h 43"/>
                      <a:gd name="T18" fmla="*/ 1 w 776"/>
                      <a:gd name="T19" fmla="*/ 1 h 43"/>
                      <a:gd name="T20" fmla="*/ 1 w 776"/>
                      <a:gd name="T21" fmla="*/ 1 h 43"/>
                      <a:gd name="T22" fmla="*/ 1 w 776"/>
                      <a:gd name="T23" fmla="*/ 1 h 43"/>
                      <a:gd name="T24" fmla="*/ 1 w 776"/>
                      <a:gd name="T25" fmla="*/ 1 h 43"/>
                      <a:gd name="T26" fmla="*/ 1 w 776"/>
                      <a:gd name="T27" fmla="*/ 1 h 43"/>
                      <a:gd name="T28" fmla="*/ 1 w 776"/>
                      <a:gd name="T29" fmla="*/ 1 h 43"/>
                      <a:gd name="T30" fmla="*/ 1 w 776"/>
                      <a:gd name="T31" fmla="*/ 1 h 43"/>
                      <a:gd name="T32" fmla="*/ 1 w 776"/>
                      <a:gd name="T33" fmla="*/ 1 h 43"/>
                      <a:gd name="T34" fmla="*/ 0 w 776"/>
                      <a:gd name="T35" fmla="*/ 1 h 43"/>
                      <a:gd name="T36" fmla="*/ 1 w 776"/>
                      <a:gd name="T37" fmla="*/ 0 h 43"/>
                      <a:gd name="T38" fmla="*/ 1 w 776"/>
                      <a:gd name="T39" fmla="*/ 1 h 43"/>
                      <a:gd name="T40" fmla="*/ 1 w 776"/>
                      <a:gd name="T41" fmla="*/ 1 h 43"/>
                      <a:gd name="T42" fmla="*/ 1 w 776"/>
                      <a:gd name="T43" fmla="*/ 1 h 43"/>
                      <a:gd name="T44" fmla="*/ 1 w 776"/>
                      <a:gd name="T45" fmla="*/ 1 h 43"/>
                      <a:gd name="T46" fmla="*/ 1 w 776"/>
                      <a:gd name="T47" fmla="*/ 1 h 43"/>
                      <a:gd name="T48" fmla="*/ 1 w 776"/>
                      <a:gd name="T49" fmla="*/ 1 h 43"/>
                      <a:gd name="T50" fmla="*/ 1 w 776"/>
                      <a:gd name="T51" fmla="*/ 1 h 43"/>
                      <a:gd name="T52" fmla="*/ 1 w 776"/>
                      <a:gd name="T53" fmla="*/ 1 h 43"/>
                      <a:gd name="T54" fmla="*/ 1 w 776"/>
                      <a:gd name="T55" fmla="*/ 1 h 43"/>
                      <a:gd name="T56" fmla="*/ 1 w 776"/>
                      <a:gd name="T57" fmla="*/ 1 h 43"/>
                      <a:gd name="T58" fmla="*/ 1 w 776"/>
                      <a:gd name="T59" fmla="*/ 1 h 43"/>
                      <a:gd name="T60" fmla="*/ 1 w 776"/>
                      <a:gd name="T61" fmla="*/ 1 h 43"/>
                      <a:gd name="T62" fmla="*/ 1 w 776"/>
                      <a:gd name="T63" fmla="*/ 1 h 43"/>
                      <a:gd name="T64" fmla="*/ 1 w 776"/>
                      <a:gd name="T65" fmla="*/ 1 h 43"/>
                      <a:gd name="T66" fmla="*/ 1 w 776"/>
                      <a:gd name="T67" fmla="*/ 1 h 43"/>
                      <a:gd name="T68" fmla="*/ 1 w 776"/>
                      <a:gd name="T69" fmla="*/ 1 h 43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w 776"/>
                      <a:gd name="T106" fmla="*/ 0 h 43"/>
                      <a:gd name="T107" fmla="*/ 776 w 776"/>
                      <a:gd name="T108" fmla="*/ 43 h 43"/>
                    </a:gdLst>
                    <a:ahLst/>
                    <a:cxnLst>
                      <a:cxn ang="T70">
                        <a:pos x="T0" y="T1"/>
                      </a:cxn>
                      <a:cxn ang="T71">
                        <a:pos x="T2" y="T3"/>
                      </a:cxn>
                      <a:cxn ang="T72">
                        <a:pos x="T4" y="T5"/>
                      </a:cxn>
                      <a:cxn ang="T73">
                        <a:pos x="T6" y="T7"/>
                      </a:cxn>
                      <a:cxn ang="T74">
                        <a:pos x="T8" y="T9"/>
                      </a:cxn>
                      <a:cxn ang="T75">
                        <a:pos x="T10" y="T11"/>
                      </a:cxn>
                      <a:cxn ang="T76">
                        <a:pos x="T12" y="T13"/>
                      </a:cxn>
                      <a:cxn ang="T77">
                        <a:pos x="T14" y="T15"/>
                      </a:cxn>
                      <a:cxn ang="T78">
                        <a:pos x="T16" y="T17"/>
                      </a:cxn>
                      <a:cxn ang="T79">
                        <a:pos x="T18" y="T19"/>
                      </a:cxn>
                      <a:cxn ang="T80">
                        <a:pos x="T20" y="T21"/>
                      </a:cxn>
                      <a:cxn ang="T81">
                        <a:pos x="T22" y="T23"/>
                      </a:cxn>
                      <a:cxn ang="T82">
                        <a:pos x="T24" y="T25"/>
                      </a:cxn>
                      <a:cxn ang="T83">
                        <a:pos x="T26" y="T27"/>
                      </a:cxn>
                      <a:cxn ang="T84">
                        <a:pos x="T28" y="T29"/>
                      </a:cxn>
                      <a:cxn ang="T85">
                        <a:pos x="T30" y="T31"/>
                      </a:cxn>
                      <a:cxn ang="T86">
                        <a:pos x="T32" y="T33"/>
                      </a:cxn>
                      <a:cxn ang="T87">
                        <a:pos x="T34" y="T35"/>
                      </a:cxn>
                      <a:cxn ang="T88">
                        <a:pos x="T36" y="T37"/>
                      </a:cxn>
                      <a:cxn ang="T89">
                        <a:pos x="T38" y="T39"/>
                      </a:cxn>
                      <a:cxn ang="T90">
                        <a:pos x="T40" y="T41"/>
                      </a:cxn>
                      <a:cxn ang="T91">
                        <a:pos x="T42" y="T43"/>
                      </a:cxn>
                      <a:cxn ang="T92">
                        <a:pos x="T44" y="T45"/>
                      </a:cxn>
                      <a:cxn ang="T93">
                        <a:pos x="T46" y="T47"/>
                      </a:cxn>
                      <a:cxn ang="T94">
                        <a:pos x="T48" y="T49"/>
                      </a:cxn>
                      <a:cxn ang="T95">
                        <a:pos x="T50" y="T51"/>
                      </a:cxn>
                      <a:cxn ang="T96">
                        <a:pos x="T52" y="T53"/>
                      </a:cxn>
                      <a:cxn ang="T97">
                        <a:pos x="T54" y="T55"/>
                      </a:cxn>
                      <a:cxn ang="T98">
                        <a:pos x="T56" y="T57"/>
                      </a:cxn>
                      <a:cxn ang="T99">
                        <a:pos x="T58" y="T59"/>
                      </a:cxn>
                      <a:cxn ang="T100">
                        <a:pos x="T60" y="T61"/>
                      </a:cxn>
                      <a:cxn ang="T101">
                        <a:pos x="T62" y="T63"/>
                      </a:cxn>
                      <a:cxn ang="T102">
                        <a:pos x="T64" y="T65"/>
                      </a:cxn>
                      <a:cxn ang="T103">
                        <a:pos x="T66" y="T67"/>
                      </a:cxn>
                      <a:cxn ang="T104">
                        <a:pos x="T68" y="T69"/>
                      </a:cxn>
                    </a:cxnLst>
                    <a:rect l="T105" t="T106" r="T107" b="T108"/>
                    <a:pathLst>
                      <a:path w="776" h="43">
                        <a:moveTo>
                          <a:pt x="776" y="20"/>
                        </a:moveTo>
                        <a:lnTo>
                          <a:pt x="757" y="43"/>
                        </a:lnTo>
                        <a:lnTo>
                          <a:pt x="708" y="40"/>
                        </a:lnTo>
                        <a:lnTo>
                          <a:pt x="662" y="38"/>
                        </a:lnTo>
                        <a:lnTo>
                          <a:pt x="614" y="35"/>
                        </a:lnTo>
                        <a:lnTo>
                          <a:pt x="567" y="34"/>
                        </a:lnTo>
                        <a:lnTo>
                          <a:pt x="519" y="33"/>
                        </a:lnTo>
                        <a:lnTo>
                          <a:pt x="473" y="31"/>
                        </a:lnTo>
                        <a:lnTo>
                          <a:pt x="425" y="31"/>
                        </a:lnTo>
                        <a:lnTo>
                          <a:pt x="378" y="30"/>
                        </a:lnTo>
                        <a:lnTo>
                          <a:pt x="330" y="28"/>
                        </a:lnTo>
                        <a:lnTo>
                          <a:pt x="283" y="28"/>
                        </a:lnTo>
                        <a:lnTo>
                          <a:pt x="235" y="27"/>
                        </a:lnTo>
                        <a:lnTo>
                          <a:pt x="189" y="27"/>
                        </a:lnTo>
                        <a:lnTo>
                          <a:pt x="141" y="25"/>
                        </a:lnTo>
                        <a:lnTo>
                          <a:pt x="94" y="25"/>
                        </a:lnTo>
                        <a:lnTo>
                          <a:pt x="46" y="25"/>
                        </a:lnTo>
                        <a:lnTo>
                          <a:pt x="0" y="24"/>
                        </a:lnTo>
                        <a:lnTo>
                          <a:pt x="32" y="0"/>
                        </a:lnTo>
                        <a:lnTo>
                          <a:pt x="78" y="1"/>
                        </a:lnTo>
                        <a:lnTo>
                          <a:pt x="125" y="1"/>
                        </a:lnTo>
                        <a:lnTo>
                          <a:pt x="171" y="3"/>
                        </a:lnTo>
                        <a:lnTo>
                          <a:pt x="217" y="3"/>
                        </a:lnTo>
                        <a:lnTo>
                          <a:pt x="264" y="4"/>
                        </a:lnTo>
                        <a:lnTo>
                          <a:pt x="310" y="5"/>
                        </a:lnTo>
                        <a:lnTo>
                          <a:pt x="357" y="5"/>
                        </a:lnTo>
                        <a:lnTo>
                          <a:pt x="403" y="7"/>
                        </a:lnTo>
                        <a:lnTo>
                          <a:pt x="450" y="7"/>
                        </a:lnTo>
                        <a:lnTo>
                          <a:pt x="496" y="8"/>
                        </a:lnTo>
                        <a:lnTo>
                          <a:pt x="542" y="10"/>
                        </a:lnTo>
                        <a:lnTo>
                          <a:pt x="591" y="11"/>
                        </a:lnTo>
                        <a:lnTo>
                          <a:pt x="637" y="13"/>
                        </a:lnTo>
                        <a:lnTo>
                          <a:pt x="683" y="15"/>
                        </a:lnTo>
                        <a:lnTo>
                          <a:pt x="730" y="17"/>
                        </a:lnTo>
                        <a:lnTo>
                          <a:pt x="776" y="20"/>
                        </a:lnTo>
                        <a:close/>
                      </a:path>
                    </a:pathLst>
                  </a:custGeom>
                  <a:solidFill>
                    <a:srgbClr val="FFB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438" name="Freeform 275"/>
                  <p:cNvSpPr>
                    <a:spLocks/>
                  </p:cNvSpPr>
                  <p:nvPr/>
                </p:nvSpPr>
                <p:spPr bwMode="auto">
                  <a:xfrm>
                    <a:off x="3234" y="2076"/>
                    <a:ext cx="452" cy="31"/>
                  </a:xfrm>
                  <a:custGeom>
                    <a:avLst/>
                    <a:gdLst>
                      <a:gd name="T0" fmla="*/ 1 w 798"/>
                      <a:gd name="T1" fmla="*/ 1 h 51"/>
                      <a:gd name="T2" fmla="*/ 1 w 798"/>
                      <a:gd name="T3" fmla="*/ 1 h 51"/>
                      <a:gd name="T4" fmla="*/ 1 w 798"/>
                      <a:gd name="T5" fmla="*/ 1 h 51"/>
                      <a:gd name="T6" fmla="*/ 1 w 798"/>
                      <a:gd name="T7" fmla="*/ 1 h 51"/>
                      <a:gd name="T8" fmla="*/ 1 w 798"/>
                      <a:gd name="T9" fmla="*/ 1 h 51"/>
                      <a:gd name="T10" fmla="*/ 1 w 798"/>
                      <a:gd name="T11" fmla="*/ 1 h 51"/>
                      <a:gd name="T12" fmla="*/ 1 w 798"/>
                      <a:gd name="T13" fmla="*/ 1 h 51"/>
                      <a:gd name="T14" fmla="*/ 1 w 798"/>
                      <a:gd name="T15" fmla="*/ 1 h 51"/>
                      <a:gd name="T16" fmla="*/ 1 w 798"/>
                      <a:gd name="T17" fmla="*/ 1 h 51"/>
                      <a:gd name="T18" fmla="*/ 1 w 798"/>
                      <a:gd name="T19" fmla="*/ 1 h 51"/>
                      <a:gd name="T20" fmla="*/ 1 w 798"/>
                      <a:gd name="T21" fmla="*/ 1 h 51"/>
                      <a:gd name="T22" fmla="*/ 1 w 798"/>
                      <a:gd name="T23" fmla="*/ 1 h 51"/>
                      <a:gd name="T24" fmla="*/ 1 w 798"/>
                      <a:gd name="T25" fmla="*/ 1 h 51"/>
                      <a:gd name="T26" fmla="*/ 1 w 798"/>
                      <a:gd name="T27" fmla="*/ 1 h 51"/>
                      <a:gd name="T28" fmla="*/ 1 w 798"/>
                      <a:gd name="T29" fmla="*/ 1 h 51"/>
                      <a:gd name="T30" fmla="*/ 1 w 798"/>
                      <a:gd name="T31" fmla="*/ 1 h 51"/>
                      <a:gd name="T32" fmla="*/ 1 w 798"/>
                      <a:gd name="T33" fmla="*/ 1 h 51"/>
                      <a:gd name="T34" fmla="*/ 0 w 798"/>
                      <a:gd name="T35" fmla="*/ 1 h 51"/>
                      <a:gd name="T36" fmla="*/ 1 w 798"/>
                      <a:gd name="T37" fmla="*/ 0 h 51"/>
                      <a:gd name="T38" fmla="*/ 1 w 798"/>
                      <a:gd name="T39" fmla="*/ 1 h 51"/>
                      <a:gd name="T40" fmla="*/ 1 w 798"/>
                      <a:gd name="T41" fmla="*/ 1 h 51"/>
                      <a:gd name="T42" fmla="*/ 1 w 798"/>
                      <a:gd name="T43" fmla="*/ 1 h 51"/>
                      <a:gd name="T44" fmla="*/ 1 w 798"/>
                      <a:gd name="T45" fmla="*/ 1 h 51"/>
                      <a:gd name="T46" fmla="*/ 1 w 798"/>
                      <a:gd name="T47" fmla="*/ 1 h 51"/>
                      <a:gd name="T48" fmla="*/ 1 w 798"/>
                      <a:gd name="T49" fmla="*/ 1 h 51"/>
                      <a:gd name="T50" fmla="*/ 1 w 798"/>
                      <a:gd name="T51" fmla="*/ 1 h 51"/>
                      <a:gd name="T52" fmla="*/ 1 w 798"/>
                      <a:gd name="T53" fmla="*/ 1 h 51"/>
                      <a:gd name="T54" fmla="*/ 1 w 798"/>
                      <a:gd name="T55" fmla="*/ 1 h 51"/>
                      <a:gd name="T56" fmla="*/ 1 w 798"/>
                      <a:gd name="T57" fmla="*/ 1 h 51"/>
                      <a:gd name="T58" fmla="*/ 1 w 798"/>
                      <a:gd name="T59" fmla="*/ 1 h 51"/>
                      <a:gd name="T60" fmla="*/ 1 w 798"/>
                      <a:gd name="T61" fmla="*/ 1 h 51"/>
                      <a:gd name="T62" fmla="*/ 1 w 798"/>
                      <a:gd name="T63" fmla="*/ 1 h 51"/>
                      <a:gd name="T64" fmla="*/ 1 w 798"/>
                      <a:gd name="T65" fmla="*/ 1 h 51"/>
                      <a:gd name="T66" fmla="*/ 1 w 798"/>
                      <a:gd name="T67" fmla="*/ 1 h 51"/>
                      <a:gd name="T68" fmla="*/ 1 w 798"/>
                      <a:gd name="T69" fmla="*/ 1 h 51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w 798"/>
                      <a:gd name="T106" fmla="*/ 0 h 51"/>
                      <a:gd name="T107" fmla="*/ 798 w 798"/>
                      <a:gd name="T108" fmla="*/ 51 h 51"/>
                    </a:gdLst>
                    <a:ahLst/>
                    <a:cxnLst>
                      <a:cxn ang="T70">
                        <a:pos x="T0" y="T1"/>
                      </a:cxn>
                      <a:cxn ang="T71">
                        <a:pos x="T2" y="T3"/>
                      </a:cxn>
                      <a:cxn ang="T72">
                        <a:pos x="T4" y="T5"/>
                      </a:cxn>
                      <a:cxn ang="T73">
                        <a:pos x="T6" y="T7"/>
                      </a:cxn>
                      <a:cxn ang="T74">
                        <a:pos x="T8" y="T9"/>
                      </a:cxn>
                      <a:cxn ang="T75">
                        <a:pos x="T10" y="T11"/>
                      </a:cxn>
                      <a:cxn ang="T76">
                        <a:pos x="T12" y="T13"/>
                      </a:cxn>
                      <a:cxn ang="T77">
                        <a:pos x="T14" y="T15"/>
                      </a:cxn>
                      <a:cxn ang="T78">
                        <a:pos x="T16" y="T17"/>
                      </a:cxn>
                      <a:cxn ang="T79">
                        <a:pos x="T18" y="T19"/>
                      </a:cxn>
                      <a:cxn ang="T80">
                        <a:pos x="T20" y="T21"/>
                      </a:cxn>
                      <a:cxn ang="T81">
                        <a:pos x="T22" y="T23"/>
                      </a:cxn>
                      <a:cxn ang="T82">
                        <a:pos x="T24" y="T25"/>
                      </a:cxn>
                      <a:cxn ang="T83">
                        <a:pos x="T26" y="T27"/>
                      </a:cxn>
                      <a:cxn ang="T84">
                        <a:pos x="T28" y="T29"/>
                      </a:cxn>
                      <a:cxn ang="T85">
                        <a:pos x="T30" y="T31"/>
                      </a:cxn>
                      <a:cxn ang="T86">
                        <a:pos x="T32" y="T33"/>
                      </a:cxn>
                      <a:cxn ang="T87">
                        <a:pos x="T34" y="T35"/>
                      </a:cxn>
                      <a:cxn ang="T88">
                        <a:pos x="T36" y="T37"/>
                      </a:cxn>
                      <a:cxn ang="T89">
                        <a:pos x="T38" y="T39"/>
                      </a:cxn>
                      <a:cxn ang="T90">
                        <a:pos x="T40" y="T41"/>
                      </a:cxn>
                      <a:cxn ang="T91">
                        <a:pos x="T42" y="T43"/>
                      </a:cxn>
                      <a:cxn ang="T92">
                        <a:pos x="T44" y="T45"/>
                      </a:cxn>
                      <a:cxn ang="T93">
                        <a:pos x="T46" y="T47"/>
                      </a:cxn>
                      <a:cxn ang="T94">
                        <a:pos x="T48" y="T49"/>
                      </a:cxn>
                      <a:cxn ang="T95">
                        <a:pos x="T50" y="T51"/>
                      </a:cxn>
                      <a:cxn ang="T96">
                        <a:pos x="T52" y="T53"/>
                      </a:cxn>
                      <a:cxn ang="T97">
                        <a:pos x="T54" y="T55"/>
                      </a:cxn>
                      <a:cxn ang="T98">
                        <a:pos x="T56" y="T57"/>
                      </a:cxn>
                      <a:cxn ang="T99">
                        <a:pos x="T58" y="T59"/>
                      </a:cxn>
                      <a:cxn ang="T100">
                        <a:pos x="T60" y="T61"/>
                      </a:cxn>
                      <a:cxn ang="T101">
                        <a:pos x="T62" y="T63"/>
                      </a:cxn>
                      <a:cxn ang="T102">
                        <a:pos x="T64" y="T65"/>
                      </a:cxn>
                      <a:cxn ang="T103">
                        <a:pos x="T66" y="T67"/>
                      </a:cxn>
                      <a:cxn ang="T104">
                        <a:pos x="T68" y="T69"/>
                      </a:cxn>
                    </a:cxnLst>
                    <a:rect l="T105" t="T106" r="T107" b="T108"/>
                    <a:pathLst>
                      <a:path w="798" h="51">
                        <a:moveTo>
                          <a:pt x="798" y="22"/>
                        </a:moveTo>
                        <a:lnTo>
                          <a:pt x="775" y="51"/>
                        </a:lnTo>
                        <a:lnTo>
                          <a:pt x="726" y="48"/>
                        </a:lnTo>
                        <a:lnTo>
                          <a:pt x="678" y="45"/>
                        </a:lnTo>
                        <a:lnTo>
                          <a:pt x="630" y="44"/>
                        </a:lnTo>
                        <a:lnTo>
                          <a:pt x="582" y="41"/>
                        </a:lnTo>
                        <a:lnTo>
                          <a:pt x="534" y="39"/>
                        </a:lnTo>
                        <a:lnTo>
                          <a:pt x="485" y="37"/>
                        </a:lnTo>
                        <a:lnTo>
                          <a:pt x="437" y="35"/>
                        </a:lnTo>
                        <a:lnTo>
                          <a:pt x="387" y="34"/>
                        </a:lnTo>
                        <a:lnTo>
                          <a:pt x="339" y="32"/>
                        </a:lnTo>
                        <a:lnTo>
                          <a:pt x="291" y="31"/>
                        </a:lnTo>
                        <a:lnTo>
                          <a:pt x="243" y="29"/>
                        </a:lnTo>
                        <a:lnTo>
                          <a:pt x="194" y="29"/>
                        </a:lnTo>
                        <a:lnTo>
                          <a:pt x="146" y="28"/>
                        </a:lnTo>
                        <a:lnTo>
                          <a:pt x="96" y="27"/>
                        </a:lnTo>
                        <a:lnTo>
                          <a:pt x="48" y="27"/>
                        </a:lnTo>
                        <a:lnTo>
                          <a:pt x="0" y="25"/>
                        </a:lnTo>
                        <a:lnTo>
                          <a:pt x="34" y="0"/>
                        </a:lnTo>
                        <a:lnTo>
                          <a:pt x="69" y="1"/>
                        </a:lnTo>
                        <a:lnTo>
                          <a:pt x="110" y="1"/>
                        </a:lnTo>
                        <a:lnTo>
                          <a:pt x="153" y="2"/>
                        </a:lnTo>
                        <a:lnTo>
                          <a:pt x="198" y="4"/>
                        </a:lnTo>
                        <a:lnTo>
                          <a:pt x="246" y="5"/>
                        </a:lnTo>
                        <a:lnTo>
                          <a:pt x="296" y="7"/>
                        </a:lnTo>
                        <a:lnTo>
                          <a:pt x="346" y="8"/>
                        </a:lnTo>
                        <a:lnTo>
                          <a:pt x="398" y="10"/>
                        </a:lnTo>
                        <a:lnTo>
                          <a:pt x="451" y="11"/>
                        </a:lnTo>
                        <a:lnTo>
                          <a:pt x="503" y="14"/>
                        </a:lnTo>
                        <a:lnTo>
                          <a:pt x="555" y="15"/>
                        </a:lnTo>
                        <a:lnTo>
                          <a:pt x="607" y="17"/>
                        </a:lnTo>
                        <a:lnTo>
                          <a:pt x="657" y="18"/>
                        </a:lnTo>
                        <a:lnTo>
                          <a:pt x="707" y="20"/>
                        </a:lnTo>
                        <a:lnTo>
                          <a:pt x="753" y="21"/>
                        </a:lnTo>
                        <a:lnTo>
                          <a:pt x="798" y="22"/>
                        </a:lnTo>
                        <a:close/>
                      </a:path>
                    </a:pathLst>
                  </a:custGeom>
                  <a:solidFill>
                    <a:srgbClr val="FFB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439" name="Freeform 276"/>
                  <p:cNvSpPr>
                    <a:spLocks/>
                  </p:cNvSpPr>
                  <p:nvPr/>
                </p:nvSpPr>
                <p:spPr bwMode="auto">
                  <a:xfrm>
                    <a:off x="3253" y="2064"/>
                    <a:ext cx="443" cy="25"/>
                  </a:xfrm>
                  <a:custGeom>
                    <a:avLst/>
                    <a:gdLst>
                      <a:gd name="T0" fmla="*/ 1 w 782"/>
                      <a:gd name="T1" fmla="*/ 1 h 41"/>
                      <a:gd name="T2" fmla="*/ 1 w 782"/>
                      <a:gd name="T3" fmla="*/ 1 h 41"/>
                      <a:gd name="T4" fmla="*/ 1 w 782"/>
                      <a:gd name="T5" fmla="*/ 1 h 41"/>
                      <a:gd name="T6" fmla="*/ 1 w 782"/>
                      <a:gd name="T7" fmla="*/ 1 h 41"/>
                      <a:gd name="T8" fmla="*/ 1 w 782"/>
                      <a:gd name="T9" fmla="*/ 1 h 41"/>
                      <a:gd name="T10" fmla="*/ 1 w 782"/>
                      <a:gd name="T11" fmla="*/ 1 h 41"/>
                      <a:gd name="T12" fmla="*/ 1 w 782"/>
                      <a:gd name="T13" fmla="*/ 1 h 41"/>
                      <a:gd name="T14" fmla="*/ 1 w 782"/>
                      <a:gd name="T15" fmla="*/ 1 h 41"/>
                      <a:gd name="T16" fmla="*/ 1 w 782"/>
                      <a:gd name="T17" fmla="*/ 1 h 41"/>
                      <a:gd name="T18" fmla="*/ 1 w 782"/>
                      <a:gd name="T19" fmla="*/ 1 h 41"/>
                      <a:gd name="T20" fmla="*/ 1 w 782"/>
                      <a:gd name="T21" fmla="*/ 1 h 41"/>
                      <a:gd name="T22" fmla="*/ 1 w 782"/>
                      <a:gd name="T23" fmla="*/ 1 h 41"/>
                      <a:gd name="T24" fmla="*/ 1 w 782"/>
                      <a:gd name="T25" fmla="*/ 1 h 41"/>
                      <a:gd name="T26" fmla="*/ 1 w 782"/>
                      <a:gd name="T27" fmla="*/ 1 h 41"/>
                      <a:gd name="T28" fmla="*/ 1 w 782"/>
                      <a:gd name="T29" fmla="*/ 1 h 41"/>
                      <a:gd name="T30" fmla="*/ 1 w 782"/>
                      <a:gd name="T31" fmla="*/ 1 h 41"/>
                      <a:gd name="T32" fmla="*/ 1 w 782"/>
                      <a:gd name="T33" fmla="*/ 1 h 41"/>
                      <a:gd name="T34" fmla="*/ 0 w 782"/>
                      <a:gd name="T35" fmla="*/ 1 h 41"/>
                      <a:gd name="T36" fmla="*/ 1 w 782"/>
                      <a:gd name="T37" fmla="*/ 0 h 41"/>
                      <a:gd name="T38" fmla="*/ 1 w 782"/>
                      <a:gd name="T39" fmla="*/ 1 h 41"/>
                      <a:gd name="T40" fmla="*/ 1 w 782"/>
                      <a:gd name="T41" fmla="*/ 1 h 41"/>
                      <a:gd name="T42" fmla="*/ 1 w 782"/>
                      <a:gd name="T43" fmla="*/ 1 h 41"/>
                      <a:gd name="T44" fmla="*/ 1 w 782"/>
                      <a:gd name="T45" fmla="*/ 1 h 41"/>
                      <a:gd name="T46" fmla="*/ 1 w 782"/>
                      <a:gd name="T47" fmla="*/ 1 h 41"/>
                      <a:gd name="T48" fmla="*/ 1 w 782"/>
                      <a:gd name="T49" fmla="*/ 1 h 41"/>
                      <a:gd name="T50" fmla="*/ 1 w 782"/>
                      <a:gd name="T51" fmla="*/ 1 h 41"/>
                      <a:gd name="T52" fmla="*/ 1 w 782"/>
                      <a:gd name="T53" fmla="*/ 1 h 41"/>
                      <a:gd name="T54" fmla="*/ 1 w 782"/>
                      <a:gd name="T55" fmla="*/ 1 h 41"/>
                      <a:gd name="T56" fmla="*/ 1 w 782"/>
                      <a:gd name="T57" fmla="*/ 1 h 41"/>
                      <a:gd name="T58" fmla="*/ 1 w 782"/>
                      <a:gd name="T59" fmla="*/ 1 h 41"/>
                      <a:gd name="T60" fmla="*/ 1 w 782"/>
                      <a:gd name="T61" fmla="*/ 1 h 41"/>
                      <a:gd name="T62" fmla="*/ 1 w 782"/>
                      <a:gd name="T63" fmla="*/ 1 h 41"/>
                      <a:gd name="T64" fmla="*/ 1 w 782"/>
                      <a:gd name="T65" fmla="*/ 1 h 41"/>
                      <a:gd name="T66" fmla="*/ 1 w 782"/>
                      <a:gd name="T67" fmla="*/ 1 h 41"/>
                      <a:gd name="T68" fmla="*/ 1 w 782"/>
                      <a:gd name="T69" fmla="*/ 1 h 41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w 782"/>
                      <a:gd name="T106" fmla="*/ 0 h 41"/>
                      <a:gd name="T107" fmla="*/ 782 w 782"/>
                      <a:gd name="T108" fmla="*/ 41 h 41"/>
                    </a:gdLst>
                    <a:ahLst/>
                    <a:cxnLst>
                      <a:cxn ang="T70">
                        <a:pos x="T0" y="T1"/>
                      </a:cxn>
                      <a:cxn ang="T71">
                        <a:pos x="T2" y="T3"/>
                      </a:cxn>
                      <a:cxn ang="T72">
                        <a:pos x="T4" y="T5"/>
                      </a:cxn>
                      <a:cxn ang="T73">
                        <a:pos x="T6" y="T7"/>
                      </a:cxn>
                      <a:cxn ang="T74">
                        <a:pos x="T8" y="T9"/>
                      </a:cxn>
                      <a:cxn ang="T75">
                        <a:pos x="T10" y="T11"/>
                      </a:cxn>
                      <a:cxn ang="T76">
                        <a:pos x="T12" y="T13"/>
                      </a:cxn>
                      <a:cxn ang="T77">
                        <a:pos x="T14" y="T15"/>
                      </a:cxn>
                      <a:cxn ang="T78">
                        <a:pos x="T16" y="T17"/>
                      </a:cxn>
                      <a:cxn ang="T79">
                        <a:pos x="T18" y="T19"/>
                      </a:cxn>
                      <a:cxn ang="T80">
                        <a:pos x="T20" y="T21"/>
                      </a:cxn>
                      <a:cxn ang="T81">
                        <a:pos x="T22" y="T23"/>
                      </a:cxn>
                      <a:cxn ang="T82">
                        <a:pos x="T24" y="T25"/>
                      </a:cxn>
                      <a:cxn ang="T83">
                        <a:pos x="T26" y="T27"/>
                      </a:cxn>
                      <a:cxn ang="T84">
                        <a:pos x="T28" y="T29"/>
                      </a:cxn>
                      <a:cxn ang="T85">
                        <a:pos x="T30" y="T31"/>
                      </a:cxn>
                      <a:cxn ang="T86">
                        <a:pos x="T32" y="T33"/>
                      </a:cxn>
                      <a:cxn ang="T87">
                        <a:pos x="T34" y="T35"/>
                      </a:cxn>
                      <a:cxn ang="T88">
                        <a:pos x="T36" y="T37"/>
                      </a:cxn>
                      <a:cxn ang="T89">
                        <a:pos x="T38" y="T39"/>
                      </a:cxn>
                      <a:cxn ang="T90">
                        <a:pos x="T40" y="T41"/>
                      </a:cxn>
                      <a:cxn ang="T91">
                        <a:pos x="T42" y="T43"/>
                      </a:cxn>
                      <a:cxn ang="T92">
                        <a:pos x="T44" y="T45"/>
                      </a:cxn>
                      <a:cxn ang="T93">
                        <a:pos x="T46" y="T47"/>
                      </a:cxn>
                      <a:cxn ang="T94">
                        <a:pos x="T48" y="T49"/>
                      </a:cxn>
                      <a:cxn ang="T95">
                        <a:pos x="T50" y="T51"/>
                      </a:cxn>
                      <a:cxn ang="T96">
                        <a:pos x="T52" y="T53"/>
                      </a:cxn>
                      <a:cxn ang="T97">
                        <a:pos x="T54" y="T55"/>
                      </a:cxn>
                      <a:cxn ang="T98">
                        <a:pos x="T56" y="T57"/>
                      </a:cxn>
                      <a:cxn ang="T99">
                        <a:pos x="T58" y="T59"/>
                      </a:cxn>
                      <a:cxn ang="T100">
                        <a:pos x="T60" y="T61"/>
                      </a:cxn>
                      <a:cxn ang="T101">
                        <a:pos x="T62" y="T63"/>
                      </a:cxn>
                      <a:cxn ang="T102">
                        <a:pos x="T64" y="T65"/>
                      </a:cxn>
                      <a:cxn ang="T103">
                        <a:pos x="T66" y="T67"/>
                      </a:cxn>
                      <a:cxn ang="T104">
                        <a:pos x="T68" y="T69"/>
                      </a:cxn>
                    </a:cxnLst>
                    <a:rect l="T105" t="T106" r="T107" b="T108"/>
                    <a:pathLst>
                      <a:path w="782" h="41">
                        <a:moveTo>
                          <a:pt x="782" y="19"/>
                        </a:moveTo>
                        <a:lnTo>
                          <a:pt x="764" y="41"/>
                        </a:lnTo>
                        <a:lnTo>
                          <a:pt x="719" y="40"/>
                        </a:lnTo>
                        <a:lnTo>
                          <a:pt x="673" y="39"/>
                        </a:lnTo>
                        <a:lnTo>
                          <a:pt x="623" y="37"/>
                        </a:lnTo>
                        <a:lnTo>
                          <a:pt x="573" y="36"/>
                        </a:lnTo>
                        <a:lnTo>
                          <a:pt x="521" y="34"/>
                        </a:lnTo>
                        <a:lnTo>
                          <a:pt x="469" y="33"/>
                        </a:lnTo>
                        <a:lnTo>
                          <a:pt x="417" y="30"/>
                        </a:lnTo>
                        <a:lnTo>
                          <a:pt x="364" y="29"/>
                        </a:lnTo>
                        <a:lnTo>
                          <a:pt x="312" y="27"/>
                        </a:lnTo>
                        <a:lnTo>
                          <a:pt x="262" y="26"/>
                        </a:lnTo>
                        <a:lnTo>
                          <a:pt x="212" y="24"/>
                        </a:lnTo>
                        <a:lnTo>
                          <a:pt x="164" y="23"/>
                        </a:lnTo>
                        <a:lnTo>
                          <a:pt x="119" y="21"/>
                        </a:lnTo>
                        <a:lnTo>
                          <a:pt x="76" y="20"/>
                        </a:lnTo>
                        <a:lnTo>
                          <a:pt x="35" y="20"/>
                        </a:lnTo>
                        <a:lnTo>
                          <a:pt x="0" y="19"/>
                        </a:lnTo>
                        <a:lnTo>
                          <a:pt x="25" y="0"/>
                        </a:lnTo>
                        <a:lnTo>
                          <a:pt x="71" y="1"/>
                        </a:lnTo>
                        <a:lnTo>
                          <a:pt x="119" y="1"/>
                        </a:lnTo>
                        <a:lnTo>
                          <a:pt x="166" y="1"/>
                        </a:lnTo>
                        <a:lnTo>
                          <a:pt x="214" y="3"/>
                        </a:lnTo>
                        <a:lnTo>
                          <a:pt x="260" y="3"/>
                        </a:lnTo>
                        <a:lnTo>
                          <a:pt x="308" y="4"/>
                        </a:lnTo>
                        <a:lnTo>
                          <a:pt x="355" y="4"/>
                        </a:lnTo>
                        <a:lnTo>
                          <a:pt x="403" y="6"/>
                        </a:lnTo>
                        <a:lnTo>
                          <a:pt x="450" y="7"/>
                        </a:lnTo>
                        <a:lnTo>
                          <a:pt x="498" y="7"/>
                        </a:lnTo>
                        <a:lnTo>
                          <a:pt x="544" y="9"/>
                        </a:lnTo>
                        <a:lnTo>
                          <a:pt x="592" y="10"/>
                        </a:lnTo>
                        <a:lnTo>
                          <a:pt x="639" y="11"/>
                        </a:lnTo>
                        <a:lnTo>
                          <a:pt x="687" y="14"/>
                        </a:lnTo>
                        <a:lnTo>
                          <a:pt x="733" y="16"/>
                        </a:lnTo>
                        <a:lnTo>
                          <a:pt x="782" y="19"/>
                        </a:lnTo>
                        <a:close/>
                      </a:path>
                    </a:pathLst>
                  </a:custGeom>
                  <a:solidFill>
                    <a:srgbClr val="7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440" name="Freeform 277"/>
                  <p:cNvSpPr>
                    <a:spLocks/>
                  </p:cNvSpPr>
                  <p:nvPr/>
                </p:nvSpPr>
                <p:spPr bwMode="auto">
                  <a:xfrm>
                    <a:off x="3644" y="2034"/>
                    <a:ext cx="91" cy="537"/>
                  </a:xfrm>
                  <a:custGeom>
                    <a:avLst/>
                    <a:gdLst>
                      <a:gd name="T0" fmla="*/ 1 w 160"/>
                      <a:gd name="T1" fmla="*/ 1 h 881"/>
                      <a:gd name="T2" fmla="*/ 1 w 160"/>
                      <a:gd name="T3" fmla="*/ 1 h 881"/>
                      <a:gd name="T4" fmla="*/ 1 w 160"/>
                      <a:gd name="T5" fmla="*/ 1 h 881"/>
                      <a:gd name="T6" fmla="*/ 1 w 160"/>
                      <a:gd name="T7" fmla="*/ 1 h 881"/>
                      <a:gd name="T8" fmla="*/ 1 w 160"/>
                      <a:gd name="T9" fmla="*/ 0 h 881"/>
                      <a:gd name="T10" fmla="*/ 1 w 160"/>
                      <a:gd name="T11" fmla="*/ 1 h 881"/>
                      <a:gd name="T12" fmla="*/ 1 w 160"/>
                      <a:gd name="T13" fmla="*/ 1 h 881"/>
                      <a:gd name="T14" fmla="*/ 1 w 160"/>
                      <a:gd name="T15" fmla="*/ 1 h 881"/>
                      <a:gd name="T16" fmla="*/ 1 w 160"/>
                      <a:gd name="T17" fmla="*/ 1 h 881"/>
                      <a:gd name="T18" fmla="*/ 1 w 160"/>
                      <a:gd name="T19" fmla="*/ 1 h 881"/>
                      <a:gd name="T20" fmla="*/ 1 w 160"/>
                      <a:gd name="T21" fmla="*/ 1 h 881"/>
                      <a:gd name="T22" fmla="*/ 1 w 160"/>
                      <a:gd name="T23" fmla="*/ 1 h 881"/>
                      <a:gd name="T24" fmla="*/ 1 w 160"/>
                      <a:gd name="T25" fmla="*/ 1 h 881"/>
                      <a:gd name="T26" fmla="*/ 1 w 160"/>
                      <a:gd name="T27" fmla="*/ 1 h 881"/>
                      <a:gd name="T28" fmla="*/ 1 w 160"/>
                      <a:gd name="T29" fmla="*/ 1 h 881"/>
                      <a:gd name="T30" fmla="*/ 1 w 160"/>
                      <a:gd name="T31" fmla="*/ 1 h 881"/>
                      <a:gd name="T32" fmla="*/ 1 w 160"/>
                      <a:gd name="T33" fmla="*/ 1 h 881"/>
                      <a:gd name="T34" fmla="*/ 1 w 160"/>
                      <a:gd name="T35" fmla="*/ 1 h 881"/>
                      <a:gd name="T36" fmla="*/ 1 w 160"/>
                      <a:gd name="T37" fmla="*/ 1 h 881"/>
                      <a:gd name="T38" fmla="*/ 1 w 160"/>
                      <a:gd name="T39" fmla="*/ 1 h 881"/>
                      <a:gd name="T40" fmla="*/ 1 w 160"/>
                      <a:gd name="T41" fmla="*/ 1 h 881"/>
                      <a:gd name="T42" fmla="*/ 1 w 160"/>
                      <a:gd name="T43" fmla="*/ 1 h 881"/>
                      <a:gd name="T44" fmla="*/ 1 w 160"/>
                      <a:gd name="T45" fmla="*/ 1 h 881"/>
                      <a:gd name="T46" fmla="*/ 1 w 160"/>
                      <a:gd name="T47" fmla="*/ 1 h 881"/>
                      <a:gd name="T48" fmla="*/ 1 w 160"/>
                      <a:gd name="T49" fmla="*/ 2 h 881"/>
                      <a:gd name="T50" fmla="*/ 0 w 160"/>
                      <a:gd name="T51" fmla="*/ 2 h 881"/>
                      <a:gd name="T52" fmla="*/ 1 w 160"/>
                      <a:gd name="T53" fmla="*/ 2 h 881"/>
                      <a:gd name="T54" fmla="*/ 1 w 160"/>
                      <a:gd name="T55" fmla="*/ 1 h 881"/>
                      <a:gd name="T56" fmla="*/ 1 w 160"/>
                      <a:gd name="T57" fmla="*/ 1 h 881"/>
                      <a:gd name="T58" fmla="*/ 1 w 160"/>
                      <a:gd name="T59" fmla="*/ 1 h 881"/>
                      <a:gd name="T60" fmla="*/ 1 w 160"/>
                      <a:gd name="T61" fmla="*/ 1 h 881"/>
                      <a:gd name="T62" fmla="*/ 1 w 160"/>
                      <a:gd name="T63" fmla="*/ 1 h 881"/>
                      <a:gd name="T64" fmla="*/ 1 w 160"/>
                      <a:gd name="T65" fmla="*/ 1 h 881"/>
                      <a:gd name="T66" fmla="*/ 1 w 160"/>
                      <a:gd name="T67" fmla="*/ 1 h 881"/>
                      <a:gd name="T68" fmla="*/ 1 w 160"/>
                      <a:gd name="T69" fmla="*/ 1 h 881"/>
                      <a:gd name="T70" fmla="*/ 1 w 160"/>
                      <a:gd name="T71" fmla="*/ 1 h 881"/>
                      <a:gd name="T72" fmla="*/ 1 w 160"/>
                      <a:gd name="T73" fmla="*/ 1 h 881"/>
                      <a:gd name="T74" fmla="*/ 1 w 160"/>
                      <a:gd name="T75" fmla="*/ 1 h 881"/>
                      <a:gd name="T76" fmla="*/ 1 w 160"/>
                      <a:gd name="T77" fmla="*/ 1 h 881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w 160"/>
                      <a:gd name="T118" fmla="*/ 0 h 881"/>
                      <a:gd name="T119" fmla="*/ 160 w 160"/>
                      <a:gd name="T120" fmla="*/ 881 h 881"/>
                    </a:gdLst>
                    <a:ahLst/>
                    <a:cxnLst>
                      <a:cxn ang="T78">
                        <a:pos x="T0" y="T1"/>
                      </a:cxn>
                      <a:cxn ang="T79">
                        <a:pos x="T2" y="T3"/>
                      </a:cxn>
                      <a:cxn ang="T80">
                        <a:pos x="T4" y="T5"/>
                      </a:cxn>
                      <a:cxn ang="T81">
                        <a:pos x="T6" y="T7"/>
                      </a:cxn>
                      <a:cxn ang="T82">
                        <a:pos x="T8" y="T9"/>
                      </a:cxn>
                      <a:cxn ang="T83">
                        <a:pos x="T10" y="T11"/>
                      </a:cxn>
                      <a:cxn ang="T84">
                        <a:pos x="T12" y="T13"/>
                      </a:cxn>
                      <a:cxn ang="T85">
                        <a:pos x="T14" y="T15"/>
                      </a:cxn>
                      <a:cxn ang="T86">
                        <a:pos x="T16" y="T17"/>
                      </a:cxn>
                      <a:cxn ang="T87">
                        <a:pos x="T18" y="T19"/>
                      </a:cxn>
                      <a:cxn ang="T88">
                        <a:pos x="T20" y="T21"/>
                      </a:cxn>
                      <a:cxn ang="T89">
                        <a:pos x="T22" y="T23"/>
                      </a:cxn>
                      <a:cxn ang="T90">
                        <a:pos x="T24" y="T25"/>
                      </a:cxn>
                      <a:cxn ang="T91">
                        <a:pos x="T26" y="T27"/>
                      </a:cxn>
                      <a:cxn ang="T92">
                        <a:pos x="T28" y="T29"/>
                      </a:cxn>
                      <a:cxn ang="T93">
                        <a:pos x="T30" y="T31"/>
                      </a:cxn>
                      <a:cxn ang="T94">
                        <a:pos x="T32" y="T33"/>
                      </a:cxn>
                      <a:cxn ang="T95">
                        <a:pos x="T34" y="T35"/>
                      </a:cxn>
                      <a:cxn ang="T96">
                        <a:pos x="T36" y="T37"/>
                      </a:cxn>
                      <a:cxn ang="T97">
                        <a:pos x="T38" y="T39"/>
                      </a:cxn>
                      <a:cxn ang="T98">
                        <a:pos x="T40" y="T41"/>
                      </a:cxn>
                      <a:cxn ang="T99">
                        <a:pos x="T42" y="T43"/>
                      </a:cxn>
                      <a:cxn ang="T100">
                        <a:pos x="T44" y="T45"/>
                      </a:cxn>
                      <a:cxn ang="T101">
                        <a:pos x="T46" y="T47"/>
                      </a:cxn>
                      <a:cxn ang="T102">
                        <a:pos x="T48" y="T49"/>
                      </a:cxn>
                      <a:cxn ang="T103">
                        <a:pos x="T50" y="T51"/>
                      </a:cxn>
                      <a:cxn ang="T104">
                        <a:pos x="T52" y="T53"/>
                      </a:cxn>
                      <a:cxn ang="T105">
                        <a:pos x="T54" y="T55"/>
                      </a:cxn>
                      <a:cxn ang="T106">
                        <a:pos x="T56" y="T57"/>
                      </a:cxn>
                      <a:cxn ang="T107">
                        <a:pos x="T58" y="T59"/>
                      </a:cxn>
                      <a:cxn ang="T108">
                        <a:pos x="T60" y="T61"/>
                      </a:cxn>
                      <a:cxn ang="T109">
                        <a:pos x="T62" y="T63"/>
                      </a:cxn>
                      <a:cxn ang="T110">
                        <a:pos x="T64" y="T65"/>
                      </a:cxn>
                      <a:cxn ang="T111">
                        <a:pos x="T66" y="T67"/>
                      </a:cxn>
                      <a:cxn ang="T112">
                        <a:pos x="T68" y="T69"/>
                      </a:cxn>
                      <a:cxn ang="T113">
                        <a:pos x="T70" y="T71"/>
                      </a:cxn>
                      <a:cxn ang="T114">
                        <a:pos x="T72" y="T73"/>
                      </a:cxn>
                      <a:cxn ang="T115">
                        <a:pos x="T74" y="T75"/>
                      </a:cxn>
                      <a:cxn ang="T116">
                        <a:pos x="T76" y="T77"/>
                      </a:cxn>
                    </a:cxnLst>
                    <a:rect l="T117" t="T118" r="T119" b="T120"/>
                    <a:pathLst>
                      <a:path w="160" h="881">
                        <a:moveTo>
                          <a:pt x="50" y="120"/>
                        </a:moveTo>
                        <a:lnTo>
                          <a:pt x="73" y="91"/>
                        </a:lnTo>
                        <a:lnTo>
                          <a:pt x="91" y="69"/>
                        </a:lnTo>
                        <a:lnTo>
                          <a:pt x="110" y="46"/>
                        </a:lnTo>
                        <a:lnTo>
                          <a:pt x="148" y="0"/>
                        </a:lnTo>
                        <a:lnTo>
                          <a:pt x="150" y="10"/>
                        </a:lnTo>
                        <a:lnTo>
                          <a:pt x="150" y="22"/>
                        </a:lnTo>
                        <a:lnTo>
                          <a:pt x="150" y="33"/>
                        </a:lnTo>
                        <a:lnTo>
                          <a:pt x="150" y="47"/>
                        </a:lnTo>
                        <a:lnTo>
                          <a:pt x="150" y="53"/>
                        </a:lnTo>
                        <a:lnTo>
                          <a:pt x="150" y="59"/>
                        </a:lnTo>
                        <a:lnTo>
                          <a:pt x="150" y="66"/>
                        </a:lnTo>
                        <a:lnTo>
                          <a:pt x="150" y="71"/>
                        </a:lnTo>
                        <a:lnTo>
                          <a:pt x="150" y="77"/>
                        </a:lnTo>
                        <a:lnTo>
                          <a:pt x="150" y="83"/>
                        </a:lnTo>
                        <a:lnTo>
                          <a:pt x="150" y="90"/>
                        </a:lnTo>
                        <a:lnTo>
                          <a:pt x="150" y="96"/>
                        </a:lnTo>
                        <a:lnTo>
                          <a:pt x="150" y="97"/>
                        </a:lnTo>
                        <a:lnTo>
                          <a:pt x="150" y="98"/>
                        </a:lnTo>
                        <a:lnTo>
                          <a:pt x="150" y="100"/>
                        </a:lnTo>
                        <a:lnTo>
                          <a:pt x="150" y="101"/>
                        </a:lnTo>
                        <a:lnTo>
                          <a:pt x="153" y="258"/>
                        </a:lnTo>
                        <a:lnTo>
                          <a:pt x="155" y="435"/>
                        </a:lnTo>
                        <a:lnTo>
                          <a:pt x="158" y="597"/>
                        </a:lnTo>
                        <a:lnTo>
                          <a:pt x="160" y="710"/>
                        </a:lnTo>
                        <a:lnTo>
                          <a:pt x="0" y="881"/>
                        </a:lnTo>
                        <a:lnTo>
                          <a:pt x="7" y="739"/>
                        </a:lnTo>
                        <a:lnTo>
                          <a:pt x="16" y="533"/>
                        </a:lnTo>
                        <a:lnTo>
                          <a:pt x="25" y="327"/>
                        </a:lnTo>
                        <a:lnTo>
                          <a:pt x="28" y="174"/>
                        </a:lnTo>
                        <a:lnTo>
                          <a:pt x="28" y="170"/>
                        </a:lnTo>
                        <a:lnTo>
                          <a:pt x="28" y="165"/>
                        </a:lnTo>
                        <a:lnTo>
                          <a:pt x="28" y="161"/>
                        </a:lnTo>
                        <a:lnTo>
                          <a:pt x="28" y="158"/>
                        </a:lnTo>
                        <a:lnTo>
                          <a:pt x="26" y="157"/>
                        </a:lnTo>
                        <a:lnTo>
                          <a:pt x="23" y="157"/>
                        </a:lnTo>
                        <a:lnTo>
                          <a:pt x="21" y="157"/>
                        </a:lnTo>
                        <a:lnTo>
                          <a:pt x="17" y="157"/>
                        </a:lnTo>
                        <a:lnTo>
                          <a:pt x="50" y="120"/>
                        </a:lnTo>
                        <a:close/>
                      </a:path>
                    </a:pathLst>
                  </a:custGeom>
                  <a:solidFill>
                    <a:srgbClr val="7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11430" name="Text Box 278"/>
                <p:cNvSpPr txBox="1">
                  <a:spLocks noChangeArrowheads="1"/>
                </p:cNvSpPr>
                <p:nvPr/>
              </p:nvSpPr>
              <p:spPr bwMode="auto">
                <a:xfrm>
                  <a:off x="2470" y="2836"/>
                  <a:ext cx="375" cy="4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한양해서" pitchFamily="18" charset="-127"/>
                      <a:ea typeface="한양해서" pitchFamily="18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한양해서" pitchFamily="18" charset="-127"/>
                      <a:ea typeface="한양해서" pitchFamily="18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한양해서" pitchFamily="18" charset="-127"/>
                      <a:ea typeface="한양해서" pitchFamily="18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한양해서" pitchFamily="18" charset="-127"/>
                      <a:ea typeface="한양해서" pitchFamily="18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한양해서" pitchFamily="18" charset="-127"/>
                      <a:ea typeface="한양해서" pitchFamily="18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한양해서" pitchFamily="18" charset="-127"/>
                      <a:ea typeface="한양해서" pitchFamily="18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한양해서" pitchFamily="18" charset="-127"/>
                      <a:ea typeface="한양해서" pitchFamily="18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한양해서" pitchFamily="18" charset="-127"/>
                      <a:ea typeface="한양해서" pitchFamily="18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한양해서" pitchFamily="18" charset="-127"/>
                      <a:ea typeface="한양해서" pitchFamily="18" charset="-127"/>
                    </a:defRPr>
                  </a:lvl9pPr>
                </a:lstStyle>
                <a:p>
                  <a:pPr eaLnBrk="1" hangingPunct="1"/>
                  <a:r>
                    <a:rPr lang="en-US" altLang="ko-KR" sz="1400">
                      <a:latin typeface="Lucida Console" pitchFamily="49" charset="0"/>
                      <a:ea typeface="HY엽서L" pitchFamily="18" charset="-127"/>
                    </a:rPr>
                    <a:t>B</a:t>
                  </a:r>
                </a:p>
              </p:txBody>
            </p:sp>
          </p:grpSp>
          <p:grpSp>
            <p:nvGrpSpPr>
              <p:cNvPr id="11416" name="Group 279"/>
              <p:cNvGrpSpPr>
                <a:grpSpLocks/>
              </p:cNvGrpSpPr>
              <p:nvPr/>
            </p:nvGrpSpPr>
            <p:grpSpPr bwMode="auto">
              <a:xfrm>
                <a:off x="1785" y="1989"/>
                <a:ext cx="506" cy="440"/>
                <a:chOff x="2336" y="2568"/>
                <a:chExt cx="567" cy="712"/>
              </a:xfrm>
            </p:grpSpPr>
            <p:grpSp>
              <p:nvGrpSpPr>
                <p:cNvPr id="11417" name="Group 280"/>
                <p:cNvGrpSpPr>
                  <a:grpSpLocks/>
                </p:cNvGrpSpPr>
                <p:nvPr/>
              </p:nvGrpSpPr>
              <p:grpSpPr bwMode="auto">
                <a:xfrm>
                  <a:off x="2336" y="2568"/>
                  <a:ext cx="567" cy="552"/>
                  <a:chOff x="3168" y="2019"/>
                  <a:chExt cx="567" cy="552"/>
                </a:xfrm>
              </p:grpSpPr>
              <p:sp>
                <p:nvSpPr>
                  <p:cNvPr id="11419" name="Freeform 281"/>
                  <p:cNvSpPr>
                    <a:spLocks/>
                  </p:cNvSpPr>
                  <p:nvPr/>
                </p:nvSpPr>
                <p:spPr bwMode="auto">
                  <a:xfrm>
                    <a:off x="3187" y="2509"/>
                    <a:ext cx="444" cy="43"/>
                  </a:xfrm>
                  <a:custGeom>
                    <a:avLst/>
                    <a:gdLst>
                      <a:gd name="T0" fmla="*/ 0 w 783"/>
                      <a:gd name="T1" fmla="*/ 1 h 70"/>
                      <a:gd name="T2" fmla="*/ 1 w 783"/>
                      <a:gd name="T3" fmla="*/ 0 h 70"/>
                      <a:gd name="T4" fmla="*/ 1 w 783"/>
                      <a:gd name="T5" fmla="*/ 0 h 70"/>
                      <a:gd name="T6" fmla="*/ 1 w 783"/>
                      <a:gd name="T7" fmla="*/ 0 h 70"/>
                      <a:gd name="T8" fmla="*/ 1 w 783"/>
                      <a:gd name="T9" fmla="*/ 0 h 70"/>
                      <a:gd name="T10" fmla="*/ 1 w 783"/>
                      <a:gd name="T11" fmla="*/ 1 h 70"/>
                      <a:gd name="T12" fmla="*/ 1 w 783"/>
                      <a:gd name="T13" fmla="*/ 1 h 70"/>
                      <a:gd name="T14" fmla="*/ 1 w 783"/>
                      <a:gd name="T15" fmla="*/ 1 h 70"/>
                      <a:gd name="T16" fmla="*/ 1 w 783"/>
                      <a:gd name="T17" fmla="*/ 1 h 70"/>
                      <a:gd name="T18" fmla="*/ 1 w 783"/>
                      <a:gd name="T19" fmla="*/ 1 h 70"/>
                      <a:gd name="T20" fmla="*/ 1 w 783"/>
                      <a:gd name="T21" fmla="*/ 1 h 70"/>
                      <a:gd name="T22" fmla="*/ 1 w 783"/>
                      <a:gd name="T23" fmla="*/ 1 h 70"/>
                      <a:gd name="T24" fmla="*/ 1 w 783"/>
                      <a:gd name="T25" fmla="*/ 1 h 70"/>
                      <a:gd name="T26" fmla="*/ 1 w 783"/>
                      <a:gd name="T27" fmla="*/ 1 h 70"/>
                      <a:gd name="T28" fmla="*/ 1 w 783"/>
                      <a:gd name="T29" fmla="*/ 1 h 70"/>
                      <a:gd name="T30" fmla="*/ 1 w 783"/>
                      <a:gd name="T31" fmla="*/ 1 h 70"/>
                      <a:gd name="T32" fmla="*/ 1 w 783"/>
                      <a:gd name="T33" fmla="*/ 1 h 70"/>
                      <a:gd name="T34" fmla="*/ 1 w 783"/>
                      <a:gd name="T35" fmla="*/ 1 h 70"/>
                      <a:gd name="T36" fmla="*/ 1 w 783"/>
                      <a:gd name="T37" fmla="*/ 1 h 70"/>
                      <a:gd name="T38" fmla="*/ 1 w 783"/>
                      <a:gd name="T39" fmla="*/ 1 h 70"/>
                      <a:gd name="T40" fmla="*/ 1 w 783"/>
                      <a:gd name="T41" fmla="*/ 1 h 70"/>
                      <a:gd name="T42" fmla="*/ 1 w 783"/>
                      <a:gd name="T43" fmla="*/ 1 h 70"/>
                      <a:gd name="T44" fmla="*/ 1 w 783"/>
                      <a:gd name="T45" fmla="*/ 1 h 70"/>
                      <a:gd name="T46" fmla="*/ 1 w 783"/>
                      <a:gd name="T47" fmla="*/ 1 h 70"/>
                      <a:gd name="T48" fmla="*/ 1 w 783"/>
                      <a:gd name="T49" fmla="*/ 1 h 70"/>
                      <a:gd name="T50" fmla="*/ 1 w 783"/>
                      <a:gd name="T51" fmla="*/ 1 h 70"/>
                      <a:gd name="T52" fmla="*/ 1 w 783"/>
                      <a:gd name="T53" fmla="*/ 1 h 70"/>
                      <a:gd name="T54" fmla="*/ 1 w 783"/>
                      <a:gd name="T55" fmla="*/ 1 h 70"/>
                      <a:gd name="T56" fmla="*/ 1 w 783"/>
                      <a:gd name="T57" fmla="*/ 1 h 70"/>
                      <a:gd name="T58" fmla="*/ 1 w 783"/>
                      <a:gd name="T59" fmla="*/ 1 h 70"/>
                      <a:gd name="T60" fmla="*/ 1 w 783"/>
                      <a:gd name="T61" fmla="*/ 1 h 70"/>
                      <a:gd name="T62" fmla="*/ 1 w 783"/>
                      <a:gd name="T63" fmla="*/ 1 h 70"/>
                      <a:gd name="T64" fmla="*/ 1 w 783"/>
                      <a:gd name="T65" fmla="*/ 1 h 70"/>
                      <a:gd name="T66" fmla="*/ 1 w 783"/>
                      <a:gd name="T67" fmla="*/ 1 h 70"/>
                      <a:gd name="T68" fmla="*/ 0 w 783"/>
                      <a:gd name="T69" fmla="*/ 1 h 70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w 783"/>
                      <a:gd name="T106" fmla="*/ 0 h 70"/>
                      <a:gd name="T107" fmla="*/ 783 w 783"/>
                      <a:gd name="T108" fmla="*/ 70 h 70"/>
                    </a:gdLst>
                    <a:ahLst/>
                    <a:cxnLst>
                      <a:cxn ang="T70">
                        <a:pos x="T0" y="T1"/>
                      </a:cxn>
                      <a:cxn ang="T71">
                        <a:pos x="T2" y="T3"/>
                      </a:cxn>
                      <a:cxn ang="T72">
                        <a:pos x="T4" y="T5"/>
                      </a:cxn>
                      <a:cxn ang="T73">
                        <a:pos x="T6" y="T7"/>
                      </a:cxn>
                      <a:cxn ang="T74">
                        <a:pos x="T8" y="T9"/>
                      </a:cxn>
                      <a:cxn ang="T75">
                        <a:pos x="T10" y="T11"/>
                      </a:cxn>
                      <a:cxn ang="T76">
                        <a:pos x="T12" y="T13"/>
                      </a:cxn>
                      <a:cxn ang="T77">
                        <a:pos x="T14" y="T15"/>
                      </a:cxn>
                      <a:cxn ang="T78">
                        <a:pos x="T16" y="T17"/>
                      </a:cxn>
                      <a:cxn ang="T79">
                        <a:pos x="T18" y="T19"/>
                      </a:cxn>
                      <a:cxn ang="T80">
                        <a:pos x="T20" y="T21"/>
                      </a:cxn>
                      <a:cxn ang="T81">
                        <a:pos x="T22" y="T23"/>
                      </a:cxn>
                      <a:cxn ang="T82">
                        <a:pos x="T24" y="T25"/>
                      </a:cxn>
                      <a:cxn ang="T83">
                        <a:pos x="T26" y="T27"/>
                      </a:cxn>
                      <a:cxn ang="T84">
                        <a:pos x="T28" y="T29"/>
                      </a:cxn>
                      <a:cxn ang="T85">
                        <a:pos x="T30" y="T31"/>
                      </a:cxn>
                      <a:cxn ang="T86">
                        <a:pos x="T32" y="T33"/>
                      </a:cxn>
                      <a:cxn ang="T87">
                        <a:pos x="T34" y="T35"/>
                      </a:cxn>
                      <a:cxn ang="T88">
                        <a:pos x="T36" y="T37"/>
                      </a:cxn>
                      <a:cxn ang="T89">
                        <a:pos x="T38" y="T39"/>
                      </a:cxn>
                      <a:cxn ang="T90">
                        <a:pos x="T40" y="T41"/>
                      </a:cxn>
                      <a:cxn ang="T91">
                        <a:pos x="T42" y="T43"/>
                      </a:cxn>
                      <a:cxn ang="T92">
                        <a:pos x="T44" y="T45"/>
                      </a:cxn>
                      <a:cxn ang="T93">
                        <a:pos x="T46" y="T47"/>
                      </a:cxn>
                      <a:cxn ang="T94">
                        <a:pos x="T48" y="T49"/>
                      </a:cxn>
                      <a:cxn ang="T95">
                        <a:pos x="T50" y="T51"/>
                      </a:cxn>
                      <a:cxn ang="T96">
                        <a:pos x="T52" y="T53"/>
                      </a:cxn>
                      <a:cxn ang="T97">
                        <a:pos x="T54" y="T55"/>
                      </a:cxn>
                      <a:cxn ang="T98">
                        <a:pos x="T56" y="T57"/>
                      </a:cxn>
                      <a:cxn ang="T99">
                        <a:pos x="T58" y="T59"/>
                      </a:cxn>
                      <a:cxn ang="T100">
                        <a:pos x="T60" y="T61"/>
                      </a:cxn>
                      <a:cxn ang="T101">
                        <a:pos x="T62" y="T63"/>
                      </a:cxn>
                      <a:cxn ang="T102">
                        <a:pos x="T64" y="T65"/>
                      </a:cxn>
                      <a:cxn ang="T103">
                        <a:pos x="T66" y="T67"/>
                      </a:cxn>
                      <a:cxn ang="T104">
                        <a:pos x="T68" y="T69"/>
                      </a:cxn>
                    </a:cxnLst>
                    <a:rect l="T105" t="T106" r="T107" b="T108"/>
                    <a:pathLst>
                      <a:path w="783" h="70">
                        <a:moveTo>
                          <a:pt x="0" y="50"/>
                        </a:moveTo>
                        <a:lnTo>
                          <a:pt x="66" y="0"/>
                        </a:lnTo>
                        <a:lnTo>
                          <a:pt x="71" y="0"/>
                        </a:lnTo>
                        <a:lnTo>
                          <a:pt x="89" y="0"/>
                        </a:lnTo>
                        <a:lnTo>
                          <a:pt x="117" y="0"/>
                        </a:lnTo>
                        <a:lnTo>
                          <a:pt x="153" y="1"/>
                        </a:lnTo>
                        <a:lnTo>
                          <a:pt x="196" y="1"/>
                        </a:lnTo>
                        <a:lnTo>
                          <a:pt x="246" y="3"/>
                        </a:lnTo>
                        <a:lnTo>
                          <a:pt x="301" y="4"/>
                        </a:lnTo>
                        <a:lnTo>
                          <a:pt x="358" y="6"/>
                        </a:lnTo>
                        <a:lnTo>
                          <a:pt x="417" y="7"/>
                        </a:lnTo>
                        <a:lnTo>
                          <a:pt x="478" y="8"/>
                        </a:lnTo>
                        <a:lnTo>
                          <a:pt x="539" y="10"/>
                        </a:lnTo>
                        <a:lnTo>
                          <a:pt x="596" y="13"/>
                        </a:lnTo>
                        <a:lnTo>
                          <a:pt x="651" y="16"/>
                        </a:lnTo>
                        <a:lnTo>
                          <a:pt x="701" y="18"/>
                        </a:lnTo>
                        <a:lnTo>
                          <a:pt x="746" y="21"/>
                        </a:lnTo>
                        <a:lnTo>
                          <a:pt x="783" y="24"/>
                        </a:lnTo>
                        <a:lnTo>
                          <a:pt x="746" y="70"/>
                        </a:lnTo>
                        <a:lnTo>
                          <a:pt x="699" y="67"/>
                        </a:lnTo>
                        <a:lnTo>
                          <a:pt x="653" y="65"/>
                        </a:lnTo>
                        <a:lnTo>
                          <a:pt x="605" y="63"/>
                        </a:lnTo>
                        <a:lnTo>
                          <a:pt x="558" y="61"/>
                        </a:lnTo>
                        <a:lnTo>
                          <a:pt x="512" y="60"/>
                        </a:lnTo>
                        <a:lnTo>
                          <a:pt x="466" y="58"/>
                        </a:lnTo>
                        <a:lnTo>
                          <a:pt x="419" y="57"/>
                        </a:lnTo>
                        <a:lnTo>
                          <a:pt x="373" y="57"/>
                        </a:lnTo>
                        <a:lnTo>
                          <a:pt x="326" y="55"/>
                        </a:lnTo>
                        <a:lnTo>
                          <a:pt x="280" y="55"/>
                        </a:lnTo>
                        <a:lnTo>
                          <a:pt x="233" y="54"/>
                        </a:lnTo>
                        <a:lnTo>
                          <a:pt x="187" y="53"/>
                        </a:lnTo>
                        <a:lnTo>
                          <a:pt x="141" y="53"/>
                        </a:lnTo>
                        <a:lnTo>
                          <a:pt x="92" y="51"/>
                        </a:lnTo>
                        <a:lnTo>
                          <a:pt x="46" y="51"/>
                        </a:lnTo>
                        <a:lnTo>
                          <a:pt x="0" y="50"/>
                        </a:lnTo>
                        <a:close/>
                      </a:path>
                    </a:pathLst>
                  </a:custGeom>
                  <a:solidFill>
                    <a:srgbClr val="FFFFB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420" name="Freeform 282"/>
                  <p:cNvSpPr>
                    <a:spLocks/>
                  </p:cNvSpPr>
                  <p:nvPr/>
                </p:nvSpPr>
                <p:spPr bwMode="auto">
                  <a:xfrm>
                    <a:off x="3168" y="2540"/>
                    <a:ext cx="442" cy="26"/>
                  </a:xfrm>
                  <a:custGeom>
                    <a:avLst/>
                    <a:gdLst>
                      <a:gd name="T0" fmla="*/ 1 w 779"/>
                      <a:gd name="T1" fmla="*/ 1 h 43"/>
                      <a:gd name="T2" fmla="*/ 1 w 779"/>
                      <a:gd name="T3" fmla="*/ 1 h 43"/>
                      <a:gd name="T4" fmla="*/ 1 w 779"/>
                      <a:gd name="T5" fmla="*/ 1 h 43"/>
                      <a:gd name="T6" fmla="*/ 1 w 779"/>
                      <a:gd name="T7" fmla="*/ 1 h 43"/>
                      <a:gd name="T8" fmla="*/ 1 w 779"/>
                      <a:gd name="T9" fmla="*/ 1 h 43"/>
                      <a:gd name="T10" fmla="*/ 1 w 779"/>
                      <a:gd name="T11" fmla="*/ 1 h 43"/>
                      <a:gd name="T12" fmla="*/ 1 w 779"/>
                      <a:gd name="T13" fmla="*/ 1 h 43"/>
                      <a:gd name="T14" fmla="*/ 1 w 779"/>
                      <a:gd name="T15" fmla="*/ 1 h 43"/>
                      <a:gd name="T16" fmla="*/ 1 w 779"/>
                      <a:gd name="T17" fmla="*/ 1 h 43"/>
                      <a:gd name="T18" fmla="*/ 1 w 779"/>
                      <a:gd name="T19" fmla="*/ 1 h 43"/>
                      <a:gd name="T20" fmla="*/ 1 w 779"/>
                      <a:gd name="T21" fmla="*/ 1 h 43"/>
                      <a:gd name="T22" fmla="*/ 1 w 779"/>
                      <a:gd name="T23" fmla="*/ 1 h 43"/>
                      <a:gd name="T24" fmla="*/ 1 w 779"/>
                      <a:gd name="T25" fmla="*/ 1 h 43"/>
                      <a:gd name="T26" fmla="*/ 1 w 779"/>
                      <a:gd name="T27" fmla="*/ 1 h 43"/>
                      <a:gd name="T28" fmla="*/ 1 w 779"/>
                      <a:gd name="T29" fmla="*/ 1 h 43"/>
                      <a:gd name="T30" fmla="*/ 1 w 779"/>
                      <a:gd name="T31" fmla="*/ 1 h 43"/>
                      <a:gd name="T32" fmla="*/ 1 w 779"/>
                      <a:gd name="T33" fmla="*/ 1 h 43"/>
                      <a:gd name="T34" fmla="*/ 0 w 779"/>
                      <a:gd name="T35" fmla="*/ 1 h 43"/>
                      <a:gd name="T36" fmla="*/ 1 w 779"/>
                      <a:gd name="T37" fmla="*/ 0 h 43"/>
                      <a:gd name="T38" fmla="*/ 1 w 779"/>
                      <a:gd name="T39" fmla="*/ 1 h 43"/>
                      <a:gd name="T40" fmla="*/ 1 w 779"/>
                      <a:gd name="T41" fmla="*/ 1 h 43"/>
                      <a:gd name="T42" fmla="*/ 1 w 779"/>
                      <a:gd name="T43" fmla="*/ 1 h 43"/>
                      <a:gd name="T44" fmla="*/ 1 w 779"/>
                      <a:gd name="T45" fmla="*/ 1 h 43"/>
                      <a:gd name="T46" fmla="*/ 1 w 779"/>
                      <a:gd name="T47" fmla="*/ 1 h 43"/>
                      <a:gd name="T48" fmla="*/ 1 w 779"/>
                      <a:gd name="T49" fmla="*/ 1 h 43"/>
                      <a:gd name="T50" fmla="*/ 1 w 779"/>
                      <a:gd name="T51" fmla="*/ 1 h 43"/>
                      <a:gd name="T52" fmla="*/ 1 w 779"/>
                      <a:gd name="T53" fmla="*/ 1 h 43"/>
                      <a:gd name="T54" fmla="*/ 1 w 779"/>
                      <a:gd name="T55" fmla="*/ 1 h 43"/>
                      <a:gd name="T56" fmla="*/ 1 w 779"/>
                      <a:gd name="T57" fmla="*/ 1 h 43"/>
                      <a:gd name="T58" fmla="*/ 1 w 779"/>
                      <a:gd name="T59" fmla="*/ 1 h 43"/>
                      <a:gd name="T60" fmla="*/ 1 w 779"/>
                      <a:gd name="T61" fmla="*/ 1 h 43"/>
                      <a:gd name="T62" fmla="*/ 1 w 779"/>
                      <a:gd name="T63" fmla="*/ 1 h 43"/>
                      <a:gd name="T64" fmla="*/ 1 w 779"/>
                      <a:gd name="T65" fmla="*/ 1 h 43"/>
                      <a:gd name="T66" fmla="*/ 1 w 779"/>
                      <a:gd name="T67" fmla="*/ 1 h 43"/>
                      <a:gd name="T68" fmla="*/ 1 w 779"/>
                      <a:gd name="T69" fmla="*/ 1 h 43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w 779"/>
                      <a:gd name="T106" fmla="*/ 0 h 43"/>
                      <a:gd name="T107" fmla="*/ 779 w 779"/>
                      <a:gd name="T108" fmla="*/ 43 h 43"/>
                    </a:gdLst>
                    <a:ahLst/>
                    <a:cxnLst>
                      <a:cxn ang="T70">
                        <a:pos x="T0" y="T1"/>
                      </a:cxn>
                      <a:cxn ang="T71">
                        <a:pos x="T2" y="T3"/>
                      </a:cxn>
                      <a:cxn ang="T72">
                        <a:pos x="T4" y="T5"/>
                      </a:cxn>
                      <a:cxn ang="T73">
                        <a:pos x="T6" y="T7"/>
                      </a:cxn>
                      <a:cxn ang="T74">
                        <a:pos x="T8" y="T9"/>
                      </a:cxn>
                      <a:cxn ang="T75">
                        <a:pos x="T10" y="T11"/>
                      </a:cxn>
                      <a:cxn ang="T76">
                        <a:pos x="T12" y="T13"/>
                      </a:cxn>
                      <a:cxn ang="T77">
                        <a:pos x="T14" y="T15"/>
                      </a:cxn>
                      <a:cxn ang="T78">
                        <a:pos x="T16" y="T17"/>
                      </a:cxn>
                      <a:cxn ang="T79">
                        <a:pos x="T18" y="T19"/>
                      </a:cxn>
                      <a:cxn ang="T80">
                        <a:pos x="T20" y="T21"/>
                      </a:cxn>
                      <a:cxn ang="T81">
                        <a:pos x="T22" y="T23"/>
                      </a:cxn>
                      <a:cxn ang="T82">
                        <a:pos x="T24" y="T25"/>
                      </a:cxn>
                      <a:cxn ang="T83">
                        <a:pos x="T26" y="T27"/>
                      </a:cxn>
                      <a:cxn ang="T84">
                        <a:pos x="T28" y="T29"/>
                      </a:cxn>
                      <a:cxn ang="T85">
                        <a:pos x="T30" y="T31"/>
                      </a:cxn>
                      <a:cxn ang="T86">
                        <a:pos x="T32" y="T33"/>
                      </a:cxn>
                      <a:cxn ang="T87">
                        <a:pos x="T34" y="T35"/>
                      </a:cxn>
                      <a:cxn ang="T88">
                        <a:pos x="T36" y="T37"/>
                      </a:cxn>
                      <a:cxn ang="T89">
                        <a:pos x="T38" y="T39"/>
                      </a:cxn>
                      <a:cxn ang="T90">
                        <a:pos x="T40" y="T41"/>
                      </a:cxn>
                      <a:cxn ang="T91">
                        <a:pos x="T42" y="T43"/>
                      </a:cxn>
                      <a:cxn ang="T92">
                        <a:pos x="T44" y="T45"/>
                      </a:cxn>
                      <a:cxn ang="T93">
                        <a:pos x="T46" y="T47"/>
                      </a:cxn>
                      <a:cxn ang="T94">
                        <a:pos x="T48" y="T49"/>
                      </a:cxn>
                      <a:cxn ang="T95">
                        <a:pos x="T50" y="T51"/>
                      </a:cxn>
                      <a:cxn ang="T96">
                        <a:pos x="T52" y="T53"/>
                      </a:cxn>
                      <a:cxn ang="T97">
                        <a:pos x="T54" y="T55"/>
                      </a:cxn>
                      <a:cxn ang="T98">
                        <a:pos x="T56" y="T57"/>
                      </a:cxn>
                      <a:cxn ang="T99">
                        <a:pos x="T58" y="T59"/>
                      </a:cxn>
                      <a:cxn ang="T100">
                        <a:pos x="T60" y="T61"/>
                      </a:cxn>
                      <a:cxn ang="T101">
                        <a:pos x="T62" y="T63"/>
                      </a:cxn>
                      <a:cxn ang="T102">
                        <a:pos x="T64" y="T65"/>
                      </a:cxn>
                      <a:cxn ang="T103">
                        <a:pos x="T66" y="T67"/>
                      </a:cxn>
                      <a:cxn ang="T104">
                        <a:pos x="T68" y="T69"/>
                      </a:cxn>
                    </a:cxnLst>
                    <a:rect l="T105" t="T106" r="T107" b="T108"/>
                    <a:pathLst>
                      <a:path w="779" h="43">
                        <a:moveTo>
                          <a:pt x="779" y="20"/>
                        </a:moveTo>
                        <a:lnTo>
                          <a:pt x="759" y="43"/>
                        </a:lnTo>
                        <a:lnTo>
                          <a:pt x="711" y="40"/>
                        </a:lnTo>
                        <a:lnTo>
                          <a:pt x="665" y="38"/>
                        </a:lnTo>
                        <a:lnTo>
                          <a:pt x="616" y="35"/>
                        </a:lnTo>
                        <a:lnTo>
                          <a:pt x="570" y="34"/>
                        </a:lnTo>
                        <a:lnTo>
                          <a:pt x="522" y="33"/>
                        </a:lnTo>
                        <a:lnTo>
                          <a:pt x="475" y="31"/>
                        </a:lnTo>
                        <a:lnTo>
                          <a:pt x="427" y="31"/>
                        </a:lnTo>
                        <a:lnTo>
                          <a:pt x="381" y="30"/>
                        </a:lnTo>
                        <a:lnTo>
                          <a:pt x="333" y="28"/>
                        </a:lnTo>
                        <a:lnTo>
                          <a:pt x="286" y="28"/>
                        </a:lnTo>
                        <a:lnTo>
                          <a:pt x="238" y="27"/>
                        </a:lnTo>
                        <a:lnTo>
                          <a:pt x="191" y="27"/>
                        </a:lnTo>
                        <a:lnTo>
                          <a:pt x="143" y="25"/>
                        </a:lnTo>
                        <a:lnTo>
                          <a:pt x="95" y="25"/>
                        </a:lnTo>
                        <a:lnTo>
                          <a:pt x="49" y="25"/>
                        </a:lnTo>
                        <a:lnTo>
                          <a:pt x="0" y="24"/>
                        </a:lnTo>
                        <a:lnTo>
                          <a:pt x="33" y="0"/>
                        </a:lnTo>
                        <a:lnTo>
                          <a:pt x="79" y="1"/>
                        </a:lnTo>
                        <a:lnTo>
                          <a:pt x="125" y="1"/>
                        </a:lnTo>
                        <a:lnTo>
                          <a:pt x="174" y="3"/>
                        </a:lnTo>
                        <a:lnTo>
                          <a:pt x="220" y="3"/>
                        </a:lnTo>
                        <a:lnTo>
                          <a:pt x="266" y="4"/>
                        </a:lnTo>
                        <a:lnTo>
                          <a:pt x="313" y="5"/>
                        </a:lnTo>
                        <a:lnTo>
                          <a:pt x="359" y="5"/>
                        </a:lnTo>
                        <a:lnTo>
                          <a:pt x="406" y="7"/>
                        </a:lnTo>
                        <a:lnTo>
                          <a:pt x="452" y="7"/>
                        </a:lnTo>
                        <a:lnTo>
                          <a:pt x="499" y="8"/>
                        </a:lnTo>
                        <a:lnTo>
                          <a:pt x="545" y="10"/>
                        </a:lnTo>
                        <a:lnTo>
                          <a:pt x="591" y="11"/>
                        </a:lnTo>
                        <a:lnTo>
                          <a:pt x="638" y="13"/>
                        </a:lnTo>
                        <a:lnTo>
                          <a:pt x="686" y="15"/>
                        </a:lnTo>
                        <a:lnTo>
                          <a:pt x="732" y="17"/>
                        </a:lnTo>
                        <a:lnTo>
                          <a:pt x="779" y="20"/>
                        </a:lnTo>
                        <a:close/>
                      </a:path>
                    </a:pathLst>
                  </a:custGeom>
                  <a:solidFill>
                    <a:srgbClr val="FFB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421" name="Freeform 283"/>
                  <p:cNvSpPr>
                    <a:spLocks/>
                  </p:cNvSpPr>
                  <p:nvPr/>
                </p:nvSpPr>
                <p:spPr bwMode="auto">
                  <a:xfrm>
                    <a:off x="3203" y="2091"/>
                    <a:ext cx="470" cy="38"/>
                  </a:xfrm>
                  <a:custGeom>
                    <a:avLst/>
                    <a:gdLst>
                      <a:gd name="T0" fmla="*/ 1 w 829"/>
                      <a:gd name="T1" fmla="*/ 1 h 63"/>
                      <a:gd name="T2" fmla="*/ 1 w 829"/>
                      <a:gd name="T3" fmla="*/ 1 h 63"/>
                      <a:gd name="T4" fmla="*/ 1 w 829"/>
                      <a:gd name="T5" fmla="*/ 1 h 63"/>
                      <a:gd name="T6" fmla="*/ 1 w 829"/>
                      <a:gd name="T7" fmla="*/ 1 h 63"/>
                      <a:gd name="T8" fmla="*/ 1 w 829"/>
                      <a:gd name="T9" fmla="*/ 1 h 63"/>
                      <a:gd name="T10" fmla="*/ 1 w 829"/>
                      <a:gd name="T11" fmla="*/ 1 h 63"/>
                      <a:gd name="T12" fmla="*/ 1 w 829"/>
                      <a:gd name="T13" fmla="*/ 1 h 63"/>
                      <a:gd name="T14" fmla="*/ 1 w 829"/>
                      <a:gd name="T15" fmla="*/ 1 h 63"/>
                      <a:gd name="T16" fmla="*/ 1 w 829"/>
                      <a:gd name="T17" fmla="*/ 1 h 63"/>
                      <a:gd name="T18" fmla="*/ 1 w 829"/>
                      <a:gd name="T19" fmla="*/ 1 h 63"/>
                      <a:gd name="T20" fmla="*/ 1 w 829"/>
                      <a:gd name="T21" fmla="*/ 1 h 63"/>
                      <a:gd name="T22" fmla="*/ 1 w 829"/>
                      <a:gd name="T23" fmla="*/ 1 h 63"/>
                      <a:gd name="T24" fmla="*/ 1 w 829"/>
                      <a:gd name="T25" fmla="*/ 1 h 63"/>
                      <a:gd name="T26" fmla="*/ 1 w 829"/>
                      <a:gd name="T27" fmla="*/ 1 h 63"/>
                      <a:gd name="T28" fmla="*/ 1 w 829"/>
                      <a:gd name="T29" fmla="*/ 1 h 63"/>
                      <a:gd name="T30" fmla="*/ 1 w 829"/>
                      <a:gd name="T31" fmla="*/ 1 h 63"/>
                      <a:gd name="T32" fmla="*/ 1 w 829"/>
                      <a:gd name="T33" fmla="*/ 1 h 63"/>
                      <a:gd name="T34" fmla="*/ 0 w 829"/>
                      <a:gd name="T35" fmla="*/ 1 h 63"/>
                      <a:gd name="T36" fmla="*/ 1 w 829"/>
                      <a:gd name="T37" fmla="*/ 0 h 63"/>
                      <a:gd name="T38" fmla="*/ 1 w 829"/>
                      <a:gd name="T39" fmla="*/ 1 h 63"/>
                      <a:gd name="T40" fmla="*/ 1 w 829"/>
                      <a:gd name="T41" fmla="*/ 1 h 63"/>
                      <a:gd name="T42" fmla="*/ 1 w 829"/>
                      <a:gd name="T43" fmla="*/ 1 h 63"/>
                      <a:gd name="T44" fmla="*/ 1 w 829"/>
                      <a:gd name="T45" fmla="*/ 1 h 63"/>
                      <a:gd name="T46" fmla="*/ 1 w 829"/>
                      <a:gd name="T47" fmla="*/ 1 h 63"/>
                      <a:gd name="T48" fmla="*/ 1 w 829"/>
                      <a:gd name="T49" fmla="*/ 1 h 63"/>
                      <a:gd name="T50" fmla="*/ 1 w 829"/>
                      <a:gd name="T51" fmla="*/ 1 h 63"/>
                      <a:gd name="T52" fmla="*/ 1 w 829"/>
                      <a:gd name="T53" fmla="*/ 1 h 63"/>
                      <a:gd name="T54" fmla="*/ 1 w 829"/>
                      <a:gd name="T55" fmla="*/ 1 h 63"/>
                      <a:gd name="T56" fmla="*/ 1 w 829"/>
                      <a:gd name="T57" fmla="*/ 1 h 63"/>
                      <a:gd name="T58" fmla="*/ 1 w 829"/>
                      <a:gd name="T59" fmla="*/ 1 h 63"/>
                      <a:gd name="T60" fmla="*/ 1 w 829"/>
                      <a:gd name="T61" fmla="*/ 1 h 63"/>
                      <a:gd name="T62" fmla="*/ 1 w 829"/>
                      <a:gd name="T63" fmla="*/ 1 h 63"/>
                      <a:gd name="T64" fmla="*/ 1 w 829"/>
                      <a:gd name="T65" fmla="*/ 1 h 63"/>
                      <a:gd name="T66" fmla="*/ 1 w 829"/>
                      <a:gd name="T67" fmla="*/ 1 h 63"/>
                      <a:gd name="T68" fmla="*/ 1 w 829"/>
                      <a:gd name="T69" fmla="*/ 1 h 63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w 829"/>
                      <a:gd name="T106" fmla="*/ 0 h 63"/>
                      <a:gd name="T107" fmla="*/ 829 w 829"/>
                      <a:gd name="T108" fmla="*/ 63 h 63"/>
                    </a:gdLst>
                    <a:ahLst/>
                    <a:cxnLst>
                      <a:cxn ang="T70">
                        <a:pos x="T0" y="T1"/>
                      </a:cxn>
                      <a:cxn ang="T71">
                        <a:pos x="T2" y="T3"/>
                      </a:cxn>
                      <a:cxn ang="T72">
                        <a:pos x="T4" y="T5"/>
                      </a:cxn>
                      <a:cxn ang="T73">
                        <a:pos x="T6" y="T7"/>
                      </a:cxn>
                      <a:cxn ang="T74">
                        <a:pos x="T8" y="T9"/>
                      </a:cxn>
                      <a:cxn ang="T75">
                        <a:pos x="T10" y="T11"/>
                      </a:cxn>
                      <a:cxn ang="T76">
                        <a:pos x="T12" y="T13"/>
                      </a:cxn>
                      <a:cxn ang="T77">
                        <a:pos x="T14" y="T15"/>
                      </a:cxn>
                      <a:cxn ang="T78">
                        <a:pos x="T16" y="T17"/>
                      </a:cxn>
                      <a:cxn ang="T79">
                        <a:pos x="T18" y="T19"/>
                      </a:cxn>
                      <a:cxn ang="T80">
                        <a:pos x="T20" y="T21"/>
                      </a:cxn>
                      <a:cxn ang="T81">
                        <a:pos x="T22" y="T23"/>
                      </a:cxn>
                      <a:cxn ang="T82">
                        <a:pos x="T24" y="T25"/>
                      </a:cxn>
                      <a:cxn ang="T83">
                        <a:pos x="T26" y="T27"/>
                      </a:cxn>
                      <a:cxn ang="T84">
                        <a:pos x="T28" y="T29"/>
                      </a:cxn>
                      <a:cxn ang="T85">
                        <a:pos x="T30" y="T31"/>
                      </a:cxn>
                      <a:cxn ang="T86">
                        <a:pos x="T32" y="T33"/>
                      </a:cxn>
                      <a:cxn ang="T87">
                        <a:pos x="T34" y="T35"/>
                      </a:cxn>
                      <a:cxn ang="T88">
                        <a:pos x="T36" y="T37"/>
                      </a:cxn>
                      <a:cxn ang="T89">
                        <a:pos x="T38" y="T39"/>
                      </a:cxn>
                      <a:cxn ang="T90">
                        <a:pos x="T40" y="T41"/>
                      </a:cxn>
                      <a:cxn ang="T91">
                        <a:pos x="T42" y="T43"/>
                      </a:cxn>
                      <a:cxn ang="T92">
                        <a:pos x="T44" y="T45"/>
                      </a:cxn>
                      <a:cxn ang="T93">
                        <a:pos x="T46" y="T47"/>
                      </a:cxn>
                      <a:cxn ang="T94">
                        <a:pos x="T48" y="T49"/>
                      </a:cxn>
                      <a:cxn ang="T95">
                        <a:pos x="T50" y="T51"/>
                      </a:cxn>
                      <a:cxn ang="T96">
                        <a:pos x="T52" y="T53"/>
                      </a:cxn>
                      <a:cxn ang="T97">
                        <a:pos x="T54" y="T55"/>
                      </a:cxn>
                      <a:cxn ang="T98">
                        <a:pos x="T56" y="T57"/>
                      </a:cxn>
                      <a:cxn ang="T99">
                        <a:pos x="T58" y="T59"/>
                      </a:cxn>
                      <a:cxn ang="T100">
                        <a:pos x="T60" y="T61"/>
                      </a:cxn>
                      <a:cxn ang="T101">
                        <a:pos x="T62" y="T63"/>
                      </a:cxn>
                      <a:cxn ang="T102">
                        <a:pos x="T64" y="T65"/>
                      </a:cxn>
                      <a:cxn ang="T103">
                        <a:pos x="T66" y="T67"/>
                      </a:cxn>
                      <a:cxn ang="T104">
                        <a:pos x="T68" y="T69"/>
                      </a:cxn>
                    </a:cxnLst>
                    <a:rect l="T105" t="T106" r="T107" b="T108"/>
                    <a:pathLst>
                      <a:path w="829" h="63">
                        <a:moveTo>
                          <a:pt x="829" y="26"/>
                        </a:moveTo>
                        <a:lnTo>
                          <a:pt x="796" y="63"/>
                        </a:lnTo>
                        <a:lnTo>
                          <a:pt x="746" y="62"/>
                        </a:lnTo>
                        <a:lnTo>
                          <a:pt x="693" y="60"/>
                        </a:lnTo>
                        <a:lnTo>
                          <a:pt x="636" y="59"/>
                        </a:lnTo>
                        <a:lnTo>
                          <a:pt x="577" y="57"/>
                        </a:lnTo>
                        <a:lnTo>
                          <a:pt x="514" y="54"/>
                        </a:lnTo>
                        <a:lnTo>
                          <a:pt x="452" y="53"/>
                        </a:lnTo>
                        <a:lnTo>
                          <a:pt x="391" y="52"/>
                        </a:lnTo>
                        <a:lnTo>
                          <a:pt x="330" y="50"/>
                        </a:lnTo>
                        <a:lnTo>
                          <a:pt x="272" y="49"/>
                        </a:lnTo>
                        <a:lnTo>
                          <a:pt x="216" y="47"/>
                        </a:lnTo>
                        <a:lnTo>
                          <a:pt x="164" y="46"/>
                        </a:lnTo>
                        <a:lnTo>
                          <a:pt x="118" y="44"/>
                        </a:lnTo>
                        <a:lnTo>
                          <a:pt x="77" y="43"/>
                        </a:lnTo>
                        <a:lnTo>
                          <a:pt x="43" y="42"/>
                        </a:lnTo>
                        <a:lnTo>
                          <a:pt x="18" y="40"/>
                        </a:lnTo>
                        <a:lnTo>
                          <a:pt x="0" y="40"/>
                        </a:lnTo>
                        <a:lnTo>
                          <a:pt x="54" y="0"/>
                        </a:lnTo>
                        <a:lnTo>
                          <a:pt x="102" y="2"/>
                        </a:lnTo>
                        <a:lnTo>
                          <a:pt x="150" y="2"/>
                        </a:lnTo>
                        <a:lnTo>
                          <a:pt x="200" y="3"/>
                        </a:lnTo>
                        <a:lnTo>
                          <a:pt x="248" y="4"/>
                        </a:lnTo>
                        <a:lnTo>
                          <a:pt x="297" y="4"/>
                        </a:lnTo>
                        <a:lnTo>
                          <a:pt x="345" y="6"/>
                        </a:lnTo>
                        <a:lnTo>
                          <a:pt x="393" y="7"/>
                        </a:lnTo>
                        <a:lnTo>
                          <a:pt x="441" y="9"/>
                        </a:lnTo>
                        <a:lnTo>
                          <a:pt x="491" y="10"/>
                        </a:lnTo>
                        <a:lnTo>
                          <a:pt x="539" y="12"/>
                        </a:lnTo>
                        <a:lnTo>
                          <a:pt x="588" y="14"/>
                        </a:lnTo>
                        <a:lnTo>
                          <a:pt x="636" y="16"/>
                        </a:lnTo>
                        <a:lnTo>
                          <a:pt x="684" y="19"/>
                        </a:lnTo>
                        <a:lnTo>
                          <a:pt x="732" y="20"/>
                        </a:lnTo>
                        <a:lnTo>
                          <a:pt x="780" y="23"/>
                        </a:lnTo>
                        <a:lnTo>
                          <a:pt x="829" y="26"/>
                        </a:lnTo>
                        <a:close/>
                      </a:path>
                    </a:pathLst>
                  </a:custGeom>
                  <a:solidFill>
                    <a:srgbClr val="FFFFB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422" name="Freeform 284"/>
                  <p:cNvSpPr>
                    <a:spLocks/>
                  </p:cNvSpPr>
                  <p:nvPr/>
                </p:nvSpPr>
                <p:spPr bwMode="auto">
                  <a:xfrm>
                    <a:off x="3285" y="2019"/>
                    <a:ext cx="443" cy="43"/>
                  </a:xfrm>
                  <a:custGeom>
                    <a:avLst/>
                    <a:gdLst>
                      <a:gd name="T0" fmla="*/ 0 w 782"/>
                      <a:gd name="T1" fmla="*/ 1 h 70"/>
                      <a:gd name="T2" fmla="*/ 1 w 782"/>
                      <a:gd name="T3" fmla="*/ 0 h 70"/>
                      <a:gd name="T4" fmla="*/ 1 w 782"/>
                      <a:gd name="T5" fmla="*/ 0 h 70"/>
                      <a:gd name="T6" fmla="*/ 1 w 782"/>
                      <a:gd name="T7" fmla="*/ 0 h 70"/>
                      <a:gd name="T8" fmla="*/ 1 w 782"/>
                      <a:gd name="T9" fmla="*/ 0 h 70"/>
                      <a:gd name="T10" fmla="*/ 1 w 782"/>
                      <a:gd name="T11" fmla="*/ 1 h 70"/>
                      <a:gd name="T12" fmla="*/ 1 w 782"/>
                      <a:gd name="T13" fmla="*/ 1 h 70"/>
                      <a:gd name="T14" fmla="*/ 1 w 782"/>
                      <a:gd name="T15" fmla="*/ 1 h 70"/>
                      <a:gd name="T16" fmla="*/ 1 w 782"/>
                      <a:gd name="T17" fmla="*/ 1 h 70"/>
                      <a:gd name="T18" fmla="*/ 1 w 782"/>
                      <a:gd name="T19" fmla="*/ 1 h 70"/>
                      <a:gd name="T20" fmla="*/ 1 w 782"/>
                      <a:gd name="T21" fmla="*/ 1 h 70"/>
                      <a:gd name="T22" fmla="*/ 1 w 782"/>
                      <a:gd name="T23" fmla="*/ 1 h 70"/>
                      <a:gd name="T24" fmla="*/ 1 w 782"/>
                      <a:gd name="T25" fmla="*/ 1 h 70"/>
                      <a:gd name="T26" fmla="*/ 1 w 782"/>
                      <a:gd name="T27" fmla="*/ 1 h 70"/>
                      <a:gd name="T28" fmla="*/ 1 w 782"/>
                      <a:gd name="T29" fmla="*/ 1 h 70"/>
                      <a:gd name="T30" fmla="*/ 1 w 782"/>
                      <a:gd name="T31" fmla="*/ 1 h 70"/>
                      <a:gd name="T32" fmla="*/ 1 w 782"/>
                      <a:gd name="T33" fmla="*/ 1 h 70"/>
                      <a:gd name="T34" fmla="*/ 1 w 782"/>
                      <a:gd name="T35" fmla="*/ 1 h 70"/>
                      <a:gd name="T36" fmla="*/ 1 w 782"/>
                      <a:gd name="T37" fmla="*/ 1 h 70"/>
                      <a:gd name="T38" fmla="*/ 1 w 782"/>
                      <a:gd name="T39" fmla="*/ 1 h 70"/>
                      <a:gd name="T40" fmla="*/ 1 w 782"/>
                      <a:gd name="T41" fmla="*/ 1 h 70"/>
                      <a:gd name="T42" fmla="*/ 1 w 782"/>
                      <a:gd name="T43" fmla="*/ 1 h 70"/>
                      <a:gd name="T44" fmla="*/ 1 w 782"/>
                      <a:gd name="T45" fmla="*/ 1 h 70"/>
                      <a:gd name="T46" fmla="*/ 1 w 782"/>
                      <a:gd name="T47" fmla="*/ 1 h 70"/>
                      <a:gd name="T48" fmla="*/ 1 w 782"/>
                      <a:gd name="T49" fmla="*/ 1 h 70"/>
                      <a:gd name="T50" fmla="*/ 1 w 782"/>
                      <a:gd name="T51" fmla="*/ 1 h 70"/>
                      <a:gd name="T52" fmla="*/ 1 w 782"/>
                      <a:gd name="T53" fmla="*/ 1 h 70"/>
                      <a:gd name="T54" fmla="*/ 1 w 782"/>
                      <a:gd name="T55" fmla="*/ 1 h 70"/>
                      <a:gd name="T56" fmla="*/ 1 w 782"/>
                      <a:gd name="T57" fmla="*/ 1 h 70"/>
                      <a:gd name="T58" fmla="*/ 1 w 782"/>
                      <a:gd name="T59" fmla="*/ 1 h 70"/>
                      <a:gd name="T60" fmla="*/ 1 w 782"/>
                      <a:gd name="T61" fmla="*/ 1 h 70"/>
                      <a:gd name="T62" fmla="*/ 1 w 782"/>
                      <a:gd name="T63" fmla="*/ 1 h 70"/>
                      <a:gd name="T64" fmla="*/ 1 w 782"/>
                      <a:gd name="T65" fmla="*/ 1 h 70"/>
                      <a:gd name="T66" fmla="*/ 1 w 782"/>
                      <a:gd name="T67" fmla="*/ 1 h 70"/>
                      <a:gd name="T68" fmla="*/ 0 w 782"/>
                      <a:gd name="T69" fmla="*/ 1 h 70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w 782"/>
                      <a:gd name="T106" fmla="*/ 0 h 70"/>
                      <a:gd name="T107" fmla="*/ 782 w 782"/>
                      <a:gd name="T108" fmla="*/ 70 h 70"/>
                    </a:gdLst>
                    <a:ahLst/>
                    <a:cxnLst>
                      <a:cxn ang="T70">
                        <a:pos x="T0" y="T1"/>
                      </a:cxn>
                      <a:cxn ang="T71">
                        <a:pos x="T2" y="T3"/>
                      </a:cxn>
                      <a:cxn ang="T72">
                        <a:pos x="T4" y="T5"/>
                      </a:cxn>
                      <a:cxn ang="T73">
                        <a:pos x="T6" y="T7"/>
                      </a:cxn>
                      <a:cxn ang="T74">
                        <a:pos x="T8" y="T9"/>
                      </a:cxn>
                      <a:cxn ang="T75">
                        <a:pos x="T10" y="T11"/>
                      </a:cxn>
                      <a:cxn ang="T76">
                        <a:pos x="T12" y="T13"/>
                      </a:cxn>
                      <a:cxn ang="T77">
                        <a:pos x="T14" y="T15"/>
                      </a:cxn>
                      <a:cxn ang="T78">
                        <a:pos x="T16" y="T17"/>
                      </a:cxn>
                      <a:cxn ang="T79">
                        <a:pos x="T18" y="T19"/>
                      </a:cxn>
                      <a:cxn ang="T80">
                        <a:pos x="T20" y="T21"/>
                      </a:cxn>
                      <a:cxn ang="T81">
                        <a:pos x="T22" y="T23"/>
                      </a:cxn>
                      <a:cxn ang="T82">
                        <a:pos x="T24" y="T25"/>
                      </a:cxn>
                      <a:cxn ang="T83">
                        <a:pos x="T26" y="T27"/>
                      </a:cxn>
                      <a:cxn ang="T84">
                        <a:pos x="T28" y="T29"/>
                      </a:cxn>
                      <a:cxn ang="T85">
                        <a:pos x="T30" y="T31"/>
                      </a:cxn>
                      <a:cxn ang="T86">
                        <a:pos x="T32" y="T33"/>
                      </a:cxn>
                      <a:cxn ang="T87">
                        <a:pos x="T34" y="T35"/>
                      </a:cxn>
                      <a:cxn ang="T88">
                        <a:pos x="T36" y="T37"/>
                      </a:cxn>
                      <a:cxn ang="T89">
                        <a:pos x="T38" y="T39"/>
                      </a:cxn>
                      <a:cxn ang="T90">
                        <a:pos x="T40" y="T41"/>
                      </a:cxn>
                      <a:cxn ang="T91">
                        <a:pos x="T42" y="T43"/>
                      </a:cxn>
                      <a:cxn ang="T92">
                        <a:pos x="T44" y="T45"/>
                      </a:cxn>
                      <a:cxn ang="T93">
                        <a:pos x="T46" y="T47"/>
                      </a:cxn>
                      <a:cxn ang="T94">
                        <a:pos x="T48" y="T49"/>
                      </a:cxn>
                      <a:cxn ang="T95">
                        <a:pos x="T50" y="T51"/>
                      </a:cxn>
                      <a:cxn ang="T96">
                        <a:pos x="T52" y="T53"/>
                      </a:cxn>
                      <a:cxn ang="T97">
                        <a:pos x="T54" y="T55"/>
                      </a:cxn>
                      <a:cxn ang="T98">
                        <a:pos x="T56" y="T57"/>
                      </a:cxn>
                      <a:cxn ang="T99">
                        <a:pos x="T58" y="T59"/>
                      </a:cxn>
                      <a:cxn ang="T100">
                        <a:pos x="T60" y="T61"/>
                      </a:cxn>
                      <a:cxn ang="T101">
                        <a:pos x="T62" y="T63"/>
                      </a:cxn>
                      <a:cxn ang="T102">
                        <a:pos x="T64" y="T65"/>
                      </a:cxn>
                      <a:cxn ang="T103">
                        <a:pos x="T66" y="T67"/>
                      </a:cxn>
                      <a:cxn ang="T104">
                        <a:pos x="T68" y="T69"/>
                      </a:cxn>
                    </a:cxnLst>
                    <a:rect l="T105" t="T106" r="T107" b="T108"/>
                    <a:pathLst>
                      <a:path w="782" h="70">
                        <a:moveTo>
                          <a:pt x="0" y="50"/>
                        </a:moveTo>
                        <a:lnTo>
                          <a:pt x="66" y="0"/>
                        </a:lnTo>
                        <a:lnTo>
                          <a:pt x="71" y="0"/>
                        </a:lnTo>
                        <a:lnTo>
                          <a:pt x="89" y="0"/>
                        </a:lnTo>
                        <a:lnTo>
                          <a:pt x="118" y="0"/>
                        </a:lnTo>
                        <a:lnTo>
                          <a:pt x="153" y="1"/>
                        </a:lnTo>
                        <a:lnTo>
                          <a:pt x="196" y="1"/>
                        </a:lnTo>
                        <a:lnTo>
                          <a:pt x="246" y="3"/>
                        </a:lnTo>
                        <a:lnTo>
                          <a:pt x="300" y="4"/>
                        </a:lnTo>
                        <a:lnTo>
                          <a:pt x="357" y="6"/>
                        </a:lnTo>
                        <a:lnTo>
                          <a:pt x="418" y="7"/>
                        </a:lnTo>
                        <a:lnTo>
                          <a:pt x="478" y="8"/>
                        </a:lnTo>
                        <a:lnTo>
                          <a:pt x="537" y="10"/>
                        </a:lnTo>
                        <a:lnTo>
                          <a:pt x="596" y="13"/>
                        </a:lnTo>
                        <a:lnTo>
                          <a:pt x="650" y="16"/>
                        </a:lnTo>
                        <a:lnTo>
                          <a:pt x="700" y="18"/>
                        </a:lnTo>
                        <a:lnTo>
                          <a:pt x="744" y="21"/>
                        </a:lnTo>
                        <a:lnTo>
                          <a:pt x="782" y="24"/>
                        </a:lnTo>
                        <a:lnTo>
                          <a:pt x="744" y="70"/>
                        </a:lnTo>
                        <a:lnTo>
                          <a:pt x="698" y="67"/>
                        </a:lnTo>
                        <a:lnTo>
                          <a:pt x="651" y="65"/>
                        </a:lnTo>
                        <a:lnTo>
                          <a:pt x="605" y="63"/>
                        </a:lnTo>
                        <a:lnTo>
                          <a:pt x="559" y="61"/>
                        </a:lnTo>
                        <a:lnTo>
                          <a:pt x="510" y="60"/>
                        </a:lnTo>
                        <a:lnTo>
                          <a:pt x="464" y="58"/>
                        </a:lnTo>
                        <a:lnTo>
                          <a:pt x="418" y="57"/>
                        </a:lnTo>
                        <a:lnTo>
                          <a:pt x="371" y="57"/>
                        </a:lnTo>
                        <a:lnTo>
                          <a:pt x="325" y="55"/>
                        </a:lnTo>
                        <a:lnTo>
                          <a:pt x="278" y="55"/>
                        </a:lnTo>
                        <a:lnTo>
                          <a:pt x="232" y="54"/>
                        </a:lnTo>
                        <a:lnTo>
                          <a:pt x="185" y="53"/>
                        </a:lnTo>
                        <a:lnTo>
                          <a:pt x="139" y="53"/>
                        </a:lnTo>
                        <a:lnTo>
                          <a:pt x="93" y="51"/>
                        </a:lnTo>
                        <a:lnTo>
                          <a:pt x="46" y="51"/>
                        </a:lnTo>
                        <a:lnTo>
                          <a:pt x="0" y="50"/>
                        </a:lnTo>
                        <a:close/>
                      </a:path>
                    </a:pathLst>
                  </a:custGeom>
                  <a:solidFill>
                    <a:srgbClr val="FFFFB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423" name="Freeform 285"/>
                  <p:cNvSpPr>
                    <a:spLocks/>
                  </p:cNvSpPr>
                  <p:nvPr/>
                </p:nvSpPr>
                <p:spPr bwMode="auto">
                  <a:xfrm>
                    <a:off x="3198" y="2115"/>
                    <a:ext cx="462" cy="456"/>
                  </a:xfrm>
                  <a:custGeom>
                    <a:avLst/>
                    <a:gdLst>
                      <a:gd name="T0" fmla="*/ 0 w 816"/>
                      <a:gd name="T1" fmla="*/ 1 h 747"/>
                      <a:gd name="T2" fmla="*/ 0 w 816"/>
                      <a:gd name="T3" fmla="*/ 1 h 747"/>
                      <a:gd name="T4" fmla="*/ 0 w 816"/>
                      <a:gd name="T5" fmla="*/ 1 h 747"/>
                      <a:gd name="T6" fmla="*/ 0 w 816"/>
                      <a:gd name="T7" fmla="*/ 1 h 747"/>
                      <a:gd name="T8" fmla="*/ 0 w 816"/>
                      <a:gd name="T9" fmla="*/ 1 h 747"/>
                      <a:gd name="T10" fmla="*/ 1 w 816"/>
                      <a:gd name="T11" fmla="*/ 0 h 747"/>
                      <a:gd name="T12" fmla="*/ 1 w 816"/>
                      <a:gd name="T13" fmla="*/ 0 h 747"/>
                      <a:gd name="T14" fmla="*/ 1 w 816"/>
                      <a:gd name="T15" fmla="*/ 1 h 747"/>
                      <a:gd name="T16" fmla="*/ 1 w 816"/>
                      <a:gd name="T17" fmla="*/ 1 h 747"/>
                      <a:gd name="T18" fmla="*/ 1 w 816"/>
                      <a:gd name="T19" fmla="*/ 1 h 747"/>
                      <a:gd name="T20" fmla="*/ 1 w 816"/>
                      <a:gd name="T21" fmla="*/ 1 h 747"/>
                      <a:gd name="T22" fmla="*/ 1 w 816"/>
                      <a:gd name="T23" fmla="*/ 1 h 747"/>
                      <a:gd name="T24" fmla="*/ 1 w 816"/>
                      <a:gd name="T25" fmla="*/ 1 h 747"/>
                      <a:gd name="T26" fmla="*/ 1 w 816"/>
                      <a:gd name="T27" fmla="*/ 1 h 747"/>
                      <a:gd name="T28" fmla="*/ 1 w 816"/>
                      <a:gd name="T29" fmla="*/ 1 h 747"/>
                      <a:gd name="T30" fmla="*/ 1 w 816"/>
                      <a:gd name="T31" fmla="*/ 1 h 747"/>
                      <a:gd name="T32" fmla="*/ 1 w 816"/>
                      <a:gd name="T33" fmla="*/ 1 h 747"/>
                      <a:gd name="T34" fmla="*/ 1 w 816"/>
                      <a:gd name="T35" fmla="*/ 1 h 747"/>
                      <a:gd name="T36" fmla="*/ 1 w 816"/>
                      <a:gd name="T37" fmla="*/ 1 h 747"/>
                      <a:gd name="T38" fmla="*/ 1 w 816"/>
                      <a:gd name="T39" fmla="*/ 1 h 747"/>
                      <a:gd name="T40" fmla="*/ 1 w 816"/>
                      <a:gd name="T41" fmla="*/ 1 h 747"/>
                      <a:gd name="T42" fmla="*/ 1 w 816"/>
                      <a:gd name="T43" fmla="*/ 1 h 747"/>
                      <a:gd name="T44" fmla="*/ 1 w 816"/>
                      <a:gd name="T45" fmla="*/ 1 h 747"/>
                      <a:gd name="T46" fmla="*/ 1 w 816"/>
                      <a:gd name="T47" fmla="*/ 1 h 747"/>
                      <a:gd name="T48" fmla="*/ 1 w 816"/>
                      <a:gd name="T49" fmla="*/ 1 h 747"/>
                      <a:gd name="T50" fmla="*/ 1 w 816"/>
                      <a:gd name="T51" fmla="*/ 1 h 747"/>
                      <a:gd name="T52" fmla="*/ 1 w 816"/>
                      <a:gd name="T53" fmla="*/ 1 h 747"/>
                      <a:gd name="T54" fmla="*/ 1 w 816"/>
                      <a:gd name="T55" fmla="*/ 1 h 747"/>
                      <a:gd name="T56" fmla="*/ 1 w 816"/>
                      <a:gd name="T57" fmla="*/ 1 h 747"/>
                      <a:gd name="T58" fmla="*/ 1 w 816"/>
                      <a:gd name="T59" fmla="*/ 1 h 747"/>
                      <a:gd name="T60" fmla="*/ 1 w 816"/>
                      <a:gd name="T61" fmla="*/ 1 h 747"/>
                      <a:gd name="T62" fmla="*/ 1 w 816"/>
                      <a:gd name="T63" fmla="*/ 1 h 747"/>
                      <a:gd name="T64" fmla="*/ 1 w 816"/>
                      <a:gd name="T65" fmla="*/ 1 h 747"/>
                      <a:gd name="T66" fmla="*/ 1 w 816"/>
                      <a:gd name="T67" fmla="*/ 2 h 747"/>
                      <a:gd name="T68" fmla="*/ 1 w 816"/>
                      <a:gd name="T69" fmla="*/ 2 h 747"/>
                      <a:gd name="T70" fmla="*/ 1 w 816"/>
                      <a:gd name="T71" fmla="*/ 2 h 747"/>
                      <a:gd name="T72" fmla="*/ 1 w 816"/>
                      <a:gd name="T73" fmla="*/ 2 h 747"/>
                      <a:gd name="T74" fmla="*/ 1 w 816"/>
                      <a:gd name="T75" fmla="*/ 2 h 747"/>
                      <a:gd name="T76" fmla="*/ 1 w 816"/>
                      <a:gd name="T77" fmla="*/ 2 h 747"/>
                      <a:gd name="T78" fmla="*/ 1 w 816"/>
                      <a:gd name="T79" fmla="*/ 2 h 747"/>
                      <a:gd name="T80" fmla="*/ 1 w 816"/>
                      <a:gd name="T81" fmla="*/ 2 h 747"/>
                      <a:gd name="T82" fmla="*/ 1 w 816"/>
                      <a:gd name="T83" fmla="*/ 2 h 747"/>
                      <a:gd name="T84" fmla="*/ 1 w 816"/>
                      <a:gd name="T85" fmla="*/ 2 h 747"/>
                      <a:gd name="T86" fmla="*/ 1 w 816"/>
                      <a:gd name="T87" fmla="*/ 2 h 747"/>
                      <a:gd name="T88" fmla="*/ 1 w 816"/>
                      <a:gd name="T89" fmla="*/ 2 h 747"/>
                      <a:gd name="T90" fmla="*/ 1 w 816"/>
                      <a:gd name="T91" fmla="*/ 2 h 747"/>
                      <a:gd name="T92" fmla="*/ 1 w 816"/>
                      <a:gd name="T93" fmla="*/ 2 h 747"/>
                      <a:gd name="T94" fmla="*/ 1 w 816"/>
                      <a:gd name="T95" fmla="*/ 2 h 747"/>
                      <a:gd name="T96" fmla="*/ 1 w 816"/>
                      <a:gd name="T97" fmla="*/ 2 h 747"/>
                      <a:gd name="T98" fmla="*/ 1 w 816"/>
                      <a:gd name="T99" fmla="*/ 2 h 747"/>
                      <a:gd name="T100" fmla="*/ 1 w 816"/>
                      <a:gd name="T101" fmla="*/ 1 h 747"/>
                      <a:gd name="T102" fmla="*/ 1 w 816"/>
                      <a:gd name="T103" fmla="*/ 1 h 747"/>
                      <a:gd name="T104" fmla="*/ 1 w 816"/>
                      <a:gd name="T105" fmla="*/ 1 h 747"/>
                      <a:gd name="T106" fmla="*/ 0 w 816"/>
                      <a:gd name="T107" fmla="*/ 1 h 747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w 816"/>
                      <a:gd name="T163" fmla="*/ 0 h 747"/>
                      <a:gd name="T164" fmla="*/ 816 w 816"/>
                      <a:gd name="T165" fmla="*/ 747 h 747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T162" t="T163" r="T164" b="T165"/>
                    <a:pathLst>
                      <a:path w="816" h="747">
                        <a:moveTo>
                          <a:pt x="0" y="10"/>
                        </a:moveTo>
                        <a:lnTo>
                          <a:pt x="0" y="9"/>
                        </a:lnTo>
                        <a:lnTo>
                          <a:pt x="0" y="7"/>
                        </a:lnTo>
                        <a:lnTo>
                          <a:pt x="9" y="0"/>
                        </a:lnTo>
                        <a:lnTo>
                          <a:pt x="27" y="0"/>
                        </a:lnTo>
                        <a:lnTo>
                          <a:pt x="52" y="2"/>
                        </a:lnTo>
                        <a:lnTo>
                          <a:pt x="86" y="3"/>
                        </a:lnTo>
                        <a:lnTo>
                          <a:pt x="127" y="4"/>
                        </a:lnTo>
                        <a:lnTo>
                          <a:pt x="173" y="6"/>
                        </a:lnTo>
                        <a:lnTo>
                          <a:pt x="225" y="7"/>
                        </a:lnTo>
                        <a:lnTo>
                          <a:pt x="281" y="9"/>
                        </a:lnTo>
                        <a:lnTo>
                          <a:pt x="339" y="10"/>
                        </a:lnTo>
                        <a:lnTo>
                          <a:pt x="400" y="12"/>
                        </a:lnTo>
                        <a:lnTo>
                          <a:pt x="461" y="13"/>
                        </a:lnTo>
                        <a:lnTo>
                          <a:pt x="523" y="14"/>
                        </a:lnTo>
                        <a:lnTo>
                          <a:pt x="586" y="17"/>
                        </a:lnTo>
                        <a:lnTo>
                          <a:pt x="645" y="19"/>
                        </a:lnTo>
                        <a:lnTo>
                          <a:pt x="702" y="20"/>
                        </a:lnTo>
                        <a:lnTo>
                          <a:pt x="755" y="22"/>
                        </a:lnTo>
                        <a:lnTo>
                          <a:pt x="805" y="23"/>
                        </a:lnTo>
                        <a:lnTo>
                          <a:pt x="809" y="23"/>
                        </a:lnTo>
                        <a:lnTo>
                          <a:pt x="811" y="23"/>
                        </a:lnTo>
                        <a:lnTo>
                          <a:pt x="814" y="23"/>
                        </a:lnTo>
                        <a:lnTo>
                          <a:pt x="816" y="24"/>
                        </a:lnTo>
                        <a:lnTo>
                          <a:pt x="816" y="27"/>
                        </a:lnTo>
                        <a:lnTo>
                          <a:pt x="816" y="31"/>
                        </a:lnTo>
                        <a:lnTo>
                          <a:pt x="816" y="36"/>
                        </a:lnTo>
                        <a:lnTo>
                          <a:pt x="816" y="40"/>
                        </a:lnTo>
                        <a:lnTo>
                          <a:pt x="813" y="193"/>
                        </a:lnTo>
                        <a:lnTo>
                          <a:pt x="804" y="399"/>
                        </a:lnTo>
                        <a:lnTo>
                          <a:pt x="795" y="605"/>
                        </a:lnTo>
                        <a:lnTo>
                          <a:pt x="788" y="747"/>
                        </a:lnTo>
                        <a:lnTo>
                          <a:pt x="736" y="746"/>
                        </a:lnTo>
                        <a:lnTo>
                          <a:pt x="686" y="744"/>
                        </a:lnTo>
                        <a:lnTo>
                          <a:pt x="636" y="743"/>
                        </a:lnTo>
                        <a:lnTo>
                          <a:pt x="588" y="741"/>
                        </a:lnTo>
                        <a:lnTo>
                          <a:pt x="541" y="740"/>
                        </a:lnTo>
                        <a:lnTo>
                          <a:pt x="495" y="739"/>
                        </a:lnTo>
                        <a:lnTo>
                          <a:pt x="448" y="737"/>
                        </a:lnTo>
                        <a:lnTo>
                          <a:pt x="404" y="736"/>
                        </a:lnTo>
                        <a:lnTo>
                          <a:pt x="357" y="734"/>
                        </a:lnTo>
                        <a:lnTo>
                          <a:pt x="311" y="733"/>
                        </a:lnTo>
                        <a:lnTo>
                          <a:pt x="264" y="731"/>
                        </a:lnTo>
                        <a:lnTo>
                          <a:pt x="218" y="730"/>
                        </a:lnTo>
                        <a:lnTo>
                          <a:pt x="170" y="729"/>
                        </a:lnTo>
                        <a:lnTo>
                          <a:pt x="120" y="727"/>
                        </a:lnTo>
                        <a:lnTo>
                          <a:pt x="70" y="726"/>
                        </a:lnTo>
                        <a:lnTo>
                          <a:pt x="18" y="724"/>
                        </a:lnTo>
                        <a:lnTo>
                          <a:pt x="18" y="546"/>
                        </a:lnTo>
                        <a:lnTo>
                          <a:pt x="9" y="329"/>
                        </a:lnTo>
                        <a:lnTo>
                          <a:pt x="2" y="131"/>
                        </a:lnTo>
                        <a:lnTo>
                          <a:pt x="0" y="10"/>
                        </a:lnTo>
                        <a:close/>
                      </a:path>
                    </a:pathLst>
                  </a:custGeom>
                  <a:solidFill>
                    <a:srgbClr val="FFB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424" name="Freeform 286"/>
                  <p:cNvSpPr>
                    <a:spLocks/>
                  </p:cNvSpPr>
                  <p:nvPr/>
                </p:nvSpPr>
                <p:spPr bwMode="auto">
                  <a:xfrm>
                    <a:off x="3729" y="2092"/>
                    <a:ext cx="1" cy="3"/>
                  </a:xfrm>
                  <a:custGeom>
                    <a:avLst/>
                    <a:gdLst>
                      <a:gd name="T0" fmla="*/ 1 w 1"/>
                      <a:gd name="T1" fmla="*/ 0 h 5"/>
                      <a:gd name="T2" fmla="*/ 1 w 1"/>
                      <a:gd name="T3" fmla="*/ 1 h 5"/>
                      <a:gd name="T4" fmla="*/ 1 w 1"/>
                      <a:gd name="T5" fmla="*/ 1 h 5"/>
                      <a:gd name="T6" fmla="*/ 1 w 1"/>
                      <a:gd name="T7" fmla="*/ 1 h 5"/>
                      <a:gd name="T8" fmla="*/ 0 w 1"/>
                      <a:gd name="T9" fmla="*/ 1 h 5"/>
                      <a:gd name="T10" fmla="*/ 0 w 1"/>
                      <a:gd name="T11" fmla="*/ 1 h 5"/>
                      <a:gd name="T12" fmla="*/ 0 w 1"/>
                      <a:gd name="T13" fmla="*/ 1 h 5"/>
                      <a:gd name="T14" fmla="*/ 0 w 1"/>
                      <a:gd name="T15" fmla="*/ 1 h 5"/>
                      <a:gd name="T16" fmla="*/ 0 w 1"/>
                      <a:gd name="T17" fmla="*/ 0 h 5"/>
                      <a:gd name="T18" fmla="*/ 1 w 1"/>
                      <a:gd name="T19" fmla="*/ 0 h 5"/>
                      <a:gd name="T20" fmla="*/ 1 w 1"/>
                      <a:gd name="T21" fmla="*/ 0 h 5"/>
                      <a:gd name="T22" fmla="*/ 1 w 1"/>
                      <a:gd name="T23" fmla="*/ 0 h 5"/>
                      <a:gd name="T24" fmla="*/ 1 w 1"/>
                      <a:gd name="T25" fmla="*/ 0 h 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"/>
                      <a:gd name="T40" fmla="*/ 0 h 5"/>
                      <a:gd name="T41" fmla="*/ 1 w 1"/>
                      <a:gd name="T42" fmla="*/ 5 h 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" h="5">
                        <a:moveTo>
                          <a:pt x="1" y="0"/>
                        </a:moveTo>
                        <a:lnTo>
                          <a:pt x="1" y="1"/>
                        </a:lnTo>
                        <a:lnTo>
                          <a:pt x="1" y="2"/>
                        </a:lnTo>
                        <a:lnTo>
                          <a:pt x="1" y="4"/>
                        </a:lnTo>
                        <a:lnTo>
                          <a:pt x="0" y="5"/>
                        </a:lnTo>
                        <a:lnTo>
                          <a:pt x="0" y="4"/>
                        </a:lnTo>
                        <a:lnTo>
                          <a:pt x="0" y="2"/>
                        </a:lnTo>
                        <a:lnTo>
                          <a:pt x="0" y="1"/>
                        </a:lnTo>
                        <a:lnTo>
                          <a:pt x="0" y="0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7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425" name="Freeform 287"/>
                  <p:cNvSpPr>
                    <a:spLocks/>
                  </p:cNvSpPr>
                  <p:nvPr/>
                </p:nvSpPr>
                <p:spPr bwMode="auto">
                  <a:xfrm>
                    <a:off x="3267" y="2049"/>
                    <a:ext cx="440" cy="27"/>
                  </a:xfrm>
                  <a:custGeom>
                    <a:avLst/>
                    <a:gdLst>
                      <a:gd name="T0" fmla="*/ 1 w 776"/>
                      <a:gd name="T1" fmla="*/ 1 h 43"/>
                      <a:gd name="T2" fmla="*/ 1 w 776"/>
                      <a:gd name="T3" fmla="*/ 1 h 43"/>
                      <a:gd name="T4" fmla="*/ 1 w 776"/>
                      <a:gd name="T5" fmla="*/ 1 h 43"/>
                      <a:gd name="T6" fmla="*/ 1 w 776"/>
                      <a:gd name="T7" fmla="*/ 1 h 43"/>
                      <a:gd name="T8" fmla="*/ 1 w 776"/>
                      <a:gd name="T9" fmla="*/ 1 h 43"/>
                      <a:gd name="T10" fmla="*/ 1 w 776"/>
                      <a:gd name="T11" fmla="*/ 1 h 43"/>
                      <a:gd name="T12" fmla="*/ 1 w 776"/>
                      <a:gd name="T13" fmla="*/ 1 h 43"/>
                      <a:gd name="T14" fmla="*/ 1 w 776"/>
                      <a:gd name="T15" fmla="*/ 1 h 43"/>
                      <a:gd name="T16" fmla="*/ 1 w 776"/>
                      <a:gd name="T17" fmla="*/ 1 h 43"/>
                      <a:gd name="T18" fmla="*/ 1 w 776"/>
                      <a:gd name="T19" fmla="*/ 1 h 43"/>
                      <a:gd name="T20" fmla="*/ 1 w 776"/>
                      <a:gd name="T21" fmla="*/ 1 h 43"/>
                      <a:gd name="T22" fmla="*/ 1 w 776"/>
                      <a:gd name="T23" fmla="*/ 1 h 43"/>
                      <a:gd name="T24" fmla="*/ 1 w 776"/>
                      <a:gd name="T25" fmla="*/ 1 h 43"/>
                      <a:gd name="T26" fmla="*/ 1 w 776"/>
                      <a:gd name="T27" fmla="*/ 1 h 43"/>
                      <a:gd name="T28" fmla="*/ 1 w 776"/>
                      <a:gd name="T29" fmla="*/ 1 h 43"/>
                      <a:gd name="T30" fmla="*/ 1 w 776"/>
                      <a:gd name="T31" fmla="*/ 1 h 43"/>
                      <a:gd name="T32" fmla="*/ 1 w 776"/>
                      <a:gd name="T33" fmla="*/ 1 h 43"/>
                      <a:gd name="T34" fmla="*/ 0 w 776"/>
                      <a:gd name="T35" fmla="*/ 1 h 43"/>
                      <a:gd name="T36" fmla="*/ 1 w 776"/>
                      <a:gd name="T37" fmla="*/ 0 h 43"/>
                      <a:gd name="T38" fmla="*/ 1 w 776"/>
                      <a:gd name="T39" fmla="*/ 1 h 43"/>
                      <a:gd name="T40" fmla="*/ 1 w 776"/>
                      <a:gd name="T41" fmla="*/ 1 h 43"/>
                      <a:gd name="T42" fmla="*/ 1 w 776"/>
                      <a:gd name="T43" fmla="*/ 1 h 43"/>
                      <a:gd name="T44" fmla="*/ 1 w 776"/>
                      <a:gd name="T45" fmla="*/ 1 h 43"/>
                      <a:gd name="T46" fmla="*/ 1 w 776"/>
                      <a:gd name="T47" fmla="*/ 1 h 43"/>
                      <a:gd name="T48" fmla="*/ 1 w 776"/>
                      <a:gd name="T49" fmla="*/ 1 h 43"/>
                      <a:gd name="T50" fmla="*/ 1 w 776"/>
                      <a:gd name="T51" fmla="*/ 1 h 43"/>
                      <a:gd name="T52" fmla="*/ 1 w 776"/>
                      <a:gd name="T53" fmla="*/ 1 h 43"/>
                      <a:gd name="T54" fmla="*/ 1 w 776"/>
                      <a:gd name="T55" fmla="*/ 1 h 43"/>
                      <a:gd name="T56" fmla="*/ 1 w 776"/>
                      <a:gd name="T57" fmla="*/ 1 h 43"/>
                      <a:gd name="T58" fmla="*/ 1 w 776"/>
                      <a:gd name="T59" fmla="*/ 1 h 43"/>
                      <a:gd name="T60" fmla="*/ 1 w 776"/>
                      <a:gd name="T61" fmla="*/ 1 h 43"/>
                      <a:gd name="T62" fmla="*/ 1 w 776"/>
                      <a:gd name="T63" fmla="*/ 1 h 43"/>
                      <a:gd name="T64" fmla="*/ 1 w 776"/>
                      <a:gd name="T65" fmla="*/ 1 h 43"/>
                      <a:gd name="T66" fmla="*/ 1 w 776"/>
                      <a:gd name="T67" fmla="*/ 1 h 43"/>
                      <a:gd name="T68" fmla="*/ 1 w 776"/>
                      <a:gd name="T69" fmla="*/ 1 h 43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w 776"/>
                      <a:gd name="T106" fmla="*/ 0 h 43"/>
                      <a:gd name="T107" fmla="*/ 776 w 776"/>
                      <a:gd name="T108" fmla="*/ 43 h 43"/>
                    </a:gdLst>
                    <a:ahLst/>
                    <a:cxnLst>
                      <a:cxn ang="T70">
                        <a:pos x="T0" y="T1"/>
                      </a:cxn>
                      <a:cxn ang="T71">
                        <a:pos x="T2" y="T3"/>
                      </a:cxn>
                      <a:cxn ang="T72">
                        <a:pos x="T4" y="T5"/>
                      </a:cxn>
                      <a:cxn ang="T73">
                        <a:pos x="T6" y="T7"/>
                      </a:cxn>
                      <a:cxn ang="T74">
                        <a:pos x="T8" y="T9"/>
                      </a:cxn>
                      <a:cxn ang="T75">
                        <a:pos x="T10" y="T11"/>
                      </a:cxn>
                      <a:cxn ang="T76">
                        <a:pos x="T12" y="T13"/>
                      </a:cxn>
                      <a:cxn ang="T77">
                        <a:pos x="T14" y="T15"/>
                      </a:cxn>
                      <a:cxn ang="T78">
                        <a:pos x="T16" y="T17"/>
                      </a:cxn>
                      <a:cxn ang="T79">
                        <a:pos x="T18" y="T19"/>
                      </a:cxn>
                      <a:cxn ang="T80">
                        <a:pos x="T20" y="T21"/>
                      </a:cxn>
                      <a:cxn ang="T81">
                        <a:pos x="T22" y="T23"/>
                      </a:cxn>
                      <a:cxn ang="T82">
                        <a:pos x="T24" y="T25"/>
                      </a:cxn>
                      <a:cxn ang="T83">
                        <a:pos x="T26" y="T27"/>
                      </a:cxn>
                      <a:cxn ang="T84">
                        <a:pos x="T28" y="T29"/>
                      </a:cxn>
                      <a:cxn ang="T85">
                        <a:pos x="T30" y="T31"/>
                      </a:cxn>
                      <a:cxn ang="T86">
                        <a:pos x="T32" y="T33"/>
                      </a:cxn>
                      <a:cxn ang="T87">
                        <a:pos x="T34" y="T35"/>
                      </a:cxn>
                      <a:cxn ang="T88">
                        <a:pos x="T36" y="T37"/>
                      </a:cxn>
                      <a:cxn ang="T89">
                        <a:pos x="T38" y="T39"/>
                      </a:cxn>
                      <a:cxn ang="T90">
                        <a:pos x="T40" y="T41"/>
                      </a:cxn>
                      <a:cxn ang="T91">
                        <a:pos x="T42" y="T43"/>
                      </a:cxn>
                      <a:cxn ang="T92">
                        <a:pos x="T44" y="T45"/>
                      </a:cxn>
                      <a:cxn ang="T93">
                        <a:pos x="T46" y="T47"/>
                      </a:cxn>
                      <a:cxn ang="T94">
                        <a:pos x="T48" y="T49"/>
                      </a:cxn>
                      <a:cxn ang="T95">
                        <a:pos x="T50" y="T51"/>
                      </a:cxn>
                      <a:cxn ang="T96">
                        <a:pos x="T52" y="T53"/>
                      </a:cxn>
                      <a:cxn ang="T97">
                        <a:pos x="T54" y="T55"/>
                      </a:cxn>
                      <a:cxn ang="T98">
                        <a:pos x="T56" y="T57"/>
                      </a:cxn>
                      <a:cxn ang="T99">
                        <a:pos x="T58" y="T59"/>
                      </a:cxn>
                      <a:cxn ang="T100">
                        <a:pos x="T60" y="T61"/>
                      </a:cxn>
                      <a:cxn ang="T101">
                        <a:pos x="T62" y="T63"/>
                      </a:cxn>
                      <a:cxn ang="T102">
                        <a:pos x="T64" y="T65"/>
                      </a:cxn>
                      <a:cxn ang="T103">
                        <a:pos x="T66" y="T67"/>
                      </a:cxn>
                      <a:cxn ang="T104">
                        <a:pos x="T68" y="T69"/>
                      </a:cxn>
                    </a:cxnLst>
                    <a:rect l="T105" t="T106" r="T107" b="T108"/>
                    <a:pathLst>
                      <a:path w="776" h="43">
                        <a:moveTo>
                          <a:pt x="776" y="20"/>
                        </a:moveTo>
                        <a:lnTo>
                          <a:pt x="757" y="43"/>
                        </a:lnTo>
                        <a:lnTo>
                          <a:pt x="708" y="40"/>
                        </a:lnTo>
                        <a:lnTo>
                          <a:pt x="662" y="38"/>
                        </a:lnTo>
                        <a:lnTo>
                          <a:pt x="614" y="35"/>
                        </a:lnTo>
                        <a:lnTo>
                          <a:pt x="567" y="34"/>
                        </a:lnTo>
                        <a:lnTo>
                          <a:pt x="519" y="33"/>
                        </a:lnTo>
                        <a:lnTo>
                          <a:pt x="473" y="31"/>
                        </a:lnTo>
                        <a:lnTo>
                          <a:pt x="425" y="31"/>
                        </a:lnTo>
                        <a:lnTo>
                          <a:pt x="378" y="30"/>
                        </a:lnTo>
                        <a:lnTo>
                          <a:pt x="330" y="28"/>
                        </a:lnTo>
                        <a:lnTo>
                          <a:pt x="283" y="28"/>
                        </a:lnTo>
                        <a:lnTo>
                          <a:pt x="235" y="27"/>
                        </a:lnTo>
                        <a:lnTo>
                          <a:pt x="189" y="27"/>
                        </a:lnTo>
                        <a:lnTo>
                          <a:pt x="141" y="25"/>
                        </a:lnTo>
                        <a:lnTo>
                          <a:pt x="94" y="25"/>
                        </a:lnTo>
                        <a:lnTo>
                          <a:pt x="46" y="25"/>
                        </a:lnTo>
                        <a:lnTo>
                          <a:pt x="0" y="24"/>
                        </a:lnTo>
                        <a:lnTo>
                          <a:pt x="32" y="0"/>
                        </a:lnTo>
                        <a:lnTo>
                          <a:pt x="78" y="1"/>
                        </a:lnTo>
                        <a:lnTo>
                          <a:pt x="125" y="1"/>
                        </a:lnTo>
                        <a:lnTo>
                          <a:pt x="171" y="3"/>
                        </a:lnTo>
                        <a:lnTo>
                          <a:pt x="217" y="3"/>
                        </a:lnTo>
                        <a:lnTo>
                          <a:pt x="264" y="4"/>
                        </a:lnTo>
                        <a:lnTo>
                          <a:pt x="310" y="5"/>
                        </a:lnTo>
                        <a:lnTo>
                          <a:pt x="357" y="5"/>
                        </a:lnTo>
                        <a:lnTo>
                          <a:pt x="403" y="7"/>
                        </a:lnTo>
                        <a:lnTo>
                          <a:pt x="450" y="7"/>
                        </a:lnTo>
                        <a:lnTo>
                          <a:pt x="496" y="8"/>
                        </a:lnTo>
                        <a:lnTo>
                          <a:pt x="542" y="10"/>
                        </a:lnTo>
                        <a:lnTo>
                          <a:pt x="591" y="11"/>
                        </a:lnTo>
                        <a:lnTo>
                          <a:pt x="637" y="13"/>
                        </a:lnTo>
                        <a:lnTo>
                          <a:pt x="683" y="15"/>
                        </a:lnTo>
                        <a:lnTo>
                          <a:pt x="730" y="17"/>
                        </a:lnTo>
                        <a:lnTo>
                          <a:pt x="776" y="20"/>
                        </a:lnTo>
                        <a:close/>
                      </a:path>
                    </a:pathLst>
                  </a:custGeom>
                  <a:solidFill>
                    <a:srgbClr val="FFB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426" name="Freeform 288"/>
                  <p:cNvSpPr>
                    <a:spLocks/>
                  </p:cNvSpPr>
                  <p:nvPr/>
                </p:nvSpPr>
                <p:spPr bwMode="auto">
                  <a:xfrm>
                    <a:off x="3234" y="2076"/>
                    <a:ext cx="452" cy="31"/>
                  </a:xfrm>
                  <a:custGeom>
                    <a:avLst/>
                    <a:gdLst>
                      <a:gd name="T0" fmla="*/ 1 w 798"/>
                      <a:gd name="T1" fmla="*/ 1 h 51"/>
                      <a:gd name="T2" fmla="*/ 1 w 798"/>
                      <a:gd name="T3" fmla="*/ 1 h 51"/>
                      <a:gd name="T4" fmla="*/ 1 w 798"/>
                      <a:gd name="T5" fmla="*/ 1 h 51"/>
                      <a:gd name="T6" fmla="*/ 1 w 798"/>
                      <a:gd name="T7" fmla="*/ 1 h 51"/>
                      <a:gd name="T8" fmla="*/ 1 w 798"/>
                      <a:gd name="T9" fmla="*/ 1 h 51"/>
                      <a:gd name="T10" fmla="*/ 1 w 798"/>
                      <a:gd name="T11" fmla="*/ 1 h 51"/>
                      <a:gd name="T12" fmla="*/ 1 w 798"/>
                      <a:gd name="T13" fmla="*/ 1 h 51"/>
                      <a:gd name="T14" fmla="*/ 1 w 798"/>
                      <a:gd name="T15" fmla="*/ 1 h 51"/>
                      <a:gd name="T16" fmla="*/ 1 w 798"/>
                      <a:gd name="T17" fmla="*/ 1 h 51"/>
                      <a:gd name="T18" fmla="*/ 1 w 798"/>
                      <a:gd name="T19" fmla="*/ 1 h 51"/>
                      <a:gd name="T20" fmla="*/ 1 w 798"/>
                      <a:gd name="T21" fmla="*/ 1 h 51"/>
                      <a:gd name="T22" fmla="*/ 1 w 798"/>
                      <a:gd name="T23" fmla="*/ 1 h 51"/>
                      <a:gd name="T24" fmla="*/ 1 w 798"/>
                      <a:gd name="T25" fmla="*/ 1 h 51"/>
                      <a:gd name="T26" fmla="*/ 1 w 798"/>
                      <a:gd name="T27" fmla="*/ 1 h 51"/>
                      <a:gd name="T28" fmla="*/ 1 w 798"/>
                      <a:gd name="T29" fmla="*/ 1 h 51"/>
                      <a:gd name="T30" fmla="*/ 1 w 798"/>
                      <a:gd name="T31" fmla="*/ 1 h 51"/>
                      <a:gd name="T32" fmla="*/ 1 w 798"/>
                      <a:gd name="T33" fmla="*/ 1 h 51"/>
                      <a:gd name="T34" fmla="*/ 0 w 798"/>
                      <a:gd name="T35" fmla="*/ 1 h 51"/>
                      <a:gd name="T36" fmla="*/ 1 w 798"/>
                      <a:gd name="T37" fmla="*/ 0 h 51"/>
                      <a:gd name="T38" fmla="*/ 1 w 798"/>
                      <a:gd name="T39" fmla="*/ 1 h 51"/>
                      <a:gd name="T40" fmla="*/ 1 w 798"/>
                      <a:gd name="T41" fmla="*/ 1 h 51"/>
                      <a:gd name="T42" fmla="*/ 1 w 798"/>
                      <a:gd name="T43" fmla="*/ 1 h 51"/>
                      <a:gd name="T44" fmla="*/ 1 w 798"/>
                      <a:gd name="T45" fmla="*/ 1 h 51"/>
                      <a:gd name="T46" fmla="*/ 1 w 798"/>
                      <a:gd name="T47" fmla="*/ 1 h 51"/>
                      <a:gd name="T48" fmla="*/ 1 w 798"/>
                      <a:gd name="T49" fmla="*/ 1 h 51"/>
                      <a:gd name="T50" fmla="*/ 1 w 798"/>
                      <a:gd name="T51" fmla="*/ 1 h 51"/>
                      <a:gd name="T52" fmla="*/ 1 w 798"/>
                      <a:gd name="T53" fmla="*/ 1 h 51"/>
                      <a:gd name="T54" fmla="*/ 1 w 798"/>
                      <a:gd name="T55" fmla="*/ 1 h 51"/>
                      <a:gd name="T56" fmla="*/ 1 w 798"/>
                      <a:gd name="T57" fmla="*/ 1 h 51"/>
                      <a:gd name="T58" fmla="*/ 1 w 798"/>
                      <a:gd name="T59" fmla="*/ 1 h 51"/>
                      <a:gd name="T60" fmla="*/ 1 w 798"/>
                      <a:gd name="T61" fmla="*/ 1 h 51"/>
                      <a:gd name="T62" fmla="*/ 1 w 798"/>
                      <a:gd name="T63" fmla="*/ 1 h 51"/>
                      <a:gd name="T64" fmla="*/ 1 w 798"/>
                      <a:gd name="T65" fmla="*/ 1 h 51"/>
                      <a:gd name="T66" fmla="*/ 1 w 798"/>
                      <a:gd name="T67" fmla="*/ 1 h 51"/>
                      <a:gd name="T68" fmla="*/ 1 w 798"/>
                      <a:gd name="T69" fmla="*/ 1 h 51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w 798"/>
                      <a:gd name="T106" fmla="*/ 0 h 51"/>
                      <a:gd name="T107" fmla="*/ 798 w 798"/>
                      <a:gd name="T108" fmla="*/ 51 h 51"/>
                    </a:gdLst>
                    <a:ahLst/>
                    <a:cxnLst>
                      <a:cxn ang="T70">
                        <a:pos x="T0" y="T1"/>
                      </a:cxn>
                      <a:cxn ang="T71">
                        <a:pos x="T2" y="T3"/>
                      </a:cxn>
                      <a:cxn ang="T72">
                        <a:pos x="T4" y="T5"/>
                      </a:cxn>
                      <a:cxn ang="T73">
                        <a:pos x="T6" y="T7"/>
                      </a:cxn>
                      <a:cxn ang="T74">
                        <a:pos x="T8" y="T9"/>
                      </a:cxn>
                      <a:cxn ang="T75">
                        <a:pos x="T10" y="T11"/>
                      </a:cxn>
                      <a:cxn ang="T76">
                        <a:pos x="T12" y="T13"/>
                      </a:cxn>
                      <a:cxn ang="T77">
                        <a:pos x="T14" y="T15"/>
                      </a:cxn>
                      <a:cxn ang="T78">
                        <a:pos x="T16" y="T17"/>
                      </a:cxn>
                      <a:cxn ang="T79">
                        <a:pos x="T18" y="T19"/>
                      </a:cxn>
                      <a:cxn ang="T80">
                        <a:pos x="T20" y="T21"/>
                      </a:cxn>
                      <a:cxn ang="T81">
                        <a:pos x="T22" y="T23"/>
                      </a:cxn>
                      <a:cxn ang="T82">
                        <a:pos x="T24" y="T25"/>
                      </a:cxn>
                      <a:cxn ang="T83">
                        <a:pos x="T26" y="T27"/>
                      </a:cxn>
                      <a:cxn ang="T84">
                        <a:pos x="T28" y="T29"/>
                      </a:cxn>
                      <a:cxn ang="T85">
                        <a:pos x="T30" y="T31"/>
                      </a:cxn>
                      <a:cxn ang="T86">
                        <a:pos x="T32" y="T33"/>
                      </a:cxn>
                      <a:cxn ang="T87">
                        <a:pos x="T34" y="T35"/>
                      </a:cxn>
                      <a:cxn ang="T88">
                        <a:pos x="T36" y="T37"/>
                      </a:cxn>
                      <a:cxn ang="T89">
                        <a:pos x="T38" y="T39"/>
                      </a:cxn>
                      <a:cxn ang="T90">
                        <a:pos x="T40" y="T41"/>
                      </a:cxn>
                      <a:cxn ang="T91">
                        <a:pos x="T42" y="T43"/>
                      </a:cxn>
                      <a:cxn ang="T92">
                        <a:pos x="T44" y="T45"/>
                      </a:cxn>
                      <a:cxn ang="T93">
                        <a:pos x="T46" y="T47"/>
                      </a:cxn>
                      <a:cxn ang="T94">
                        <a:pos x="T48" y="T49"/>
                      </a:cxn>
                      <a:cxn ang="T95">
                        <a:pos x="T50" y="T51"/>
                      </a:cxn>
                      <a:cxn ang="T96">
                        <a:pos x="T52" y="T53"/>
                      </a:cxn>
                      <a:cxn ang="T97">
                        <a:pos x="T54" y="T55"/>
                      </a:cxn>
                      <a:cxn ang="T98">
                        <a:pos x="T56" y="T57"/>
                      </a:cxn>
                      <a:cxn ang="T99">
                        <a:pos x="T58" y="T59"/>
                      </a:cxn>
                      <a:cxn ang="T100">
                        <a:pos x="T60" y="T61"/>
                      </a:cxn>
                      <a:cxn ang="T101">
                        <a:pos x="T62" y="T63"/>
                      </a:cxn>
                      <a:cxn ang="T102">
                        <a:pos x="T64" y="T65"/>
                      </a:cxn>
                      <a:cxn ang="T103">
                        <a:pos x="T66" y="T67"/>
                      </a:cxn>
                      <a:cxn ang="T104">
                        <a:pos x="T68" y="T69"/>
                      </a:cxn>
                    </a:cxnLst>
                    <a:rect l="T105" t="T106" r="T107" b="T108"/>
                    <a:pathLst>
                      <a:path w="798" h="51">
                        <a:moveTo>
                          <a:pt x="798" y="22"/>
                        </a:moveTo>
                        <a:lnTo>
                          <a:pt x="775" y="51"/>
                        </a:lnTo>
                        <a:lnTo>
                          <a:pt x="726" y="48"/>
                        </a:lnTo>
                        <a:lnTo>
                          <a:pt x="678" y="45"/>
                        </a:lnTo>
                        <a:lnTo>
                          <a:pt x="630" y="44"/>
                        </a:lnTo>
                        <a:lnTo>
                          <a:pt x="582" y="41"/>
                        </a:lnTo>
                        <a:lnTo>
                          <a:pt x="534" y="39"/>
                        </a:lnTo>
                        <a:lnTo>
                          <a:pt x="485" y="37"/>
                        </a:lnTo>
                        <a:lnTo>
                          <a:pt x="437" y="35"/>
                        </a:lnTo>
                        <a:lnTo>
                          <a:pt x="387" y="34"/>
                        </a:lnTo>
                        <a:lnTo>
                          <a:pt x="339" y="32"/>
                        </a:lnTo>
                        <a:lnTo>
                          <a:pt x="291" y="31"/>
                        </a:lnTo>
                        <a:lnTo>
                          <a:pt x="243" y="29"/>
                        </a:lnTo>
                        <a:lnTo>
                          <a:pt x="194" y="29"/>
                        </a:lnTo>
                        <a:lnTo>
                          <a:pt x="146" y="28"/>
                        </a:lnTo>
                        <a:lnTo>
                          <a:pt x="96" y="27"/>
                        </a:lnTo>
                        <a:lnTo>
                          <a:pt x="48" y="27"/>
                        </a:lnTo>
                        <a:lnTo>
                          <a:pt x="0" y="25"/>
                        </a:lnTo>
                        <a:lnTo>
                          <a:pt x="34" y="0"/>
                        </a:lnTo>
                        <a:lnTo>
                          <a:pt x="69" y="1"/>
                        </a:lnTo>
                        <a:lnTo>
                          <a:pt x="110" y="1"/>
                        </a:lnTo>
                        <a:lnTo>
                          <a:pt x="153" y="2"/>
                        </a:lnTo>
                        <a:lnTo>
                          <a:pt x="198" y="4"/>
                        </a:lnTo>
                        <a:lnTo>
                          <a:pt x="246" y="5"/>
                        </a:lnTo>
                        <a:lnTo>
                          <a:pt x="296" y="7"/>
                        </a:lnTo>
                        <a:lnTo>
                          <a:pt x="346" y="8"/>
                        </a:lnTo>
                        <a:lnTo>
                          <a:pt x="398" y="10"/>
                        </a:lnTo>
                        <a:lnTo>
                          <a:pt x="451" y="11"/>
                        </a:lnTo>
                        <a:lnTo>
                          <a:pt x="503" y="14"/>
                        </a:lnTo>
                        <a:lnTo>
                          <a:pt x="555" y="15"/>
                        </a:lnTo>
                        <a:lnTo>
                          <a:pt x="607" y="17"/>
                        </a:lnTo>
                        <a:lnTo>
                          <a:pt x="657" y="18"/>
                        </a:lnTo>
                        <a:lnTo>
                          <a:pt x="707" y="20"/>
                        </a:lnTo>
                        <a:lnTo>
                          <a:pt x="753" y="21"/>
                        </a:lnTo>
                        <a:lnTo>
                          <a:pt x="798" y="22"/>
                        </a:lnTo>
                        <a:close/>
                      </a:path>
                    </a:pathLst>
                  </a:custGeom>
                  <a:solidFill>
                    <a:srgbClr val="FFB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427" name="Freeform 289"/>
                  <p:cNvSpPr>
                    <a:spLocks/>
                  </p:cNvSpPr>
                  <p:nvPr/>
                </p:nvSpPr>
                <p:spPr bwMode="auto">
                  <a:xfrm>
                    <a:off x="3253" y="2064"/>
                    <a:ext cx="443" cy="25"/>
                  </a:xfrm>
                  <a:custGeom>
                    <a:avLst/>
                    <a:gdLst>
                      <a:gd name="T0" fmla="*/ 1 w 782"/>
                      <a:gd name="T1" fmla="*/ 1 h 41"/>
                      <a:gd name="T2" fmla="*/ 1 w 782"/>
                      <a:gd name="T3" fmla="*/ 1 h 41"/>
                      <a:gd name="T4" fmla="*/ 1 w 782"/>
                      <a:gd name="T5" fmla="*/ 1 h 41"/>
                      <a:gd name="T6" fmla="*/ 1 w 782"/>
                      <a:gd name="T7" fmla="*/ 1 h 41"/>
                      <a:gd name="T8" fmla="*/ 1 w 782"/>
                      <a:gd name="T9" fmla="*/ 1 h 41"/>
                      <a:gd name="T10" fmla="*/ 1 w 782"/>
                      <a:gd name="T11" fmla="*/ 1 h 41"/>
                      <a:gd name="T12" fmla="*/ 1 w 782"/>
                      <a:gd name="T13" fmla="*/ 1 h 41"/>
                      <a:gd name="T14" fmla="*/ 1 w 782"/>
                      <a:gd name="T15" fmla="*/ 1 h 41"/>
                      <a:gd name="T16" fmla="*/ 1 w 782"/>
                      <a:gd name="T17" fmla="*/ 1 h 41"/>
                      <a:gd name="T18" fmla="*/ 1 w 782"/>
                      <a:gd name="T19" fmla="*/ 1 h 41"/>
                      <a:gd name="T20" fmla="*/ 1 w 782"/>
                      <a:gd name="T21" fmla="*/ 1 h 41"/>
                      <a:gd name="T22" fmla="*/ 1 w 782"/>
                      <a:gd name="T23" fmla="*/ 1 h 41"/>
                      <a:gd name="T24" fmla="*/ 1 w 782"/>
                      <a:gd name="T25" fmla="*/ 1 h 41"/>
                      <a:gd name="T26" fmla="*/ 1 w 782"/>
                      <a:gd name="T27" fmla="*/ 1 h 41"/>
                      <a:gd name="T28" fmla="*/ 1 w 782"/>
                      <a:gd name="T29" fmla="*/ 1 h 41"/>
                      <a:gd name="T30" fmla="*/ 1 w 782"/>
                      <a:gd name="T31" fmla="*/ 1 h 41"/>
                      <a:gd name="T32" fmla="*/ 1 w 782"/>
                      <a:gd name="T33" fmla="*/ 1 h 41"/>
                      <a:gd name="T34" fmla="*/ 0 w 782"/>
                      <a:gd name="T35" fmla="*/ 1 h 41"/>
                      <a:gd name="T36" fmla="*/ 1 w 782"/>
                      <a:gd name="T37" fmla="*/ 0 h 41"/>
                      <a:gd name="T38" fmla="*/ 1 w 782"/>
                      <a:gd name="T39" fmla="*/ 1 h 41"/>
                      <a:gd name="T40" fmla="*/ 1 w 782"/>
                      <a:gd name="T41" fmla="*/ 1 h 41"/>
                      <a:gd name="T42" fmla="*/ 1 w 782"/>
                      <a:gd name="T43" fmla="*/ 1 h 41"/>
                      <a:gd name="T44" fmla="*/ 1 w 782"/>
                      <a:gd name="T45" fmla="*/ 1 h 41"/>
                      <a:gd name="T46" fmla="*/ 1 w 782"/>
                      <a:gd name="T47" fmla="*/ 1 h 41"/>
                      <a:gd name="T48" fmla="*/ 1 w 782"/>
                      <a:gd name="T49" fmla="*/ 1 h 41"/>
                      <a:gd name="T50" fmla="*/ 1 w 782"/>
                      <a:gd name="T51" fmla="*/ 1 h 41"/>
                      <a:gd name="T52" fmla="*/ 1 w 782"/>
                      <a:gd name="T53" fmla="*/ 1 h 41"/>
                      <a:gd name="T54" fmla="*/ 1 w 782"/>
                      <a:gd name="T55" fmla="*/ 1 h 41"/>
                      <a:gd name="T56" fmla="*/ 1 w 782"/>
                      <a:gd name="T57" fmla="*/ 1 h 41"/>
                      <a:gd name="T58" fmla="*/ 1 w 782"/>
                      <a:gd name="T59" fmla="*/ 1 h 41"/>
                      <a:gd name="T60" fmla="*/ 1 w 782"/>
                      <a:gd name="T61" fmla="*/ 1 h 41"/>
                      <a:gd name="T62" fmla="*/ 1 w 782"/>
                      <a:gd name="T63" fmla="*/ 1 h 41"/>
                      <a:gd name="T64" fmla="*/ 1 w 782"/>
                      <a:gd name="T65" fmla="*/ 1 h 41"/>
                      <a:gd name="T66" fmla="*/ 1 w 782"/>
                      <a:gd name="T67" fmla="*/ 1 h 41"/>
                      <a:gd name="T68" fmla="*/ 1 w 782"/>
                      <a:gd name="T69" fmla="*/ 1 h 41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w 782"/>
                      <a:gd name="T106" fmla="*/ 0 h 41"/>
                      <a:gd name="T107" fmla="*/ 782 w 782"/>
                      <a:gd name="T108" fmla="*/ 41 h 41"/>
                    </a:gdLst>
                    <a:ahLst/>
                    <a:cxnLst>
                      <a:cxn ang="T70">
                        <a:pos x="T0" y="T1"/>
                      </a:cxn>
                      <a:cxn ang="T71">
                        <a:pos x="T2" y="T3"/>
                      </a:cxn>
                      <a:cxn ang="T72">
                        <a:pos x="T4" y="T5"/>
                      </a:cxn>
                      <a:cxn ang="T73">
                        <a:pos x="T6" y="T7"/>
                      </a:cxn>
                      <a:cxn ang="T74">
                        <a:pos x="T8" y="T9"/>
                      </a:cxn>
                      <a:cxn ang="T75">
                        <a:pos x="T10" y="T11"/>
                      </a:cxn>
                      <a:cxn ang="T76">
                        <a:pos x="T12" y="T13"/>
                      </a:cxn>
                      <a:cxn ang="T77">
                        <a:pos x="T14" y="T15"/>
                      </a:cxn>
                      <a:cxn ang="T78">
                        <a:pos x="T16" y="T17"/>
                      </a:cxn>
                      <a:cxn ang="T79">
                        <a:pos x="T18" y="T19"/>
                      </a:cxn>
                      <a:cxn ang="T80">
                        <a:pos x="T20" y="T21"/>
                      </a:cxn>
                      <a:cxn ang="T81">
                        <a:pos x="T22" y="T23"/>
                      </a:cxn>
                      <a:cxn ang="T82">
                        <a:pos x="T24" y="T25"/>
                      </a:cxn>
                      <a:cxn ang="T83">
                        <a:pos x="T26" y="T27"/>
                      </a:cxn>
                      <a:cxn ang="T84">
                        <a:pos x="T28" y="T29"/>
                      </a:cxn>
                      <a:cxn ang="T85">
                        <a:pos x="T30" y="T31"/>
                      </a:cxn>
                      <a:cxn ang="T86">
                        <a:pos x="T32" y="T33"/>
                      </a:cxn>
                      <a:cxn ang="T87">
                        <a:pos x="T34" y="T35"/>
                      </a:cxn>
                      <a:cxn ang="T88">
                        <a:pos x="T36" y="T37"/>
                      </a:cxn>
                      <a:cxn ang="T89">
                        <a:pos x="T38" y="T39"/>
                      </a:cxn>
                      <a:cxn ang="T90">
                        <a:pos x="T40" y="T41"/>
                      </a:cxn>
                      <a:cxn ang="T91">
                        <a:pos x="T42" y="T43"/>
                      </a:cxn>
                      <a:cxn ang="T92">
                        <a:pos x="T44" y="T45"/>
                      </a:cxn>
                      <a:cxn ang="T93">
                        <a:pos x="T46" y="T47"/>
                      </a:cxn>
                      <a:cxn ang="T94">
                        <a:pos x="T48" y="T49"/>
                      </a:cxn>
                      <a:cxn ang="T95">
                        <a:pos x="T50" y="T51"/>
                      </a:cxn>
                      <a:cxn ang="T96">
                        <a:pos x="T52" y="T53"/>
                      </a:cxn>
                      <a:cxn ang="T97">
                        <a:pos x="T54" y="T55"/>
                      </a:cxn>
                      <a:cxn ang="T98">
                        <a:pos x="T56" y="T57"/>
                      </a:cxn>
                      <a:cxn ang="T99">
                        <a:pos x="T58" y="T59"/>
                      </a:cxn>
                      <a:cxn ang="T100">
                        <a:pos x="T60" y="T61"/>
                      </a:cxn>
                      <a:cxn ang="T101">
                        <a:pos x="T62" y="T63"/>
                      </a:cxn>
                      <a:cxn ang="T102">
                        <a:pos x="T64" y="T65"/>
                      </a:cxn>
                      <a:cxn ang="T103">
                        <a:pos x="T66" y="T67"/>
                      </a:cxn>
                      <a:cxn ang="T104">
                        <a:pos x="T68" y="T69"/>
                      </a:cxn>
                    </a:cxnLst>
                    <a:rect l="T105" t="T106" r="T107" b="T108"/>
                    <a:pathLst>
                      <a:path w="782" h="41">
                        <a:moveTo>
                          <a:pt x="782" y="19"/>
                        </a:moveTo>
                        <a:lnTo>
                          <a:pt x="764" y="41"/>
                        </a:lnTo>
                        <a:lnTo>
                          <a:pt x="719" y="40"/>
                        </a:lnTo>
                        <a:lnTo>
                          <a:pt x="673" y="39"/>
                        </a:lnTo>
                        <a:lnTo>
                          <a:pt x="623" y="37"/>
                        </a:lnTo>
                        <a:lnTo>
                          <a:pt x="573" y="36"/>
                        </a:lnTo>
                        <a:lnTo>
                          <a:pt x="521" y="34"/>
                        </a:lnTo>
                        <a:lnTo>
                          <a:pt x="469" y="33"/>
                        </a:lnTo>
                        <a:lnTo>
                          <a:pt x="417" y="30"/>
                        </a:lnTo>
                        <a:lnTo>
                          <a:pt x="364" y="29"/>
                        </a:lnTo>
                        <a:lnTo>
                          <a:pt x="312" y="27"/>
                        </a:lnTo>
                        <a:lnTo>
                          <a:pt x="262" y="26"/>
                        </a:lnTo>
                        <a:lnTo>
                          <a:pt x="212" y="24"/>
                        </a:lnTo>
                        <a:lnTo>
                          <a:pt x="164" y="23"/>
                        </a:lnTo>
                        <a:lnTo>
                          <a:pt x="119" y="21"/>
                        </a:lnTo>
                        <a:lnTo>
                          <a:pt x="76" y="20"/>
                        </a:lnTo>
                        <a:lnTo>
                          <a:pt x="35" y="20"/>
                        </a:lnTo>
                        <a:lnTo>
                          <a:pt x="0" y="19"/>
                        </a:lnTo>
                        <a:lnTo>
                          <a:pt x="25" y="0"/>
                        </a:lnTo>
                        <a:lnTo>
                          <a:pt x="71" y="1"/>
                        </a:lnTo>
                        <a:lnTo>
                          <a:pt x="119" y="1"/>
                        </a:lnTo>
                        <a:lnTo>
                          <a:pt x="166" y="1"/>
                        </a:lnTo>
                        <a:lnTo>
                          <a:pt x="214" y="3"/>
                        </a:lnTo>
                        <a:lnTo>
                          <a:pt x="260" y="3"/>
                        </a:lnTo>
                        <a:lnTo>
                          <a:pt x="308" y="4"/>
                        </a:lnTo>
                        <a:lnTo>
                          <a:pt x="355" y="4"/>
                        </a:lnTo>
                        <a:lnTo>
                          <a:pt x="403" y="6"/>
                        </a:lnTo>
                        <a:lnTo>
                          <a:pt x="450" y="7"/>
                        </a:lnTo>
                        <a:lnTo>
                          <a:pt x="498" y="7"/>
                        </a:lnTo>
                        <a:lnTo>
                          <a:pt x="544" y="9"/>
                        </a:lnTo>
                        <a:lnTo>
                          <a:pt x="592" y="10"/>
                        </a:lnTo>
                        <a:lnTo>
                          <a:pt x="639" y="11"/>
                        </a:lnTo>
                        <a:lnTo>
                          <a:pt x="687" y="14"/>
                        </a:lnTo>
                        <a:lnTo>
                          <a:pt x="733" y="16"/>
                        </a:lnTo>
                        <a:lnTo>
                          <a:pt x="782" y="19"/>
                        </a:lnTo>
                        <a:close/>
                      </a:path>
                    </a:pathLst>
                  </a:custGeom>
                  <a:solidFill>
                    <a:srgbClr val="7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428" name="Freeform 290"/>
                  <p:cNvSpPr>
                    <a:spLocks/>
                  </p:cNvSpPr>
                  <p:nvPr/>
                </p:nvSpPr>
                <p:spPr bwMode="auto">
                  <a:xfrm>
                    <a:off x="3644" y="2034"/>
                    <a:ext cx="91" cy="537"/>
                  </a:xfrm>
                  <a:custGeom>
                    <a:avLst/>
                    <a:gdLst>
                      <a:gd name="T0" fmla="*/ 1 w 160"/>
                      <a:gd name="T1" fmla="*/ 1 h 881"/>
                      <a:gd name="T2" fmla="*/ 1 w 160"/>
                      <a:gd name="T3" fmla="*/ 1 h 881"/>
                      <a:gd name="T4" fmla="*/ 1 w 160"/>
                      <a:gd name="T5" fmla="*/ 1 h 881"/>
                      <a:gd name="T6" fmla="*/ 1 w 160"/>
                      <a:gd name="T7" fmla="*/ 1 h 881"/>
                      <a:gd name="T8" fmla="*/ 1 w 160"/>
                      <a:gd name="T9" fmla="*/ 0 h 881"/>
                      <a:gd name="T10" fmla="*/ 1 w 160"/>
                      <a:gd name="T11" fmla="*/ 1 h 881"/>
                      <a:gd name="T12" fmla="*/ 1 w 160"/>
                      <a:gd name="T13" fmla="*/ 1 h 881"/>
                      <a:gd name="T14" fmla="*/ 1 w 160"/>
                      <a:gd name="T15" fmla="*/ 1 h 881"/>
                      <a:gd name="T16" fmla="*/ 1 w 160"/>
                      <a:gd name="T17" fmla="*/ 1 h 881"/>
                      <a:gd name="T18" fmla="*/ 1 w 160"/>
                      <a:gd name="T19" fmla="*/ 1 h 881"/>
                      <a:gd name="T20" fmla="*/ 1 w 160"/>
                      <a:gd name="T21" fmla="*/ 1 h 881"/>
                      <a:gd name="T22" fmla="*/ 1 w 160"/>
                      <a:gd name="T23" fmla="*/ 1 h 881"/>
                      <a:gd name="T24" fmla="*/ 1 w 160"/>
                      <a:gd name="T25" fmla="*/ 1 h 881"/>
                      <a:gd name="T26" fmla="*/ 1 w 160"/>
                      <a:gd name="T27" fmla="*/ 1 h 881"/>
                      <a:gd name="T28" fmla="*/ 1 w 160"/>
                      <a:gd name="T29" fmla="*/ 1 h 881"/>
                      <a:gd name="T30" fmla="*/ 1 w 160"/>
                      <a:gd name="T31" fmla="*/ 1 h 881"/>
                      <a:gd name="T32" fmla="*/ 1 w 160"/>
                      <a:gd name="T33" fmla="*/ 1 h 881"/>
                      <a:gd name="T34" fmla="*/ 1 w 160"/>
                      <a:gd name="T35" fmla="*/ 1 h 881"/>
                      <a:gd name="T36" fmla="*/ 1 w 160"/>
                      <a:gd name="T37" fmla="*/ 1 h 881"/>
                      <a:gd name="T38" fmla="*/ 1 w 160"/>
                      <a:gd name="T39" fmla="*/ 1 h 881"/>
                      <a:gd name="T40" fmla="*/ 1 w 160"/>
                      <a:gd name="T41" fmla="*/ 1 h 881"/>
                      <a:gd name="T42" fmla="*/ 1 w 160"/>
                      <a:gd name="T43" fmla="*/ 1 h 881"/>
                      <a:gd name="T44" fmla="*/ 1 w 160"/>
                      <a:gd name="T45" fmla="*/ 1 h 881"/>
                      <a:gd name="T46" fmla="*/ 1 w 160"/>
                      <a:gd name="T47" fmla="*/ 1 h 881"/>
                      <a:gd name="T48" fmla="*/ 1 w 160"/>
                      <a:gd name="T49" fmla="*/ 2 h 881"/>
                      <a:gd name="T50" fmla="*/ 0 w 160"/>
                      <a:gd name="T51" fmla="*/ 2 h 881"/>
                      <a:gd name="T52" fmla="*/ 1 w 160"/>
                      <a:gd name="T53" fmla="*/ 2 h 881"/>
                      <a:gd name="T54" fmla="*/ 1 w 160"/>
                      <a:gd name="T55" fmla="*/ 1 h 881"/>
                      <a:gd name="T56" fmla="*/ 1 w 160"/>
                      <a:gd name="T57" fmla="*/ 1 h 881"/>
                      <a:gd name="T58" fmla="*/ 1 w 160"/>
                      <a:gd name="T59" fmla="*/ 1 h 881"/>
                      <a:gd name="T60" fmla="*/ 1 w 160"/>
                      <a:gd name="T61" fmla="*/ 1 h 881"/>
                      <a:gd name="T62" fmla="*/ 1 w 160"/>
                      <a:gd name="T63" fmla="*/ 1 h 881"/>
                      <a:gd name="T64" fmla="*/ 1 w 160"/>
                      <a:gd name="T65" fmla="*/ 1 h 881"/>
                      <a:gd name="T66" fmla="*/ 1 w 160"/>
                      <a:gd name="T67" fmla="*/ 1 h 881"/>
                      <a:gd name="T68" fmla="*/ 1 w 160"/>
                      <a:gd name="T69" fmla="*/ 1 h 881"/>
                      <a:gd name="T70" fmla="*/ 1 w 160"/>
                      <a:gd name="T71" fmla="*/ 1 h 881"/>
                      <a:gd name="T72" fmla="*/ 1 w 160"/>
                      <a:gd name="T73" fmla="*/ 1 h 881"/>
                      <a:gd name="T74" fmla="*/ 1 w 160"/>
                      <a:gd name="T75" fmla="*/ 1 h 881"/>
                      <a:gd name="T76" fmla="*/ 1 w 160"/>
                      <a:gd name="T77" fmla="*/ 1 h 881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w 160"/>
                      <a:gd name="T118" fmla="*/ 0 h 881"/>
                      <a:gd name="T119" fmla="*/ 160 w 160"/>
                      <a:gd name="T120" fmla="*/ 881 h 881"/>
                    </a:gdLst>
                    <a:ahLst/>
                    <a:cxnLst>
                      <a:cxn ang="T78">
                        <a:pos x="T0" y="T1"/>
                      </a:cxn>
                      <a:cxn ang="T79">
                        <a:pos x="T2" y="T3"/>
                      </a:cxn>
                      <a:cxn ang="T80">
                        <a:pos x="T4" y="T5"/>
                      </a:cxn>
                      <a:cxn ang="T81">
                        <a:pos x="T6" y="T7"/>
                      </a:cxn>
                      <a:cxn ang="T82">
                        <a:pos x="T8" y="T9"/>
                      </a:cxn>
                      <a:cxn ang="T83">
                        <a:pos x="T10" y="T11"/>
                      </a:cxn>
                      <a:cxn ang="T84">
                        <a:pos x="T12" y="T13"/>
                      </a:cxn>
                      <a:cxn ang="T85">
                        <a:pos x="T14" y="T15"/>
                      </a:cxn>
                      <a:cxn ang="T86">
                        <a:pos x="T16" y="T17"/>
                      </a:cxn>
                      <a:cxn ang="T87">
                        <a:pos x="T18" y="T19"/>
                      </a:cxn>
                      <a:cxn ang="T88">
                        <a:pos x="T20" y="T21"/>
                      </a:cxn>
                      <a:cxn ang="T89">
                        <a:pos x="T22" y="T23"/>
                      </a:cxn>
                      <a:cxn ang="T90">
                        <a:pos x="T24" y="T25"/>
                      </a:cxn>
                      <a:cxn ang="T91">
                        <a:pos x="T26" y="T27"/>
                      </a:cxn>
                      <a:cxn ang="T92">
                        <a:pos x="T28" y="T29"/>
                      </a:cxn>
                      <a:cxn ang="T93">
                        <a:pos x="T30" y="T31"/>
                      </a:cxn>
                      <a:cxn ang="T94">
                        <a:pos x="T32" y="T33"/>
                      </a:cxn>
                      <a:cxn ang="T95">
                        <a:pos x="T34" y="T35"/>
                      </a:cxn>
                      <a:cxn ang="T96">
                        <a:pos x="T36" y="T37"/>
                      </a:cxn>
                      <a:cxn ang="T97">
                        <a:pos x="T38" y="T39"/>
                      </a:cxn>
                      <a:cxn ang="T98">
                        <a:pos x="T40" y="T41"/>
                      </a:cxn>
                      <a:cxn ang="T99">
                        <a:pos x="T42" y="T43"/>
                      </a:cxn>
                      <a:cxn ang="T100">
                        <a:pos x="T44" y="T45"/>
                      </a:cxn>
                      <a:cxn ang="T101">
                        <a:pos x="T46" y="T47"/>
                      </a:cxn>
                      <a:cxn ang="T102">
                        <a:pos x="T48" y="T49"/>
                      </a:cxn>
                      <a:cxn ang="T103">
                        <a:pos x="T50" y="T51"/>
                      </a:cxn>
                      <a:cxn ang="T104">
                        <a:pos x="T52" y="T53"/>
                      </a:cxn>
                      <a:cxn ang="T105">
                        <a:pos x="T54" y="T55"/>
                      </a:cxn>
                      <a:cxn ang="T106">
                        <a:pos x="T56" y="T57"/>
                      </a:cxn>
                      <a:cxn ang="T107">
                        <a:pos x="T58" y="T59"/>
                      </a:cxn>
                      <a:cxn ang="T108">
                        <a:pos x="T60" y="T61"/>
                      </a:cxn>
                      <a:cxn ang="T109">
                        <a:pos x="T62" y="T63"/>
                      </a:cxn>
                      <a:cxn ang="T110">
                        <a:pos x="T64" y="T65"/>
                      </a:cxn>
                      <a:cxn ang="T111">
                        <a:pos x="T66" y="T67"/>
                      </a:cxn>
                      <a:cxn ang="T112">
                        <a:pos x="T68" y="T69"/>
                      </a:cxn>
                      <a:cxn ang="T113">
                        <a:pos x="T70" y="T71"/>
                      </a:cxn>
                      <a:cxn ang="T114">
                        <a:pos x="T72" y="T73"/>
                      </a:cxn>
                      <a:cxn ang="T115">
                        <a:pos x="T74" y="T75"/>
                      </a:cxn>
                      <a:cxn ang="T116">
                        <a:pos x="T76" y="T77"/>
                      </a:cxn>
                    </a:cxnLst>
                    <a:rect l="T117" t="T118" r="T119" b="T120"/>
                    <a:pathLst>
                      <a:path w="160" h="881">
                        <a:moveTo>
                          <a:pt x="50" y="120"/>
                        </a:moveTo>
                        <a:lnTo>
                          <a:pt x="73" y="91"/>
                        </a:lnTo>
                        <a:lnTo>
                          <a:pt x="91" y="69"/>
                        </a:lnTo>
                        <a:lnTo>
                          <a:pt x="110" y="46"/>
                        </a:lnTo>
                        <a:lnTo>
                          <a:pt x="148" y="0"/>
                        </a:lnTo>
                        <a:lnTo>
                          <a:pt x="150" y="10"/>
                        </a:lnTo>
                        <a:lnTo>
                          <a:pt x="150" y="22"/>
                        </a:lnTo>
                        <a:lnTo>
                          <a:pt x="150" y="33"/>
                        </a:lnTo>
                        <a:lnTo>
                          <a:pt x="150" y="47"/>
                        </a:lnTo>
                        <a:lnTo>
                          <a:pt x="150" y="53"/>
                        </a:lnTo>
                        <a:lnTo>
                          <a:pt x="150" y="59"/>
                        </a:lnTo>
                        <a:lnTo>
                          <a:pt x="150" y="66"/>
                        </a:lnTo>
                        <a:lnTo>
                          <a:pt x="150" y="71"/>
                        </a:lnTo>
                        <a:lnTo>
                          <a:pt x="150" y="77"/>
                        </a:lnTo>
                        <a:lnTo>
                          <a:pt x="150" y="83"/>
                        </a:lnTo>
                        <a:lnTo>
                          <a:pt x="150" y="90"/>
                        </a:lnTo>
                        <a:lnTo>
                          <a:pt x="150" y="96"/>
                        </a:lnTo>
                        <a:lnTo>
                          <a:pt x="150" y="97"/>
                        </a:lnTo>
                        <a:lnTo>
                          <a:pt x="150" y="98"/>
                        </a:lnTo>
                        <a:lnTo>
                          <a:pt x="150" y="100"/>
                        </a:lnTo>
                        <a:lnTo>
                          <a:pt x="150" y="101"/>
                        </a:lnTo>
                        <a:lnTo>
                          <a:pt x="153" y="258"/>
                        </a:lnTo>
                        <a:lnTo>
                          <a:pt x="155" y="435"/>
                        </a:lnTo>
                        <a:lnTo>
                          <a:pt x="158" y="597"/>
                        </a:lnTo>
                        <a:lnTo>
                          <a:pt x="160" y="710"/>
                        </a:lnTo>
                        <a:lnTo>
                          <a:pt x="0" y="881"/>
                        </a:lnTo>
                        <a:lnTo>
                          <a:pt x="7" y="739"/>
                        </a:lnTo>
                        <a:lnTo>
                          <a:pt x="16" y="533"/>
                        </a:lnTo>
                        <a:lnTo>
                          <a:pt x="25" y="327"/>
                        </a:lnTo>
                        <a:lnTo>
                          <a:pt x="28" y="174"/>
                        </a:lnTo>
                        <a:lnTo>
                          <a:pt x="28" y="170"/>
                        </a:lnTo>
                        <a:lnTo>
                          <a:pt x="28" y="165"/>
                        </a:lnTo>
                        <a:lnTo>
                          <a:pt x="28" y="161"/>
                        </a:lnTo>
                        <a:lnTo>
                          <a:pt x="28" y="158"/>
                        </a:lnTo>
                        <a:lnTo>
                          <a:pt x="26" y="157"/>
                        </a:lnTo>
                        <a:lnTo>
                          <a:pt x="23" y="157"/>
                        </a:lnTo>
                        <a:lnTo>
                          <a:pt x="21" y="157"/>
                        </a:lnTo>
                        <a:lnTo>
                          <a:pt x="17" y="157"/>
                        </a:lnTo>
                        <a:lnTo>
                          <a:pt x="50" y="120"/>
                        </a:lnTo>
                        <a:close/>
                      </a:path>
                    </a:pathLst>
                  </a:custGeom>
                  <a:solidFill>
                    <a:srgbClr val="7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11418" name="Text Box 291"/>
                <p:cNvSpPr txBox="1">
                  <a:spLocks noChangeArrowheads="1"/>
                </p:cNvSpPr>
                <p:nvPr/>
              </p:nvSpPr>
              <p:spPr bwMode="auto">
                <a:xfrm>
                  <a:off x="2470" y="2835"/>
                  <a:ext cx="375" cy="4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한양해서" pitchFamily="18" charset="-127"/>
                      <a:ea typeface="한양해서" pitchFamily="18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한양해서" pitchFamily="18" charset="-127"/>
                      <a:ea typeface="한양해서" pitchFamily="18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한양해서" pitchFamily="18" charset="-127"/>
                      <a:ea typeface="한양해서" pitchFamily="18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한양해서" pitchFamily="18" charset="-127"/>
                      <a:ea typeface="한양해서" pitchFamily="18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한양해서" pitchFamily="18" charset="-127"/>
                      <a:ea typeface="한양해서" pitchFamily="18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한양해서" pitchFamily="18" charset="-127"/>
                      <a:ea typeface="한양해서" pitchFamily="18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한양해서" pitchFamily="18" charset="-127"/>
                      <a:ea typeface="한양해서" pitchFamily="18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한양해서" pitchFamily="18" charset="-127"/>
                      <a:ea typeface="한양해서" pitchFamily="18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한양해서" pitchFamily="18" charset="-127"/>
                      <a:ea typeface="한양해서" pitchFamily="18" charset="-127"/>
                    </a:defRPr>
                  </a:lvl9pPr>
                </a:lstStyle>
                <a:p>
                  <a:pPr eaLnBrk="1" hangingPunct="1"/>
                  <a:r>
                    <a:rPr lang="en-US" altLang="ko-KR" sz="1400">
                      <a:latin typeface="Lucida Console" pitchFamily="49" charset="0"/>
                      <a:ea typeface="HY엽서L" pitchFamily="18" charset="-127"/>
                    </a:rPr>
                    <a:t>C</a:t>
                  </a:r>
                </a:p>
              </p:txBody>
            </p:sp>
          </p:grpSp>
        </p:grpSp>
        <p:grpSp>
          <p:nvGrpSpPr>
            <p:cNvPr id="11305" name="Group 294"/>
            <p:cNvGrpSpPr>
              <a:grpSpLocks/>
            </p:cNvGrpSpPr>
            <p:nvPr/>
          </p:nvGrpSpPr>
          <p:grpSpPr bwMode="auto">
            <a:xfrm>
              <a:off x="187" y="2954"/>
              <a:ext cx="1373" cy="817"/>
              <a:chOff x="2880" y="3112"/>
              <a:chExt cx="2463" cy="1422"/>
            </a:xfrm>
          </p:grpSpPr>
          <p:pic>
            <p:nvPicPr>
              <p:cNvPr id="11316" name="Picture 295" descr="MCj02405270000[1]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59" y="3385"/>
                <a:ext cx="711" cy="1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317" name="Text Box 296"/>
              <p:cNvSpPr txBox="1">
                <a:spLocks noChangeArrowheads="1"/>
              </p:cNvSpPr>
              <p:nvPr/>
            </p:nvSpPr>
            <p:spPr bwMode="auto">
              <a:xfrm>
                <a:off x="4016" y="3112"/>
                <a:ext cx="1327" cy="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r>
                  <a:rPr lang="en-US" altLang="ko-KR">
                    <a:latin typeface="Forte" pitchFamily="66" charset="0"/>
                    <a:ea typeface="굴림" pitchFamily="50" charset="-127"/>
                  </a:rPr>
                  <a:t>Ticket Box</a:t>
                </a:r>
              </a:p>
            </p:txBody>
          </p:sp>
          <p:grpSp>
            <p:nvGrpSpPr>
              <p:cNvPr id="11318" name="Group 297"/>
              <p:cNvGrpSpPr>
                <a:grpSpLocks/>
              </p:cNvGrpSpPr>
              <p:nvPr/>
            </p:nvGrpSpPr>
            <p:grpSpPr bwMode="auto">
              <a:xfrm>
                <a:off x="2880" y="3702"/>
                <a:ext cx="1115" cy="813"/>
                <a:chOff x="1372" y="2403"/>
                <a:chExt cx="1081" cy="661"/>
              </a:xfrm>
            </p:grpSpPr>
            <p:sp>
              <p:nvSpPr>
                <p:cNvPr id="11319" name="Freeform 298"/>
                <p:cNvSpPr>
                  <a:spLocks/>
                </p:cNvSpPr>
                <p:nvPr/>
              </p:nvSpPr>
              <p:spPr bwMode="auto">
                <a:xfrm>
                  <a:off x="1519" y="2774"/>
                  <a:ext cx="125" cy="67"/>
                </a:xfrm>
                <a:custGeom>
                  <a:avLst/>
                  <a:gdLst>
                    <a:gd name="T0" fmla="*/ 0 w 1755"/>
                    <a:gd name="T1" fmla="*/ 0 h 948"/>
                    <a:gd name="T2" fmla="*/ 0 w 1755"/>
                    <a:gd name="T3" fmla="*/ 0 h 948"/>
                    <a:gd name="T4" fmla="*/ 0 w 1755"/>
                    <a:gd name="T5" fmla="*/ 0 h 948"/>
                    <a:gd name="T6" fmla="*/ 0 w 1755"/>
                    <a:gd name="T7" fmla="*/ 0 h 948"/>
                    <a:gd name="T8" fmla="*/ 0 w 1755"/>
                    <a:gd name="T9" fmla="*/ 0 h 948"/>
                    <a:gd name="T10" fmla="*/ 0 w 1755"/>
                    <a:gd name="T11" fmla="*/ 0 h 948"/>
                    <a:gd name="T12" fmla="*/ 0 w 1755"/>
                    <a:gd name="T13" fmla="*/ 0 h 948"/>
                    <a:gd name="T14" fmla="*/ 0 w 1755"/>
                    <a:gd name="T15" fmla="*/ 0 h 948"/>
                    <a:gd name="T16" fmla="*/ 0 w 1755"/>
                    <a:gd name="T17" fmla="*/ 0 h 948"/>
                    <a:gd name="T18" fmla="*/ 0 w 1755"/>
                    <a:gd name="T19" fmla="*/ 0 h 948"/>
                    <a:gd name="T20" fmla="*/ 0 w 1755"/>
                    <a:gd name="T21" fmla="*/ 0 h 948"/>
                    <a:gd name="T22" fmla="*/ 0 w 1755"/>
                    <a:gd name="T23" fmla="*/ 0 h 948"/>
                    <a:gd name="T24" fmla="*/ 0 w 1755"/>
                    <a:gd name="T25" fmla="*/ 0 h 948"/>
                    <a:gd name="T26" fmla="*/ 0 w 1755"/>
                    <a:gd name="T27" fmla="*/ 0 h 948"/>
                    <a:gd name="T28" fmla="*/ 0 w 1755"/>
                    <a:gd name="T29" fmla="*/ 0 h 948"/>
                    <a:gd name="T30" fmla="*/ 0 w 1755"/>
                    <a:gd name="T31" fmla="*/ 0 h 948"/>
                    <a:gd name="T32" fmla="*/ 0 w 1755"/>
                    <a:gd name="T33" fmla="*/ 0 h 948"/>
                    <a:gd name="T34" fmla="*/ 0 w 1755"/>
                    <a:gd name="T35" fmla="*/ 0 h 948"/>
                    <a:gd name="T36" fmla="*/ 0 w 1755"/>
                    <a:gd name="T37" fmla="*/ 0 h 948"/>
                    <a:gd name="T38" fmla="*/ 0 w 1755"/>
                    <a:gd name="T39" fmla="*/ 0 h 948"/>
                    <a:gd name="T40" fmla="*/ 0 w 1755"/>
                    <a:gd name="T41" fmla="*/ 0 h 948"/>
                    <a:gd name="T42" fmla="*/ 0 w 1755"/>
                    <a:gd name="T43" fmla="*/ 0 h 948"/>
                    <a:gd name="T44" fmla="*/ 0 w 1755"/>
                    <a:gd name="T45" fmla="*/ 0 h 948"/>
                    <a:gd name="T46" fmla="*/ 0 w 1755"/>
                    <a:gd name="T47" fmla="*/ 0 h 948"/>
                    <a:gd name="T48" fmla="*/ 0 w 1755"/>
                    <a:gd name="T49" fmla="*/ 0 h 948"/>
                    <a:gd name="T50" fmla="*/ 0 w 1755"/>
                    <a:gd name="T51" fmla="*/ 0 h 948"/>
                    <a:gd name="T52" fmla="*/ 0 w 1755"/>
                    <a:gd name="T53" fmla="*/ 0 h 948"/>
                    <a:gd name="T54" fmla="*/ 0 w 1755"/>
                    <a:gd name="T55" fmla="*/ 0 h 948"/>
                    <a:gd name="T56" fmla="*/ 0 w 1755"/>
                    <a:gd name="T57" fmla="*/ 0 h 948"/>
                    <a:gd name="T58" fmla="*/ 0 w 1755"/>
                    <a:gd name="T59" fmla="*/ 0 h 948"/>
                    <a:gd name="T60" fmla="*/ 0 w 1755"/>
                    <a:gd name="T61" fmla="*/ 0 h 948"/>
                    <a:gd name="T62" fmla="*/ 0 w 1755"/>
                    <a:gd name="T63" fmla="*/ 0 h 948"/>
                    <a:gd name="T64" fmla="*/ 0 w 1755"/>
                    <a:gd name="T65" fmla="*/ 0 h 948"/>
                    <a:gd name="T66" fmla="*/ 0 w 1755"/>
                    <a:gd name="T67" fmla="*/ 0 h 948"/>
                    <a:gd name="T68" fmla="*/ 0 w 1755"/>
                    <a:gd name="T69" fmla="*/ 0 h 948"/>
                    <a:gd name="T70" fmla="*/ 0 w 1755"/>
                    <a:gd name="T71" fmla="*/ 0 h 948"/>
                    <a:gd name="T72" fmla="*/ 0 w 1755"/>
                    <a:gd name="T73" fmla="*/ 0 h 948"/>
                    <a:gd name="T74" fmla="*/ 0 w 1755"/>
                    <a:gd name="T75" fmla="*/ 0 h 948"/>
                    <a:gd name="T76" fmla="*/ 0 w 1755"/>
                    <a:gd name="T77" fmla="*/ 0 h 948"/>
                    <a:gd name="T78" fmla="*/ 0 w 1755"/>
                    <a:gd name="T79" fmla="*/ 0 h 948"/>
                    <a:gd name="T80" fmla="*/ 0 w 1755"/>
                    <a:gd name="T81" fmla="*/ 0 h 948"/>
                    <a:gd name="T82" fmla="*/ 0 w 1755"/>
                    <a:gd name="T83" fmla="*/ 0 h 948"/>
                    <a:gd name="T84" fmla="*/ 0 w 1755"/>
                    <a:gd name="T85" fmla="*/ 0 h 948"/>
                    <a:gd name="T86" fmla="*/ 0 w 1755"/>
                    <a:gd name="T87" fmla="*/ 0 h 948"/>
                    <a:gd name="T88" fmla="*/ 0 w 1755"/>
                    <a:gd name="T89" fmla="*/ 0 h 948"/>
                    <a:gd name="T90" fmla="*/ 0 w 1755"/>
                    <a:gd name="T91" fmla="*/ 0 h 948"/>
                    <a:gd name="T92" fmla="*/ 0 w 1755"/>
                    <a:gd name="T93" fmla="*/ 0 h 948"/>
                    <a:gd name="T94" fmla="*/ 0 w 1755"/>
                    <a:gd name="T95" fmla="*/ 0 h 948"/>
                    <a:gd name="T96" fmla="*/ 0 w 1755"/>
                    <a:gd name="T97" fmla="*/ 0 h 948"/>
                    <a:gd name="T98" fmla="*/ 0 w 1755"/>
                    <a:gd name="T99" fmla="*/ 0 h 948"/>
                    <a:gd name="T100" fmla="*/ 0 w 1755"/>
                    <a:gd name="T101" fmla="*/ 0 h 948"/>
                    <a:gd name="T102" fmla="*/ 0 w 1755"/>
                    <a:gd name="T103" fmla="*/ 0 h 948"/>
                    <a:gd name="T104" fmla="*/ 0 w 1755"/>
                    <a:gd name="T105" fmla="*/ 0 h 948"/>
                    <a:gd name="T106" fmla="*/ 0 w 1755"/>
                    <a:gd name="T107" fmla="*/ 0 h 948"/>
                    <a:gd name="T108" fmla="*/ 0 w 1755"/>
                    <a:gd name="T109" fmla="*/ 0 h 948"/>
                    <a:gd name="T110" fmla="*/ 0 w 1755"/>
                    <a:gd name="T111" fmla="*/ 0 h 948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1755"/>
                    <a:gd name="T169" fmla="*/ 0 h 948"/>
                    <a:gd name="T170" fmla="*/ 1755 w 1755"/>
                    <a:gd name="T171" fmla="*/ 948 h 948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1755" h="948">
                      <a:moveTo>
                        <a:pt x="1554" y="0"/>
                      </a:moveTo>
                      <a:lnTo>
                        <a:pt x="265" y="89"/>
                      </a:lnTo>
                      <a:lnTo>
                        <a:pt x="256" y="98"/>
                      </a:lnTo>
                      <a:lnTo>
                        <a:pt x="233" y="123"/>
                      </a:lnTo>
                      <a:lnTo>
                        <a:pt x="217" y="141"/>
                      </a:lnTo>
                      <a:lnTo>
                        <a:pt x="198" y="162"/>
                      </a:lnTo>
                      <a:lnTo>
                        <a:pt x="179" y="187"/>
                      </a:lnTo>
                      <a:lnTo>
                        <a:pt x="159" y="214"/>
                      </a:lnTo>
                      <a:lnTo>
                        <a:pt x="138" y="243"/>
                      </a:lnTo>
                      <a:lnTo>
                        <a:pt x="117" y="274"/>
                      </a:lnTo>
                      <a:lnTo>
                        <a:pt x="97" y="307"/>
                      </a:lnTo>
                      <a:lnTo>
                        <a:pt x="77" y="342"/>
                      </a:lnTo>
                      <a:lnTo>
                        <a:pt x="59" y="378"/>
                      </a:lnTo>
                      <a:lnTo>
                        <a:pt x="43" y="414"/>
                      </a:lnTo>
                      <a:lnTo>
                        <a:pt x="36" y="433"/>
                      </a:lnTo>
                      <a:lnTo>
                        <a:pt x="30" y="451"/>
                      </a:lnTo>
                      <a:lnTo>
                        <a:pt x="24" y="471"/>
                      </a:lnTo>
                      <a:lnTo>
                        <a:pt x="20" y="489"/>
                      </a:lnTo>
                      <a:lnTo>
                        <a:pt x="17" y="505"/>
                      </a:lnTo>
                      <a:lnTo>
                        <a:pt x="13" y="520"/>
                      </a:lnTo>
                      <a:lnTo>
                        <a:pt x="11" y="535"/>
                      </a:lnTo>
                      <a:lnTo>
                        <a:pt x="8" y="551"/>
                      </a:lnTo>
                      <a:lnTo>
                        <a:pt x="6" y="566"/>
                      </a:lnTo>
                      <a:lnTo>
                        <a:pt x="4" y="581"/>
                      </a:lnTo>
                      <a:lnTo>
                        <a:pt x="2" y="597"/>
                      </a:lnTo>
                      <a:lnTo>
                        <a:pt x="0" y="612"/>
                      </a:lnTo>
                      <a:lnTo>
                        <a:pt x="21" y="632"/>
                      </a:lnTo>
                      <a:lnTo>
                        <a:pt x="44" y="654"/>
                      </a:lnTo>
                      <a:lnTo>
                        <a:pt x="72" y="676"/>
                      </a:lnTo>
                      <a:lnTo>
                        <a:pt x="103" y="698"/>
                      </a:lnTo>
                      <a:lnTo>
                        <a:pt x="138" y="721"/>
                      </a:lnTo>
                      <a:lnTo>
                        <a:pt x="178" y="745"/>
                      </a:lnTo>
                      <a:lnTo>
                        <a:pt x="199" y="757"/>
                      </a:lnTo>
                      <a:lnTo>
                        <a:pt x="223" y="768"/>
                      </a:lnTo>
                      <a:lnTo>
                        <a:pt x="246" y="780"/>
                      </a:lnTo>
                      <a:lnTo>
                        <a:pt x="271" y="791"/>
                      </a:lnTo>
                      <a:lnTo>
                        <a:pt x="297" y="802"/>
                      </a:lnTo>
                      <a:lnTo>
                        <a:pt x="325" y="813"/>
                      </a:lnTo>
                      <a:lnTo>
                        <a:pt x="355" y="824"/>
                      </a:lnTo>
                      <a:lnTo>
                        <a:pt x="385" y="834"/>
                      </a:lnTo>
                      <a:lnTo>
                        <a:pt x="416" y="845"/>
                      </a:lnTo>
                      <a:lnTo>
                        <a:pt x="449" y="855"/>
                      </a:lnTo>
                      <a:lnTo>
                        <a:pt x="484" y="865"/>
                      </a:lnTo>
                      <a:lnTo>
                        <a:pt x="520" y="875"/>
                      </a:lnTo>
                      <a:lnTo>
                        <a:pt x="558" y="884"/>
                      </a:lnTo>
                      <a:lnTo>
                        <a:pt x="596" y="892"/>
                      </a:lnTo>
                      <a:lnTo>
                        <a:pt x="638" y="900"/>
                      </a:lnTo>
                      <a:lnTo>
                        <a:pt x="680" y="908"/>
                      </a:lnTo>
                      <a:lnTo>
                        <a:pt x="723" y="915"/>
                      </a:lnTo>
                      <a:lnTo>
                        <a:pt x="768" y="922"/>
                      </a:lnTo>
                      <a:lnTo>
                        <a:pt x="816" y="928"/>
                      </a:lnTo>
                      <a:lnTo>
                        <a:pt x="865" y="934"/>
                      </a:lnTo>
                      <a:lnTo>
                        <a:pt x="914" y="939"/>
                      </a:lnTo>
                      <a:lnTo>
                        <a:pt x="960" y="942"/>
                      </a:lnTo>
                      <a:lnTo>
                        <a:pt x="1004" y="945"/>
                      </a:lnTo>
                      <a:lnTo>
                        <a:pt x="1048" y="947"/>
                      </a:lnTo>
                      <a:lnTo>
                        <a:pt x="1090" y="948"/>
                      </a:lnTo>
                      <a:lnTo>
                        <a:pt x="1130" y="948"/>
                      </a:lnTo>
                      <a:lnTo>
                        <a:pt x="1168" y="947"/>
                      </a:lnTo>
                      <a:lnTo>
                        <a:pt x="1206" y="946"/>
                      </a:lnTo>
                      <a:lnTo>
                        <a:pt x="1242" y="943"/>
                      </a:lnTo>
                      <a:lnTo>
                        <a:pt x="1276" y="940"/>
                      </a:lnTo>
                      <a:lnTo>
                        <a:pt x="1309" y="937"/>
                      </a:lnTo>
                      <a:lnTo>
                        <a:pt x="1341" y="932"/>
                      </a:lnTo>
                      <a:lnTo>
                        <a:pt x="1371" y="928"/>
                      </a:lnTo>
                      <a:lnTo>
                        <a:pt x="1400" y="922"/>
                      </a:lnTo>
                      <a:lnTo>
                        <a:pt x="1427" y="916"/>
                      </a:lnTo>
                      <a:lnTo>
                        <a:pt x="1453" y="910"/>
                      </a:lnTo>
                      <a:lnTo>
                        <a:pt x="1479" y="903"/>
                      </a:lnTo>
                      <a:lnTo>
                        <a:pt x="1503" y="895"/>
                      </a:lnTo>
                      <a:lnTo>
                        <a:pt x="1525" y="888"/>
                      </a:lnTo>
                      <a:lnTo>
                        <a:pt x="1547" y="880"/>
                      </a:lnTo>
                      <a:lnTo>
                        <a:pt x="1567" y="871"/>
                      </a:lnTo>
                      <a:lnTo>
                        <a:pt x="1586" y="863"/>
                      </a:lnTo>
                      <a:lnTo>
                        <a:pt x="1604" y="853"/>
                      </a:lnTo>
                      <a:lnTo>
                        <a:pt x="1622" y="844"/>
                      </a:lnTo>
                      <a:lnTo>
                        <a:pt x="1638" y="835"/>
                      </a:lnTo>
                      <a:lnTo>
                        <a:pt x="1653" y="826"/>
                      </a:lnTo>
                      <a:lnTo>
                        <a:pt x="1668" y="816"/>
                      </a:lnTo>
                      <a:lnTo>
                        <a:pt x="1681" y="807"/>
                      </a:lnTo>
                      <a:lnTo>
                        <a:pt x="1705" y="788"/>
                      </a:lnTo>
                      <a:lnTo>
                        <a:pt x="1725" y="770"/>
                      </a:lnTo>
                      <a:lnTo>
                        <a:pt x="1735" y="737"/>
                      </a:lnTo>
                      <a:lnTo>
                        <a:pt x="1744" y="701"/>
                      </a:lnTo>
                      <a:lnTo>
                        <a:pt x="1747" y="683"/>
                      </a:lnTo>
                      <a:lnTo>
                        <a:pt x="1750" y="665"/>
                      </a:lnTo>
                      <a:lnTo>
                        <a:pt x="1752" y="646"/>
                      </a:lnTo>
                      <a:lnTo>
                        <a:pt x="1754" y="626"/>
                      </a:lnTo>
                      <a:lnTo>
                        <a:pt x="1755" y="606"/>
                      </a:lnTo>
                      <a:lnTo>
                        <a:pt x="1755" y="585"/>
                      </a:lnTo>
                      <a:lnTo>
                        <a:pt x="1755" y="564"/>
                      </a:lnTo>
                      <a:lnTo>
                        <a:pt x="1754" y="542"/>
                      </a:lnTo>
                      <a:lnTo>
                        <a:pt x="1752" y="520"/>
                      </a:lnTo>
                      <a:lnTo>
                        <a:pt x="1750" y="498"/>
                      </a:lnTo>
                      <a:lnTo>
                        <a:pt x="1747" y="475"/>
                      </a:lnTo>
                      <a:lnTo>
                        <a:pt x="1743" y="450"/>
                      </a:lnTo>
                      <a:lnTo>
                        <a:pt x="1738" y="427"/>
                      </a:lnTo>
                      <a:lnTo>
                        <a:pt x="1732" y="402"/>
                      </a:lnTo>
                      <a:lnTo>
                        <a:pt x="1726" y="377"/>
                      </a:lnTo>
                      <a:lnTo>
                        <a:pt x="1719" y="351"/>
                      </a:lnTo>
                      <a:lnTo>
                        <a:pt x="1710" y="325"/>
                      </a:lnTo>
                      <a:lnTo>
                        <a:pt x="1701" y="298"/>
                      </a:lnTo>
                      <a:lnTo>
                        <a:pt x="1691" y="270"/>
                      </a:lnTo>
                      <a:lnTo>
                        <a:pt x="1680" y="243"/>
                      </a:lnTo>
                      <a:lnTo>
                        <a:pt x="1668" y="215"/>
                      </a:lnTo>
                      <a:lnTo>
                        <a:pt x="1655" y="186"/>
                      </a:lnTo>
                      <a:lnTo>
                        <a:pt x="1641" y="156"/>
                      </a:lnTo>
                      <a:lnTo>
                        <a:pt x="1626" y="126"/>
                      </a:lnTo>
                      <a:lnTo>
                        <a:pt x="1609" y="95"/>
                      </a:lnTo>
                      <a:lnTo>
                        <a:pt x="1592" y="64"/>
                      </a:lnTo>
                      <a:lnTo>
                        <a:pt x="1573" y="32"/>
                      </a:lnTo>
                      <a:lnTo>
                        <a:pt x="1554" y="0"/>
                      </a:lnTo>
                      <a:close/>
                    </a:path>
                  </a:pathLst>
                </a:custGeom>
                <a:solidFill>
                  <a:srgbClr val="3232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320" name="Freeform 299"/>
                <p:cNvSpPr>
                  <a:spLocks/>
                </p:cNvSpPr>
                <p:nvPr/>
              </p:nvSpPr>
              <p:spPr bwMode="auto">
                <a:xfrm>
                  <a:off x="1519" y="2817"/>
                  <a:ext cx="123" cy="37"/>
                </a:xfrm>
                <a:custGeom>
                  <a:avLst/>
                  <a:gdLst>
                    <a:gd name="T0" fmla="*/ 0 w 1726"/>
                    <a:gd name="T1" fmla="*/ 0 h 516"/>
                    <a:gd name="T2" fmla="*/ 0 w 1726"/>
                    <a:gd name="T3" fmla="*/ 0 h 516"/>
                    <a:gd name="T4" fmla="*/ 0 w 1726"/>
                    <a:gd name="T5" fmla="*/ 0 h 516"/>
                    <a:gd name="T6" fmla="*/ 0 w 1726"/>
                    <a:gd name="T7" fmla="*/ 0 h 516"/>
                    <a:gd name="T8" fmla="*/ 0 w 1726"/>
                    <a:gd name="T9" fmla="*/ 0 h 516"/>
                    <a:gd name="T10" fmla="*/ 0 w 1726"/>
                    <a:gd name="T11" fmla="*/ 0 h 516"/>
                    <a:gd name="T12" fmla="*/ 0 w 1726"/>
                    <a:gd name="T13" fmla="*/ 0 h 516"/>
                    <a:gd name="T14" fmla="*/ 0 w 1726"/>
                    <a:gd name="T15" fmla="*/ 0 h 516"/>
                    <a:gd name="T16" fmla="*/ 0 w 1726"/>
                    <a:gd name="T17" fmla="*/ 0 h 516"/>
                    <a:gd name="T18" fmla="*/ 0 w 1726"/>
                    <a:gd name="T19" fmla="*/ 0 h 516"/>
                    <a:gd name="T20" fmla="*/ 0 w 1726"/>
                    <a:gd name="T21" fmla="*/ 0 h 516"/>
                    <a:gd name="T22" fmla="*/ 0 w 1726"/>
                    <a:gd name="T23" fmla="*/ 0 h 516"/>
                    <a:gd name="T24" fmla="*/ 0 w 1726"/>
                    <a:gd name="T25" fmla="*/ 0 h 516"/>
                    <a:gd name="T26" fmla="*/ 0 w 1726"/>
                    <a:gd name="T27" fmla="*/ 0 h 516"/>
                    <a:gd name="T28" fmla="*/ 0 w 1726"/>
                    <a:gd name="T29" fmla="*/ 0 h 516"/>
                    <a:gd name="T30" fmla="*/ 0 w 1726"/>
                    <a:gd name="T31" fmla="*/ 0 h 516"/>
                    <a:gd name="T32" fmla="*/ 0 w 1726"/>
                    <a:gd name="T33" fmla="*/ 0 h 516"/>
                    <a:gd name="T34" fmla="*/ 0 w 1726"/>
                    <a:gd name="T35" fmla="*/ 0 h 516"/>
                    <a:gd name="T36" fmla="*/ 0 w 1726"/>
                    <a:gd name="T37" fmla="*/ 0 h 516"/>
                    <a:gd name="T38" fmla="*/ 0 w 1726"/>
                    <a:gd name="T39" fmla="*/ 0 h 516"/>
                    <a:gd name="T40" fmla="*/ 0 w 1726"/>
                    <a:gd name="T41" fmla="*/ 0 h 516"/>
                    <a:gd name="T42" fmla="*/ 0 w 1726"/>
                    <a:gd name="T43" fmla="*/ 0 h 516"/>
                    <a:gd name="T44" fmla="*/ 0 w 1726"/>
                    <a:gd name="T45" fmla="*/ 0 h 516"/>
                    <a:gd name="T46" fmla="*/ 0 w 1726"/>
                    <a:gd name="T47" fmla="*/ 0 h 516"/>
                    <a:gd name="T48" fmla="*/ 0 w 1726"/>
                    <a:gd name="T49" fmla="*/ 0 h 516"/>
                    <a:gd name="T50" fmla="*/ 0 w 1726"/>
                    <a:gd name="T51" fmla="*/ 0 h 516"/>
                    <a:gd name="T52" fmla="*/ 0 w 1726"/>
                    <a:gd name="T53" fmla="*/ 0 h 516"/>
                    <a:gd name="T54" fmla="*/ 0 w 1726"/>
                    <a:gd name="T55" fmla="*/ 0 h 516"/>
                    <a:gd name="T56" fmla="*/ 0 w 1726"/>
                    <a:gd name="T57" fmla="*/ 0 h 516"/>
                    <a:gd name="T58" fmla="*/ 0 w 1726"/>
                    <a:gd name="T59" fmla="*/ 0 h 516"/>
                    <a:gd name="T60" fmla="*/ 0 w 1726"/>
                    <a:gd name="T61" fmla="*/ 0 h 516"/>
                    <a:gd name="T62" fmla="*/ 0 w 1726"/>
                    <a:gd name="T63" fmla="*/ 0 h 516"/>
                    <a:gd name="T64" fmla="*/ 0 w 1726"/>
                    <a:gd name="T65" fmla="*/ 0 h 516"/>
                    <a:gd name="T66" fmla="*/ 0 w 1726"/>
                    <a:gd name="T67" fmla="*/ 0 h 516"/>
                    <a:gd name="T68" fmla="*/ 0 w 1726"/>
                    <a:gd name="T69" fmla="*/ 0 h 516"/>
                    <a:gd name="T70" fmla="*/ 0 w 1726"/>
                    <a:gd name="T71" fmla="*/ 0 h 516"/>
                    <a:gd name="T72" fmla="*/ 0 w 1726"/>
                    <a:gd name="T73" fmla="*/ 0 h 516"/>
                    <a:gd name="T74" fmla="*/ 0 w 1726"/>
                    <a:gd name="T75" fmla="*/ 0 h 516"/>
                    <a:gd name="T76" fmla="*/ 0 w 1726"/>
                    <a:gd name="T77" fmla="*/ 0 h 516"/>
                    <a:gd name="T78" fmla="*/ 0 w 1726"/>
                    <a:gd name="T79" fmla="*/ 0 h 516"/>
                    <a:gd name="T80" fmla="*/ 0 w 1726"/>
                    <a:gd name="T81" fmla="*/ 0 h 516"/>
                    <a:gd name="T82" fmla="*/ 0 w 1726"/>
                    <a:gd name="T83" fmla="*/ 0 h 516"/>
                    <a:gd name="T84" fmla="*/ 0 w 1726"/>
                    <a:gd name="T85" fmla="*/ 0 h 516"/>
                    <a:gd name="T86" fmla="*/ 0 w 1726"/>
                    <a:gd name="T87" fmla="*/ 0 h 516"/>
                    <a:gd name="T88" fmla="*/ 0 w 1726"/>
                    <a:gd name="T89" fmla="*/ 0 h 516"/>
                    <a:gd name="T90" fmla="*/ 0 w 1726"/>
                    <a:gd name="T91" fmla="*/ 0 h 516"/>
                    <a:gd name="T92" fmla="*/ 0 w 1726"/>
                    <a:gd name="T93" fmla="*/ 0 h 516"/>
                    <a:gd name="T94" fmla="*/ 0 w 1726"/>
                    <a:gd name="T95" fmla="*/ 0 h 516"/>
                    <a:gd name="T96" fmla="*/ 0 w 1726"/>
                    <a:gd name="T97" fmla="*/ 0 h 516"/>
                    <a:gd name="T98" fmla="*/ 0 w 1726"/>
                    <a:gd name="T99" fmla="*/ 0 h 516"/>
                    <a:gd name="T100" fmla="*/ 0 w 1726"/>
                    <a:gd name="T101" fmla="*/ 0 h 516"/>
                    <a:gd name="T102" fmla="*/ 0 w 1726"/>
                    <a:gd name="T103" fmla="*/ 0 h 516"/>
                    <a:gd name="T104" fmla="*/ 0 w 1726"/>
                    <a:gd name="T105" fmla="*/ 0 h 516"/>
                    <a:gd name="T106" fmla="*/ 0 w 1726"/>
                    <a:gd name="T107" fmla="*/ 0 h 516"/>
                    <a:gd name="T108" fmla="*/ 0 w 1726"/>
                    <a:gd name="T109" fmla="*/ 0 h 516"/>
                    <a:gd name="T110" fmla="*/ 0 w 1726"/>
                    <a:gd name="T111" fmla="*/ 0 h 516"/>
                    <a:gd name="T112" fmla="*/ 0 w 1726"/>
                    <a:gd name="T113" fmla="*/ 0 h 516"/>
                    <a:gd name="T114" fmla="*/ 0 w 1726"/>
                    <a:gd name="T115" fmla="*/ 0 h 516"/>
                    <a:gd name="T116" fmla="*/ 0 w 1726"/>
                    <a:gd name="T117" fmla="*/ 0 h 516"/>
                    <a:gd name="T118" fmla="*/ 0 w 1726"/>
                    <a:gd name="T119" fmla="*/ 0 h 516"/>
                    <a:gd name="T120" fmla="*/ 0 w 1726"/>
                    <a:gd name="T121" fmla="*/ 0 h 516"/>
                    <a:gd name="T122" fmla="*/ 0 w 1726"/>
                    <a:gd name="T123" fmla="*/ 0 h 516"/>
                    <a:gd name="T124" fmla="*/ 0 w 1726"/>
                    <a:gd name="T125" fmla="*/ 0 h 51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1726"/>
                    <a:gd name="T190" fmla="*/ 0 h 516"/>
                    <a:gd name="T191" fmla="*/ 1726 w 1726"/>
                    <a:gd name="T192" fmla="*/ 516 h 516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1726" h="516">
                      <a:moveTo>
                        <a:pt x="866" y="322"/>
                      </a:moveTo>
                      <a:lnTo>
                        <a:pt x="817" y="316"/>
                      </a:lnTo>
                      <a:lnTo>
                        <a:pt x="769" y="310"/>
                      </a:lnTo>
                      <a:lnTo>
                        <a:pt x="724" y="303"/>
                      </a:lnTo>
                      <a:lnTo>
                        <a:pt x="681" y="296"/>
                      </a:lnTo>
                      <a:lnTo>
                        <a:pt x="639" y="288"/>
                      </a:lnTo>
                      <a:lnTo>
                        <a:pt x="597" y="280"/>
                      </a:lnTo>
                      <a:lnTo>
                        <a:pt x="559" y="272"/>
                      </a:lnTo>
                      <a:lnTo>
                        <a:pt x="521" y="263"/>
                      </a:lnTo>
                      <a:lnTo>
                        <a:pt x="485" y="253"/>
                      </a:lnTo>
                      <a:lnTo>
                        <a:pt x="450" y="243"/>
                      </a:lnTo>
                      <a:lnTo>
                        <a:pt x="417" y="233"/>
                      </a:lnTo>
                      <a:lnTo>
                        <a:pt x="386" y="222"/>
                      </a:lnTo>
                      <a:lnTo>
                        <a:pt x="356" y="212"/>
                      </a:lnTo>
                      <a:lnTo>
                        <a:pt x="326" y="201"/>
                      </a:lnTo>
                      <a:lnTo>
                        <a:pt x="298" y="190"/>
                      </a:lnTo>
                      <a:lnTo>
                        <a:pt x="272" y="179"/>
                      </a:lnTo>
                      <a:lnTo>
                        <a:pt x="247" y="168"/>
                      </a:lnTo>
                      <a:lnTo>
                        <a:pt x="224" y="156"/>
                      </a:lnTo>
                      <a:lnTo>
                        <a:pt x="200" y="145"/>
                      </a:lnTo>
                      <a:lnTo>
                        <a:pt x="179" y="133"/>
                      </a:lnTo>
                      <a:lnTo>
                        <a:pt x="139" y="109"/>
                      </a:lnTo>
                      <a:lnTo>
                        <a:pt x="104" y="86"/>
                      </a:lnTo>
                      <a:lnTo>
                        <a:pt x="73" y="64"/>
                      </a:lnTo>
                      <a:lnTo>
                        <a:pt x="45" y="42"/>
                      </a:lnTo>
                      <a:lnTo>
                        <a:pt x="22" y="20"/>
                      </a:lnTo>
                      <a:lnTo>
                        <a:pt x="1" y="0"/>
                      </a:lnTo>
                      <a:lnTo>
                        <a:pt x="0" y="28"/>
                      </a:lnTo>
                      <a:lnTo>
                        <a:pt x="0" y="56"/>
                      </a:lnTo>
                      <a:lnTo>
                        <a:pt x="2" y="82"/>
                      </a:lnTo>
                      <a:lnTo>
                        <a:pt x="6" y="107"/>
                      </a:lnTo>
                      <a:lnTo>
                        <a:pt x="9" y="120"/>
                      </a:lnTo>
                      <a:lnTo>
                        <a:pt x="12" y="132"/>
                      </a:lnTo>
                      <a:lnTo>
                        <a:pt x="16" y="144"/>
                      </a:lnTo>
                      <a:lnTo>
                        <a:pt x="20" y="156"/>
                      </a:lnTo>
                      <a:lnTo>
                        <a:pt x="25" y="167"/>
                      </a:lnTo>
                      <a:lnTo>
                        <a:pt x="31" y="178"/>
                      </a:lnTo>
                      <a:lnTo>
                        <a:pt x="37" y="190"/>
                      </a:lnTo>
                      <a:lnTo>
                        <a:pt x="44" y="201"/>
                      </a:lnTo>
                      <a:lnTo>
                        <a:pt x="51" y="211"/>
                      </a:lnTo>
                      <a:lnTo>
                        <a:pt x="59" y="222"/>
                      </a:lnTo>
                      <a:lnTo>
                        <a:pt x="69" y="233"/>
                      </a:lnTo>
                      <a:lnTo>
                        <a:pt x="78" y="243"/>
                      </a:lnTo>
                      <a:lnTo>
                        <a:pt x="98" y="265"/>
                      </a:lnTo>
                      <a:lnTo>
                        <a:pt x="121" y="285"/>
                      </a:lnTo>
                      <a:lnTo>
                        <a:pt x="147" y="306"/>
                      </a:lnTo>
                      <a:lnTo>
                        <a:pt x="176" y="326"/>
                      </a:lnTo>
                      <a:lnTo>
                        <a:pt x="209" y="346"/>
                      </a:lnTo>
                      <a:lnTo>
                        <a:pt x="244" y="366"/>
                      </a:lnTo>
                      <a:lnTo>
                        <a:pt x="282" y="387"/>
                      </a:lnTo>
                      <a:lnTo>
                        <a:pt x="321" y="405"/>
                      </a:lnTo>
                      <a:lnTo>
                        <a:pt x="363" y="422"/>
                      </a:lnTo>
                      <a:lnTo>
                        <a:pt x="404" y="437"/>
                      </a:lnTo>
                      <a:lnTo>
                        <a:pt x="447" y="451"/>
                      </a:lnTo>
                      <a:lnTo>
                        <a:pt x="492" y="463"/>
                      </a:lnTo>
                      <a:lnTo>
                        <a:pt x="536" y="473"/>
                      </a:lnTo>
                      <a:lnTo>
                        <a:pt x="581" y="483"/>
                      </a:lnTo>
                      <a:lnTo>
                        <a:pt x="627" y="491"/>
                      </a:lnTo>
                      <a:lnTo>
                        <a:pt x="674" y="498"/>
                      </a:lnTo>
                      <a:lnTo>
                        <a:pt x="720" y="504"/>
                      </a:lnTo>
                      <a:lnTo>
                        <a:pt x="766" y="508"/>
                      </a:lnTo>
                      <a:lnTo>
                        <a:pt x="813" y="512"/>
                      </a:lnTo>
                      <a:lnTo>
                        <a:pt x="858" y="514"/>
                      </a:lnTo>
                      <a:lnTo>
                        <a:pt x="904" y="516"/>
                      </a:lnTo>
                      <a:lnTo>
                        <a:pt x="949" y="516"/>
                      </a:lnTo>
                      <a:lnTo>
                        <a:pt x="994" y="516"/>
                      </a:lnTo>
                      <a:lnTo>
                        <a:pt x="1037" y="514"/>
                      </a:lnTo>
                      <a:lnTo>
                        <a:pt x="1080" y="512"/>
                      </a:lnTo>
                      <a:lnTo>
                        <a:pt x="1122" y="509"/>
                      </a:lnTo>
                      <a:lnTo>
                        <a:pt x="1162" y="506"/>
                      </a:lnTo>
                      <a:lnTo>
                        <a:pt x="1202" y="502"/>
                      </a:lnTo>
                      <a:lnTo>
                        <a:pt x="1239" y="497"/>
                      </a:lnTo>
                      <a:lnTo>
                        <a:pt x="1275" y="491"/>
                      </a:lnTo>
                      <a:lnTo>
                        <a:pt x="1309" y="485"/>
                      </a:lnTo>
                      <a:lnTo>
                        <a:pt x="1342" y="479"/>
                      </a:lnTo>
                      <a:lnTo>
                        <a:pt x="1372" y="472"/>
                      </a:lnTo>
                      <a:lnTo>
                        <a:pt x="1400" y="465"/>
                      </a:lnTo>
                      <a:lnTo>
                        <a:pt x="1426" y="457"/>
                      </a:lnTo>
                      <a:lnTo>
                        <a:pt x="1449" y="450"/>
                      </a:lnTo>
                      <a:lnTo>
                        <a:pt x="1470" y="442"/>
                      </a:lnTo>
                      <a:lnTo>
                        <a:pt x="1489" y="433"/>
                      </a:lnTo>
                      <a:lnTo>
                        <a:pt x="1504" y="425"/>
                      </a:lnTo>
                      <a:lnTo>
                        <a:pt x="1520" y="416"/>
                      </a:lnTo>
                      <a:lnTo>
                        <a:pt x="1536" y="406"/>
                      </a:lnTo>
                      <a:lnTo>
                        <a:pt x="1553" y="394"/>
                      </a:lnTo>
                      <a:lnTo>
                        <a:pt x="1569" y="380"/>
                      </a:lnTo>
                      <a:lnTo>
                        <a:pt x="1586" y="366"/>
                      </a:lnTo>
                      <a:lnTo>
                        <a:pt x="1602" y="351"/>
                      </a:lnTo>
                      <a:lnTo>
                        <a:pt x="1620" y="335"/>
                      </a:lnTo>
                      <a:lnTo>
                        <a:pt x="1635" y="317"/>
                      </a:lnTo>
                      <a:lnTo>
                        <a:pt x="1651" y="298"/>
                      </a:lnTo>
                      <a:lnTo>
                        <a:pt x="1665" y="278"/>
                      </a:lnTo>
                      <a:lnTo>
                        <a:pt x="1679" y="257"/>
                      </a:lnTo>
                      <a:lnTo>
                        <a:pt x="1693" y="233"/>
                      </a:lnTo>
                      <a:lnTo>
                        <a:pt x="1705" y="209"/>
                      </a:lnTo>
                      <a:lnTo>
                        <a:pt x="1716" y="184"/>
                      </a:lnTo>
                      <a:lnTo>
                        <a:pt x="1726" y="158"/>
                      </a:lnTo>
                      <a:lnTo>
                        <a:pt x="1706" y="176"/>
                      </a:lnTo>
                      <a:lnTo>
                        <a:pt x="1682" y="195"/>
                      </a:lnTo>
                      <a:lnTo>
                        <a:pt x="1669" y="204"/>
                      </a:lnTo>
                      <a:lnTo>
                        <a:pt x="1654" y="214"/>
                      </a:lnTo>
                      <a:lnTo>
                        <a:pt x="1639" y="223"/>
                      </a:lnTo>
                      <a:lnTo>
                        <a:pt x="1623" y="232"/>
                      </a:lnTo>
                      <a:lnTo>
                        <a:pt x="1605" y="241"/>
                      </a:lnTo>
                      <a:lnTo>
                        <a:pt x="1587" y="251"/>
                      </a:lnTo>
                      <a:lnTo>
                        <a:pt x="1568" y="259"/>
                      </a:lnTo>
                      <a:lnTo>
                        <a:pt x="1548" y="268"/>
                      </a:lnTo>
                      <a:lnTo>
                        <a:pt x="1526" y="276"/>
                      </a:lnTo>
                      <a:lnTo>
                        <a:pt x="1504" y="283"/>
                      </a:lnTo>
                      <a:lnTo>
                        <a:pt x="1480" y="291"/>
                      </a:lnTo>
                      <a:lnTo>
                        <a:pt x="1454" y="298"/>
                      </a:lnTo>
                      <a:lnTo>
                        <a:pt x="1428" y="304"/>
                      </a:lnTo>
                      <a:lnTo>
                        <a:pt x="1401" y="310"/>
                      </a:lnTo>
                      <a:lnTo>
                        <a:pt x="1372" y="316"/>
                      </a:lnTo>
                      <a:lnTo>
                        <a:pt x="1342" y="320"/>
                      </a:lnTo>
                      <a:lnTo>
                        <a:pt x="1310" y="325"/>
                      </a:lnTo>
                      <a:lnTo>
                        <a:pt x="1277" y="328"/>
                      </a:lnTo>
                      <a:lnTo>
                        <a:pt x="1243" y="331"/>
                      </a:lnTo>
                      <a:lnTo>
                        <a:pt x="1207" y="334"/>
                      </a:lnTo>
                      <a:lnTo>
                        <a:pt x="1169" y="335"/>
                      </a:lnTo>
                      <a:lnTo>
                        <a:pt x="1131" y="336"/>
                      </a:lnTo>
                      <a:lnTo>
                        <a:pt x="1091" y="336"/>
                      </a:lnTo>
                      <a:lnTo>
                        <a:pt x="1049" y="335"/>
                      </a:lnTo>
                      <a:lnTo>
                        <a:pt x="1005" y="333"/>
                      </a:lnTo>
                      <a:lnTo>
                        <a:pt x="961" y="330"/>
                      </a:lnTo>
                      <a:lnTo>
                        <a:pt x="915" y="327"/>
                      </a:lnTo>
                      <a:lnTo>
                        <a:pt x="866" y="322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321" name="Freeform 300"/>
                <p:cNvSpPr>
                  <a:spLocks/>
                </p:cNvSpPr>
                <p:nvPr/>
              </p:nvSpPr>
              <p:spPr bwMode="auto">
                <a:xfrm>
                  <a:off x="1661" y="2774"/>
                  <a:ext cx="125" cy="67"/>
                </a:xfrm>
                <a:custGeom>
                  <a:avLst/>
                  <a:gdLst>
                    <a:gd name="T0" fmla="*/ 0 w 1756"/>
                    <a:gd name="T1" fmla="*/ 0 h 948"/>
                    <a:gd name="T2" fmla="*/ 0 w 1756"/>
                    <a:gd name="T3" fmla="*/ 0 h 948"/>
                    <a:gd name="T4" fmla="*/ 0 w 1756"/>
                    <a:gd name="T5" fmla="*/ 0 h 948"/>
                    <a:gd name="T6" fmla="*/ 0 w 1756"/>
                    <a:gd name="T7" fmla="*/ 0 h 948"/>
                    <a:gd name="T8" fmla="*/ 0 w 1756"/>
                    <a:gd name="T9" fmla="*/ 0 h 948"/>
                    <a:gd name="T10" fmla="*/ 0 w 1756"/>
                    <a:gd name="T11" fmla="*/ 0 h 948"/>
                    <a:gd name="T12" fmla="*/ 0 w 1756"/>
                    <a:gd name="T13" fmla="*/ 0 h 948"/>
                    <a:gd name="T14" fmla="*/ 0 w 1756"/>
                    <a:gd name="T15" fmla="*/ 0 h 948"/>
                    <a:gd name="T16" fmla="*/ 0 w 1756"/>
                    <a:gd name="T17" fmla="*/ 0 h 948"/>
                    <a:gd name="T18" fmla="*/ 0 w 1756"/>
                    <a:gd name="T19" fmla="*/ 0 h 948"/>
                    <a:gd name="T20" fmla="*/ 0 w 1756"/>
                    <a:gd name="T21" fmla="*/ 0 h 948"/>
                    <a:gd name="T22" fmla="*/ 0 w 1756"/>
                    <a:gd name="T23" fmla="*/ 0 h 948"/>
                    <a:gd name="T24" fmla="*/ 0 w 1756"/>
                    <a:gd name="T25" fmla="*/ 0 h 948"/>
                    <a:gd name="T26" fmla="*/ 0 w 1756"/>
                    <a:gd name="T27" fmla="*/ 0 h 948"/>
                    <a:gd name="T28" fmla="*/ 0 w 1756"/>
                    <a:gd name="T29" fmla="*/ 0 h 948"/>
                    <a:gd name="T30" fmla="*/ 0 w 1756"/>
                    <a:gd name="T31" fmla="*/ 0 h 948"/>
                    <a:gd name="T32" fmla="*/ 0 w 1756"/>
                    <a:gd name="T33" fmla="*/ 0 h 948"/>
                    <a:gd name="T34" fmla="*/ 0 w 1756"/>
                    <a:gd name="T35" fmla="*/ 0 h 948"/>
                    <a:gd name="T36" fmla="*/ 0 w 1756"/>
                    <a:gd name="T37" fmla="*/ 0 h 948"/>
                    <a:gd name="T38" fmla="*/ 0 w 1756"/>
                    <a:gd name="T39" fmla="*/ 0 h 948"/>
                    <a:gd name="T40" fmla="*/ 0 w 1756"/>
                    <a:gd name="T41" fmla="*/ 0 h 948"/>
                    <a:gd name="T42" fmla="*/ 0 w 1756"/>
                    <a:gd name="T43" fmla="*/ 0 h 948"/>
                    <a:gd name="T44" fmla="*/ 0 w 1756"/>
                    <a:gd name="T45" fmla="*/ 0 h 948"/>
                    <a:gd name="T46" fmla="*/ 0 w 1756"/>
                    <a:gd name="T47" fmla="*/ 0 h 948"/>
                    <a:gd name="T48" fmla="*/ 0 w 1756"/>
                    <a:gd name="T49" fmla="*/ 0 h 948"/>
                    <a:gd name="T50" fmla="*/ 0 w 1756"/>
                    <a:gd name="T51" fmla="*/ 0 h 948"/>
                    <a:gd name="T52" fmla="*/ 0 w 1756"/>
                    <a:gd name="T53" fmla="*/ 0 h 948"/>
                    <a:gd name="T54" fmla="*/ 0 w 1756"/>
                    <a:gd name="T55" fmla="*/ 0 h 948"/>
                    <a:gd name="T56" fmla="*/ 0 w 1756"/>
                    <a:gd name="T57" fmla="*/ 0 h 948"/>
                    <a:gd name="T58" fmla="*/ 0 w 1756"/>
                    <a:gd name="T59" fmla="*/ 0 h 948"/>
                    <a:gd name="T60" fmla="*/ 0 w 1756"/>
                    <a:gd name="T61" fmla="*/ 0 h 948"/>
                    <a:gd name="T62" fmla="*/ 0 w 1756"/>
                    <a:gd name="T63" fmla="*/ 0 h 948"/>
                    <a:gd name="T64" fmla="*/ 0 w 1756"/>
                    <a:gd name="T65" fmla="*/ 0 h 948"/>
                    <a:gd name="T66" fmla="*/ 0 w 1756"/>
                    <a:gd name="T67" fmla="*/ 0 h 948"/>
                    <a:gd name="T68" fmla="*/ 0 w 1756"/>
                    <a:gd name="T69" fmla="*/ 0 h 948"/>
                    <a:gd name="T70" fmla="*/ 0 w 1756"/>
                    <a:gd name="T71" fmla="*/ 0 h 948"/>
                    <a:gd name="T72" fmla="*/ 0 w 1756"/>
                    <a:gd name="T73" fmla="*/ 0 h 948"/>
                    <a:gd name="T74" fmla="*/ 0 w 1756"/>
                    <a:gd name="T75" fmla="*/ 0 h 948"/>
                    <a:gd name="T76" fmla="*/ 0 w 1756"/>
                    <a:gd name="T77" fmla="*/ 0 h 948"/>
                    <a:gd name="T78" fmla="*/ 0 w 1756"/>
                    <a:gd name="T79" fmla="*/ 0 h 948"/>
                    <a:gd name="T80" fmla="*/ 0 w 1756"/>
                    <a:gd name="T81" fmla="*/ 0 h 948"/>
                    <a:gd name="T82" fmla="*/ 0 w 1756"/>
                    <a:gd name="T83" fmla="*/ 0 h 948"/>
                    <a:gd name="T84" fmla="*/ 0 w 1756"/>
                    <a:gd name="T85" fmla="*/ 0 h 948"/>
                    <a:gd name="T86" fmla="*/ 0 w 1756"/>
                    <a:gd name="T87" fmla="*/ 0 h 948"/>
                    <a:gd name="T88" fmla="*/ 0 w 1756"/>
                    <a:gd name="T89" fmla="*/ 0 h 948"/>
                    <a:gd name="T90" fmla="*/ 0 w 1756"/>
                    <a:gd name="T91" fmla="*/ 0 h 948"/>
                    <a:gd name="T92" fmla="*/ 0 w 1756"/>
                    <a:gd name="T93" fmla="*/ 0 h 948"/>
                    <a:gd name="T94" fmla="*/ 0 w 1756"/>
                    <a:gd name="T95" fmla="*/ 0 h 948"/>
                    <a:gd name="T96" fmla="*/ 0 w 1756"/>
                    <a:gd name="T97" fmla="*/ 0 h 948"/>
                    <a:gd name="T98" fmla="*/ 0 w 1756"/>
                    <a:gd name="T99" fmla="*/ 0 h 948"/>
                    <a:gd name="T100" fmla="*/ 0 w 1756"/>
                    <a:gd name="T101" fmla="*/ 0 h 948"/>
                    <a:gd name="T102" fmla="*/ 0 w 1756"/>
                    <a:gd name="T103" fmla="*/ 0 h 948"/>
                    <a:gd name="T104" fmla="*/ 0 w 1756"/>
                    <a:gd name="T105" fmla="*/ 0 h 948"/>
                    <a:gd name="T106" fmla="*/ 0 w 1756"/>
                    <a:gd name="T107" fmla="*/ 0 h 948"/>
                    <a:gd name="T108" fmla="*/ 0 w 1756"/>
                    <a:gd name="T109" fmla="*/ 0 h 948"/>
                    <a:gd name="T110" fmla="*/ 0 w 1756"/>
                    <a:gd name="T111" fmla="*/ 0 h 948"/>
                    <a:gd name="T112" fmla="*/ 0 w 1756"/>
                    <a:gd name="T113" fmla="*/ 0 h 948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1756"/>
                    <a:gd name="T172" fmla="*/ 0 h 948"/>
                    <a:gd name="T173" fmla="*/ 1756 w 1756"/>
                    <a:gd name="T174" fmla="*/ 948 h 948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1756" h="948">
                      <a:moveTo>
                        <a:pt x="202" y="0"/>
                      </a:moveTo>
                      <a:lnTo>
                        <a:pt x="1491" y="89"/>
                      </a:lnTo>
                      <a:lnTo>
                        <a:pt x="1500" y="98"/>
                      </a:lnTo>
                      <a:lnTo>
                        <a:pt x="1523" y="123"/>
                      </a:lnTo>
                      <a:lnTo>
                        <a:pt x="1539" y="141"/>
                      </a:lnTo>
                      <a:lnTo>
                        <a:pt x="1556" y="162"/>
                      </a:lnTo>
                      <a:lnTo>
                        <a:pt x="1576" y="187"/>
                      </a:lnTo>
                      <a:lnTo>
                        <a:pt x="1596" y="214"/>
                      </a:lnTo>
                      <a:lnTo>
                        <a:pt x="1618" y="243"/>
                      </a:lnTo>
                      <a:lnTo>
                        <a:pt x="1639" y="274"/>
                      </a:lnTo>
                      <a:lnTo>
                        <a:pt x="1659" y="307"/>
                      </a:lnTo>
                      <a:lnTo>
                        <a:pt x="1678" y="342"/>
                      </a:lnTo>
                      <a:lnTo>
                        <a:pt x="1696" y="378"/>
                      </a:lnTo>
                      <a:lnTo>
                        <a:pt x="1712" y="414"/>
                      </a:lnTo>
                      <a:lnTo>
                        <a:pt x="1719" y="433"/>
                      </a:lnTo>
                      <a:lnTo>
                        <a:pt x="1725" y="451"/>
                      </a:lnTo>
                      <a:lnTo>
                        <a:pt x="1731" y="471"/>
                      </a:lnTo>
                      <a:lnTo>
                        <a:pt x="1735" y="489"/>
                      </a:lnTo>
                      <a:lnTo>
                        <a:pt x="1738" y="505"/>
                      </a:lnTo>
                      <a:lnTo>
                        <a:pt x="1742" y="520"/>
                      </a:lnTo>
                      <a:lnTo>
                        <a:pt x="1744" y="535"/>
                      </a:lnTo>
                      <a:lnTo>
                        <a:pt x="1747" y="551"/>
                      </a:lnTo>
                      <a:lnTo>
                        <a:pt x="1749" y="566"/>
                      </a:lnTo>
                      <a:lnTo>
                        <a:pt x="1753" y="581"/>
                      </a:lnTo>
                      <a:lnTo>
                        <a:pt x="1754" y="597"/>
                      </a:lnTo>
                      <a:lnTo>
                        <a:pt x="1756" y="612"/>
                      </a:lnTo>
                      <a:lnTo>
                        <a:pt x="1734" y="632"/>
                      </a:lnTo>
                      <a:lnTo>
                        <a:pt x="1711" y="654"/>
                      </a:lnTo>
                      <a:lnTo>
                        <a:pt x="1684" y="676"/>
                      </a:lnTo>
                      <a:lnTo>
                        <a:pt x="1653" y="698"/>
                      </a:lnTo>
                      <a:lnTo>
                        <a:pt x="1618" y="721"/>
                      </a:lnTo>
                      <a:lnTo>
                        <a:pt x="1577" y="745"/>
                      </a:lnTo>
                      <a:lnTo>
                        <a:pt x="1556" y="757"/>
                      </a:lnTo>
                      <a:lnTo>
                        <a:pt x="1533" y="768"/>
                      </a:lnTo>
                      <a:lnTo>
                        <a:pt x="1510" y="780"/>
                      </a:lnTo>
                      <a:lnTo>
                        <a:pt x="1485" y="791"/>
                      </a:lnTo>
                      <a:lnTo>
                        <a:pt x="1457" y="802"/>
                      </a:lnTo>
                      <a:lnTo>
                        <a:pt x="1430" y="813"/>
                      </a:lnTo>
                      <a:lnTo>
                        <a:pt x="1401" y="824"/>
                      </a:lnTo>
                      <a:lnTo>
                        <a:pt x="1371" y="834"/>
                      </a:lnTo>
                      <a:lnTo>
                        <a:pt x="1339" y="845"/>
                      </a:lnTo>
                      <a:lnTo>
                        <a:pt x="1306" y="855"/>
                      </a:lnTo>
                      <a:lnTo>
                        <a:pt x="1271" y="865"/>
                      </a:lnTo>
                      <a:lnTo>
                        <a:pt x="1235" y="875"/>
                      </a:lnTo>
                      <a:lnTo>
                        <a:pt x="1198" y="884"/>
                      </a:lnTo>
                      <a:lnTo>
                        <a:pt x="1158" y="892"/>
                      </a:lnTo>
                      <a:lnTo>
                        <a:pt x="1118" y="900"/>
                      </a:lnTo>
                      <a:lnTo>
                        <a:pt x="1076" y="908"/>
                      </a:lnTo>
                      <a:lnTo>
                        <a:pt x="1032" y="915"/>
                      </a:lnTo>
                      <a:lnTo>
                        <a:pt x="987" y="922"/>
                      </a:lnTo>
                      <a:lnTo>
                        <a:pt x="940" y="928"/>
                      </a:lnTo>
                      <a:lnTo>
                        <a:pt x="890" y="934"/>
                      </a:lnTo>
                      <a:lnTo>
                        <a:pt x="842" y="939"/>
                      </a:lnTo>
                      <a:lnTo>
                        <a:pt x="796" y="942"/>
                      </a:lnTo>
                      <a:lnTo>
                        <a:pt x="750" y="945"/>
                      </a:lnTo>
                      <a:lnTo>
                        <a:pt x="707" y="947"/>
                      </a:lnTo>
                      <a:lnTo>
                        <a:pt x="666" y="948"/>
                      </a:lnTo>
                      <a:lnTo>
                        <a:pt x="626" y="948"/>
                      </a:lnTo>
                      <a:lnTo>
                        <a:pt x="587" y="947"/>
                      </a:lnTo>
                      <a:lnTo>
                        <a:pt x="550" y="946"/>
                      </a:lnTo>
                      <a:lnTo>
                        <a:pt x="514" y="943"/>
                      </a:lnTo>
                      <a:lnTo>
                        <a:pt x="479" y="940"/>
                      </a:lnTo>
                      <a:lnTo>
                        <a:pt x="446" y="937"/>
                      </a:lnTo>
                      <a:lnTo>
                        <a:pt x="415" y="932"/>
                      </a:lnTo>
                      <a:lnTo>
                        <a:pt x="385" y="928"/>
                      </a:lnTo>
                      <a:lnTo>
                        <a:pt x="356" y="922"/>
                      </a:lnTo>
                      <a:lnTo>
                        <a:pt x="328" y="916"/>
                      </a:lnTo>
                      <a:lnTo>
                        <a:pt x="302" y="910"/>
                      </a:lnTo>
                      <a:lnTo>
                        <a:pt x="277" y="903"/>
                      </a:lnTo>
                      <a:lnTo>
                        <a:pt x="253" y="895"/>
                      </a:lnTo>
                      <a:lnTo>
                        <a:pt x="231" y="888"/>
                      </a:lnTo>
                      <a:lnTo>
                        <a:pt x="209" y="880"/>
                      </a:lnTo>
                      <a:lnTo>
                        <a:pt x="188" y="871"/>
                      </a:lnTo>
                      <a:lnTo>
                        <a:pt x="169" y="863"/>
                      </a:lnTo>
                      <a:lnTo>
                        <a:pt x="151" y="853"/>
                      </a:lnTo>
                      <a:lnTo>
                        <a:pt x="134" y="844"/>
                      </a:lnTo>
                      <a:lnTo>
                        <a:pt x="118" y="835"/>
                      </a:lnTo>
                      <a:lnTo>
                        <a:pt x="103" y="826"/>
                      </a:lnTo>
                      <a:lnTo>
                        <a:pt x="88" y="816"/>
                      </a:lnTo>
                      <a:lnTo>
                        <a:pt x="75" y="807"/>
                      </a:lnTo>
                      <a:lnTo>
                        <a:pt x="50" y="788"/>
                      </a:lnTo>
                      <a:lnTo>
                        <a:pt x="30" y="770"/>
                      </a:lnTo>
                      <a:lnTo>
                        <a:pt x="24" y="754"/>
                      </a:lnTo>
                      <a:lnTo>
                        <a:pt x="19" y="737"/>
                      </a:lnTo>
                      <a:lnTo>
                        <a:pt x="15" y="719"/>
                      </a:lnTo>
                      <a:lnTo>
                        <a:pt x="11" y="701"/>
                      </a:lnTo>
                      <a:lnTo>
                        <a:pt x="8" y="683"/>
                      </a:lnTo>
                      <a:lnTo>
                        <a:pt x="5" y="665"/>
                      </a:lnTo>
                      <a:lnTo>
                        <a:pt x="3" y="646"/>
                      </a:lnTo>
                      <a:lnTo>
                        <a:pt x="1" y="626"/>
                      </a:lnTo>
                      <a:lnTo>
                        <a:pt x="0" y="606"/>
                      </a:lnTo>
                      <a:lnTo>
                        <a:pt x="0" y="585"/>
                      </a:lnTo>
                      <a:lnTo>
                        <a:pt x="0" y="564"/>
                      </a:lnTo>
                      <a:lnTo>
                        <a:pt x="1" y="542"/>
                      </a:lnTo>
                      <a:lnTo>
                        <a:pt x="3" y="520"/>
                      </a:lnTo>
                      <a:lnTo>
                        <a:pt x="5" y="498"/>
                      </a:lnTo>
                      <a:lnTo>
                        <a:pt x="8" y="475"/>
                      </a:lnTo>
                      <a:lnTo>
                        <a:pt x="12" y="450"/>
                      </a:lnTo>
                      <a:lnTo>
                        <a:pt x="17" y="427"/>
                      </a:lnTo>
                      <a:lnTo>
                        <a:pt x="23" y="402"/>
                      </a:lnTo>
                      <a:lnTo>
                        <a:pt x="29" y="377"/>
                      </a:lnTo>
                      <a:lnTo>
                        <a:pt x="36" y="351"/>
                      </a:lnTo>
                      <a:lnTo>
                        <a:pt x="44" y="325"/>
                      </a:lnTo>
                      <a:lnTo>
                        <a:pt x="54" y="298"/>
                      </a:lnTo>
                      <a:lnTo>
                        <a:pt x="65" y="270"/>
                      </a:lnTo>
                      <a:lnTo>
                        <a:pt x="76" y="243"/>
                      </a:lnTo>
                      <a:lnTo>
                        <a:pt x="88" y="215"/>
                      </a:lnTo>
                      <a:lnTo>
                        <a:pt x="101" y="186"/>
                      </a:lnTo>
                      <a:lnTo>
                        <a:pt x="115" y="156"/>
                      </a:lnTo>
                      <a:lnTo>
                        <a:pt x="130" y="126"/>
                      </a:lnTo>
                      <a:lnTo>
                        <a:pt x="146" y="95"/>
                      </a:lnTo>
                      <a:lnTo>
                        <a:pt x="163" y="64"/>
                      </a:lnTo>
                      <a:lnTo>
                        <a:pt x="181" y="32"/>
                      </a:lnTo>
                      <a:lnTo>
                        <a:pt x="202" y="0"/>
                      </a:lnTo>
                      <a:close/>
                    </a:path>
                  </a:pathLst>
                </a:custGeom>
                <a:solidFill>
                  <a:srgbClr val="3232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322" name="Rectangle 301"/>
                <p:cNvSpPr>
                  <a:spLocks noChangeArrowheads="1"/>
                </p:cNvSpPr>
                <p:nvPr/>
              </p:nvSpPr>
              <p:spPr bwMode="auto">
                <a:xfrm>
                  <a:off x="1523" y="2527"/>
                  <a:ext cx="120" cy="261"/>
                </a:xfrm>
                <a:prstGeom prst="rect">
                  <a:avLst/>
                </a:prstGeom>
                <a:solidFill>
                  <a:srgbClr val="004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323" name="Freeform 302"/>
                <p:cNvSpPr>
                  <a:spLocks/>
                </p:cNvSpPr>
                <p:nvPr/>
              </p:nvSpPr>
              <p:spPr bwMode="auto">
                <a:xfrm>
                  <a:off x="1650" y="2453"/>
                  <a:ext cx="16" cy="16"/>
                </a:xfrm>
                <a:custGeom>
                  <a:avLst/>
                  <a:gdLst>
                    <a:gd name="T0" fmla="*/ 0 w 223"/>
                    <a:gd name="T1" fmla="*/ 0 h 224"/>
                    <a:gd name="T2" fmla="*/ 0 w 223"/>
                    <a:gd name="T3" fmla="*/ 0 h 224"/>
                    <a:gd name="T4" fmla="*/ 0 w 223"/>
                    <a:gd name="T5" fmla="*/ 0 h 224"/>
                    <a:gd name="T6" fmla="*/ 0 w 223"/>
                    <a:gd name="T7" fmla="*/ 0 h 224"/>
                    <a:gd name="T8" fmla="*/ 0 w 223"/>
                    <a:gd name="T9" fmla="*/ 0 h 224"/>
                    <a:gd name="T10" fmla="*/ 0 w 223"/>
                    <a:gd name="T11" fmla="*/ 0 h 224"/>
                    <a:gd name="T12" fmla="*/ 0 w 223"/>
                    <a:gd name="T13" fmla="*/ 0 h 224"/>
                    <a:gd name="T14" fmla="*/ 0 w 223"/>
                    <a:gd name="T15" fmla="*/ 0 h 224"/>
                    <a:gd name="T16" fmla="*/ 0 w 223"/>
                    <a:gd name="T17" fmla="*/ 0 h 224"/>
                    <a:gd name="T18" fmla="*/ 0 w 223"/>
                    <a:gd name="T19" fmla="*/ 0 h 224"/>
                    <a:gd name="T20" fmla="*/ 0 w 223"/>
                    <a:gd name="T21" fmla="*/ 0 h 224"/>
                    <a:gd name="T22" fmla="*/ 0 w 223"/>
                    <a:gd name="T23" fmla="*/ 0 h 224"/>
                    <a:gd name="T24" fmla="*/ 0 w 223"/>
                    <a:gd name="T25" fmla="*/ 0 h 224"/>
                    <a:gd name="T26" fmla="*/ 0 w 223"/>
                    <a:gd name="T27" fmla="*/ 0 h 224"/>
                    <a:gd name="T28" fmla="*/ 0 w 223"/>
                    <a:gd name="T29" fmla="*/ 0 h 224"/>
                    <a:gd name="T30" fmla="*/ 0 w 223"/>
                    <a:gd name="T31" fmla="*/ 0 h 224"/>
                    <a:gd name="T32" fmla="*/ 0 w 223"/>
                    <a:gd name="T33" fmla="*/ 0 h 224"/>
                    <a:gd name="T34" fmla="*/ 0 w 223"/>
                    <a:gd name="T35" fmla="*/ 0 h 224"/>
                    <a:gd name="T36" fmla="*/ 0 w 223"/>
                    <a:gd name="T37" fmla="*/ 0 h 224"/>
                    <a:gd name="T38" fmla="*/ 0 w 223"/>
                    <a:gd name="T39" fmla="*/ 0 h 224"/>
                    <a:gd name="T40" fmla="*/ 0 w 223"/>
                    <a:gd name="T41" fmla="*/ 0 h 224"/>
                    <a:gd name="T42" fmla="*/ 0 w 223"/>
                    <a:gd name="T43" fmla="*/ 0 h 224"/>
                    <a:gd name="T44" fmla="*/ 0 w 223"/>
                    <a:gd name="T45" fmla="*/ 0 h 224"/>
                    <a:gd name="T46" fmla="*/ 0 w 223"/>
                    <a:gd name="T47" fmla="*/ 0 h 224"/>
                    <a:gd name="T48" fmla="*/ 0 w 223"/>
                    <a:gd name="T49" fmla="*/ 0 h 224"/>
                    <a:gd name="T50" fmla="*/ 0 w 223"/>
                    <a:gd name="T51" fmla="*/ 0 h 224"/>
                    <a:gd name="T52" fmla="*/ 0 w 223"/>
                    <a:gd name="T53" fmla="*/ 0 h 224"/>
                    <a:gd name="T54" fmla="*/ 0 w 223"/>
                    <a:gd name="T55" fmla="*/ 0 h 224"/>
                    <a:gd name="T56" fmla="*/ 0 w 223"/>
                    <a:gd name="T57" fmla="*/ 0 h 224"/>
                    <a:gd name="T58" fmla="*/ 0 w 223"/>
                    <a:gd name="T59" fmla="*/ 0 h 224"/>
                    <a:gd name="T60" fmla="*/ 0 w 223"/>
                    <a:gd name="T61" fmla="*/ 0 h 224"/>
                    <a:gd name="T62" fmla="*/ 0 w 223"/>
                    <a:gd name="T63" fmla="*/ 0 h 224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223"/>
                    <a:gd name="T97" fmla="*/ 0 h 224"/>
                    <a:gd name="T98" fmla="*/ 223 w 223"/>
                    <a:gd name="T99" fmla="*/ 224 h 224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223" h="224">
                      <a:moveTo>
                        <a:pt x="223" y="112"/>
                      </a:moveTo>
                      <a:lnTo>
                        <a:pt x="223" y="123"/>
                      </a:lnTo>
                      <a:lnTo>
                        <a:pt x="221" y="134"/>
                      </a:lnTo>
                      <a:lnTo>
                        <a:pt x="218" y="145"/>
                      </a:lnTo>
                      <a:lnTo>
                        <a:pt x="215" y="155"/>
                      </a:lnTo>
                      <a:lnTo>
                        <a:pt x="210" y="165"/>
                      </a:lnTo>
                      <a:lnTo>
                        <a:pt x="204" y="174"/>
                      </a:lnTo>
                      <a:lnTo>
                        <a:pt x="197" y="183"/>
                      </a:lnTo>
                      <a:lnTo>
                        <a:pt x="190" y="190"/>
                      </a:lnTo>
                      <a:lnTo>
                        <a:pt x="182" y="198"/>
                      </a:lnTo>
                      <a:lnTo>
                        <a:pt x="173" y="204"/>
                      </a:lnTo>
                      <a:lnTo>
                        <a:pt x="164" y="210"/>
                      </a:lnTo>
                      <a:lnTo>
                        <a:pt x="155" y="214"/>
                      </a:lnTo>
                      <a:lnTo>
                        <a:pt x="144" y="218"/>
                      </a:lnTo>
                      <a:lnTo>
                        <a:pt x="134" y="222"/>
                      </a:lnTo>
                      <a:lnTo>
                        <a:pt x="123" y="223"/>
                      </a:lnTo>
                      <a:lnTo>
                        <a:pt x="112" y="224"/>
                      </a:lnTo>
                      <a:lnTo>
                        <a:pt x="100" y="223"/>
                      </a:lnTo>
                      <a:lnTo>
                        <a:pt x="89" y="222"/>
                      </a:lnTo>
                      <a:lnTo>
                        <a:pt x="79" y="218"/>
                      </a:lnTo>
                      <a:lnTo>
                        <a:pt x="68" y="214"/>
                      </a:lnTo>
                      <a:lnTo>
                        <a:pt x="58" y="210"/>
                      </a:lnTo>
                      <a:lnTo>
                        <a:pt x="49" y="204"/>
                      </a:lnTo>
                      <a:lnTo>
                        <a:pt x="40" y="198"/>
                      </a:lnTo>
                      <a:lnTo>
                        <a:pt x="32" y="190"/>
                      </a:lnTo>
                      <a:lnTo>
                        <a:pt x="25" y="183"/>
                      </a:lnTo>
                      <a:lnTo>
                        <a:pt x="19" y="174"/>
                      </a:lnTo>
                      <a:lnTo>
                        <a:pt x="13" y="165"/>
                      </a:lnTo>
                      <a:lnTo>
                        <a:pt x="8" y="155"/>
                      </a:lnTo>
                      <a:lnTo>
                        <a:pt x="5" y="145"/>
                      </a:lnTo>
                      <a:lnTo>
                        <a:pt x="2" y="134"/>
                      </a:lnTo>
                      <a:lnTo>
                        <a:pt x="0" y="123"/>
                      </a:lnTo>
                      <a:lnTo>
                        <a:pt x="0" y="112"/>
                      </a:lnTo>
                      <a:lnTo>
                        <a:pt x="0" y="101"/>
                      </a:lnTo>
                      <a:lnTo>
                        <a:pt x="2" y="90"/>
                      </a:lnTo>
                      <a:lnTo>
                        <a:pt x="5" y="78"/>
                      </a:lnTo>
                      <a:lnTo>
                        <a:pt x="8" y="68"/>
                      </a:lnTo>
                      <a:lnTo>
                        <a:pt x="13" y="58"/>
                      </a:lnTo>
                      <a:lnTo>
                        <a:pt x="19" y="49"/>
                      </a:lnTo>
                      <a:lnTo>
                        <a:pt x="25" y="41"/>
                      </a:lnTo>
                      <a:lnTo>
                        <a:pt x="32" y="33"/>
                      </a:lnTo>
                      <a:lnTo>
                        <a:pt x="40" y="26"/>
                      </a:lnTo>
                      <a:lnTo>
                        <a:pt x="49" y="19"/>
                      </a:lnTo>
                      <a:lnTo>
                        <a:pt x="58" y="14"/>
                      </a:lnTo>
                      <a:lnTo>
                        <a:pt x="68" y="9"/>
                      </a:lnTo>
                      <a:lnTo>
                        <a:pt x="79" y="5"/>
                      </a:lnTo>
                      <a:lnTo>
                        <a:pt x="89" y="2"/>
                      </a:lnTo>
                      <a:lnTo>
                        <a:pt x="100" y="1"/>
                      </a:lnTo>
                      <a:lnTo>
                        <a:pt x="112" y="0"/>
                      </a:lnTo>
                      <a:lnTo>
                        <a:pt x="123" y="1"/>
                      </a:lnTo>
                      <a:lnTo>
                        <a:pt x="134" y="2"/>
                      </a:lnTo>
                      <a:lnTo>
                        <a:pt x="144" y="5"/>
                      </a:lnTo>
                      <a:lnTo>
                        <a:pt x="155" y="9"/>
                      </a:lnTo>
                      <a:lnTo>
                        <a:pt x="164" y="14"/>
                      </a:lnTo>
                      <a:lnTo>
                        <a:pt x="173" y="19"/>
                      </a:lnTo>
                      <a:lnTo>
                        <a:pt x="182" y="26"/>
                      </a:lnTo>
                      <a:lnTo>
                        <a:pt x="190" y="33"/>
                      </a:lnTo>
                      <a:lnTo>
                        <a:pt x="197" y="41"/>
                      </a:lnTo>
                      <a:lnTo>
                        <a:pt x="204" y="49"/>
                      </a:lnTo>
                      <a:lnTo>
                        <a:pt x="210" y="58"/>
                      </a:lnTo>
                      <a:lnTo>
                        <a:pt x="215" y="68"/>
                      </a:lnTo>
                      <a:lnTo>
                        <a:pt x="218" y="78"/>
                      </a:lnTo>
                      <a:lnTo>
                        <a:pt x="221" y="90"/>
                      </a:lnTo>
                      <a:lnTo>
                        <a:pt x="223" y="101"/>
                      </a:lnTo>
                      <a:lnTo>
                        <a:pt x="223" y="112"/>
                      </a:lnTo>
                      <a:close/>
                    </a:path>
                  </a:pathLst>
                </a:custGeom>
                <a:solidFill>
                  <a:srgbClr val="CC99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324" name="Freeform 303"/>
                <p:cNvSpPr>
                  <a:spLocks/>
                </p:cNvSpPr>
                <p:nvPr/>
              </p:nvSpPr>
              <p:spPr bwMode="auto">
                <a:xfrm>
                  <a:off x="1650" y="2506"/>
                  <a:ext cx="16" cy="16"/>
                </a:xfrm>
                <a:custGeom>
                  <a:avLst/>
                  <a:gdLst>
                    <a:gd name="T0" fmla="*/ 0 w 223"/>
                    <a:gd name="T1" fmla="*/ 0 h 223"/>
                    <a:gd name="T2" fmla="*/ 0 w 223"/>
                    <a:gd name="T3" fmla="*/ 0 h 223"/>
                    <a:gd name="T4" fmla="*/ 0 w 223"/>
                    <a:gd name="T5" fmla="*/ 0 h 223"/>
                    <a:gd name="T6" fmla="*/ 0 w 223"/>
                    <a:gd name="T7" fmla="*/ 0 h 223"/>
                    <a:gd name="T8" fmla="*/ 0 w 223"/>
                    <a:gd name="T9" fmla="*/ 0 h 223"/>
                    <a:gd name="T10" fmla="*/ 0 w 223"/>
                    <a:gd name="T11" fmla="*/ 0 h 223"/>
                    <a:gd name="T12" fmla="*/ 0 w 223"/>
                    <a:gd name="T13" fmla="*/ 0 h 223"/>
                    <a:gd name="T14" fmla="*/ 0 w 223"/>
                    <a:gd name="T15" fmla="*/ 0 h 223"/>
                    <a:gd name="T16" fmla="*/ 0 w 223"/>
                    <a:gd name="T17" fmla="*/ 0 h 223"/>
                    <a:gd name="T18" fmla="*/ 0 w 223"/>
                    <a:gd name="T19" fmla="*/ 0 h 223"/>
                    <a:gd name="T20" fmla="*/ 0 w 223"/>
                    <a:gd name="T21" fmla="*/ 0 h 223"/>
                    <a:gd name="T22" fmla="*/ 0 w 223"/>
                    <a:gd name="T23" fmla="*/ 0 h 223"/>
                    <a:gd name="T24" fmla="*/ 0 w 223"/>
                    <a:gd name="T25" fmla="*/ 0 h 223"/>
                    <a:gd name="T26" fmla="*/ 0 w 223"/>
                    <a:gd name="T27" fmla="*/ 0 h 223"/>
                    <a:gd name="T28" fmla="*/ 0 w 223"/>
                    <a:gd name="T29" fmla="*/ 0 h 223"/>
                    <a:gd name="T30" fmla="*/ 0 w 223"/>
                    <a:gd name="T31" fmla="*/ 0 h 223"/>
                    <a:gd name="T32" fmla="*/ 0 w 223"/>
                    <a:gd name="T33" fmla="*/ 0 h 223"/>
                    <a:gd name="T34" fmla="*/ 0 w 223"/>
                    <a:gd name="T35" fmla="*/ 0 h 223"/>
                    <a:gd name="T36" fmla="*/ 0 w 223"/>
                    <a:gd name="T37" fmla="*/ 0 h 223"/>
                    <a:gd name="T38" fmla="*/ 0 w 223"/>
                    <a:gd name="T39" fmla="*/ 0 h 223"/>
                    <a:gd name="T40" fmla="*/ 0 w 223"/>
                    <a:gd name="T41" fmla="*/ 0 h 223"/>
                    <a:gd name="T42" fmla="*/ 0 w 223"/>
                    <a:gd name="T43" fmla="*/ 0 h 223"/>
                    <a:gd name="T44" fmla="*/ 0 w 223"/>
                    <a:gd name="T45" fmla="*/ 0 h 223"/>
                    <a:gd name="T46" fmla="*/ 0 w 223"/>
                    <a:gd name="T47" fmla="*/ 0 h 223"/>
                    <a:gd name="T48" fmla="*/ 0 w 223"/>
                    <a:gd name="T49" fmla="*/ 0 h 223"/>
                    <a:gd name="T50" fmla="*/ 0 w 223"/>
                    <a:gd name="T51" fmla="*/ 0 h 223"/>
                    <a:gd name="T52" fmla="*/ 0 w 223"/>
                    <a:gd name="T53" fmla="*/ 0 h 223"/>
                    <a:gd name="T54" fmla="*/ 0 w 223"/>
                    <a:gd name="T55" fmla="*/ 0 h 223"/>
                    <a:gd name="T56" fmla="*/ 0 w 223"/>
                    <a:gd name="T57" fmla="*/ 0 h 223"/>
                    <a:gd name="T58" fmla="*/ 0 w 223"/>
                    <a:gd name="T59" fmla="*/ 0 h 223"/>
                    <a:gd name="T60" fmla="*/ 0 w 223"/>
                    <a:gd name="T61" fmla="*/ 0 h 223"/>
                    <a:gd name="T62" fmla="*/ 0 w 223"/>
                    <a:gd name="T63" fmla="*/ 0 h 223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223"/>
                    <a:gd name="T97" fmla="*/ 0 h 223"/>
                    <a:gd name="T98" fmla="*/ 223 w 223"/>
                    <a:gd name="T99" fmla="*/ 223 h 223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223" h="223">
                      <a:moveTo>
                        <a:pt x="223" y="112"/>
                      </a:moveTo>
                      <a:lnTo>
                        <a:pt x="223" y="123"/>
                      </a:lnTo>
                      <a:lnTo>
                        <a:pt x="221" y="134"/>
                      </a:lnTo>
                      <a:lnTo>
                        <a:pt x="218" y="145"/>
                      </a:lnTo>
                      <a:lnTo>
                        <a:pt x="215" y="156"/>
                      </a:lnTo>
                      <a:lnTo>
                        <a:pt x="210" y="165"/>
                      </a:lnTo>
                      <a:lnTo>
                        <a:pt x="204" y="175"/>
                      </a:lnTo>
                      <a:lnTo>
                        <a:pt x="197" y="183"/>
                      </a:lnTo>
                      <a:lnTo>
                        <a:pt x="190" y="191"/>
                      </a:lnTo>
                      <a:lnTo>
                        <a:pt x="182" y="198"/>
                      </a:lnTo>
                      <a:lnTo>
                        <a:pt x="173" y="204"/>
                      </a:lnTo>
                      <a:lnTo>
                        <a:pt x="164" y="210"/>
                      </a:lnTo>
                      <a:lnTo>
                        <a:pt x="155" y="215"/>
                      </a:lnTo>
                      <a:lnTo>
                        <a:pt x="144" y="218"/>
                      </a:lnTo>
                      <a:lnTo>
                        <a:pt x="134" y="221"/>
                      </a:lnTo>
                      <a:lnTo>
                        <a:pt x="123" y="223"/>
                      </a:lnTo>
                      <a:lnTo>
                        <a:pt x="112" y="223"/>
                      </a:lnTo>
                      <a:lnTo>
                        <a:pt x="100" y="223"/>
                      </a:lnTo>
                      <a:lnTo>
                        <a:pt x="89" y="221"/>
                      </a:lnTo>
                      <a:lnTo>
                        <a:pt x="79" y="218"/>
                      </a:lnTo>
                      <a:lnTo>
                        <a:pt x="68" y="215"/>
                      </a:lnTo>
                      <a:lnTo>
                        <a:pt x="58" y="210"/>
                      </a:lnTo>
                      <a:lnTo>
                        <a:pt x="49" y="204"/>
                      </a:lnTo>
                      <a:lnTo>
                        <a:pt x="40" y="198"/>
                      </a:lnTo>
                      <a:lnTo>
                        <a:pt x="32" y="191"/>
                      </a:lnTo>
                      <a:lnTo>
                        <a:pt x="25" y="183"/>
                      </a:lnTo>
                      <a:lnTo>
                        <a:pt x="19" y="175"/>
                      </a:lnTo>
                      <a:lnTo>
                        <a:pt x="13" y="165"/>
                      </a:lnTo>
                      <a:lnTo>
                        <a:pt x="8" y="156"/>
                      </a:lnTo>
                      <a:lnTo>
                        <a:pt x="5" y="145"/>
                      </a:lnTo>
                      <a:lnTo>
                        <a:pt x="2" y="134"/>
                      </a:lnTo>
                      <a:lnTo>
                        <a:pt x="0" y="123"/>
                      </a:lnTo>
                      <a:lnTo>
                        <a:pt x="0" y="112"/>
                      </a:lnTo>
                      <a:lnTo>
                        <a:pt x="0" y="100"/>
                      </a:lnTo>
                      <a:lnTo>
                        <a:pt x="2" y="89"/>
                      </a:lnTo>
                      <a:lnTo>
                        <a:pt x="5" y="79"/>
                      </a:lnTo>
                      <a:lnTo>
                        <a:pt x="8" y="68"/>
                      </a:lnTo>
                      <a:lnTo>
                        <a:pt x="13" y="59"/>
                      </a:lnTo>
                      <a:lnTo>
                        <a:pt x="19" y="50"/>
                      </a:lnTo>
                      <a:lnTo>
                        <a:pt x="25" y="41"/>
                      </a:lnTo>
                      <a:lnTo>
                        <a:pt x="32" y="33"/>
                      </a:lnTo>
                      <a:lnTo>
                        <a:pt x="40" y="26"/>
                      </a:lnTo>
                      <a:lnTo>
                        <a:pt x="49" y="20"/>
                      </a:lnTo>
                      <a:lnTo>
                        <a:pt x="58" y="14"/>
                      </a:lnTo>
                      <a:lnTo>
                        <a:pt x="68" y="8"/>
                      </a:lnTo>
                      <a:lnTo>
                        <a:pt x="79" y="5"/>
                      </a:lnTo>
                      <a:lnTo>
                        <a:pt x="89" y="2"/>
                      </a:lnTo>
                      <a:lnTo>
                        <a:pt x="100" y="0"/>
                      </a:lnTo>
                      <a:lnTo>
                        <a:pt x="112" y="0"/>
                      </a:lnTo>
                      <a:lnTo>
                        <a:pt x="123" y="0"/>
                      </a:lnTo>
                      <a:lnTo>
                        <a:pt x="134" y="2"/>
                      </a:lnTo>
                      <a:lnTo>
                        <a:pt x="144" y="5"/>
                      </a:lnTo>
                      <a:lnTo>
                        <a:pt x="155" y="8"/>
                      </a:lnTo>
                      <a:lnTo>
                        <a:pt x="164" y="14"/>
                      </a:lnTo>
                      <a:lnTo>
                        <a:pt x="173" y="20"/>
                      </a:lnTo>
                      <a:lnTo>
                        <a:pt x="182" y="26"/>
                      </a:lnTo>
                      <a:lnTo>
                        <a:pt x="190" y="33"/>
                      </a:lnTo>
                      <a:lnTo>
                        <a:pt x="197" y="41"/>
                      </a:lnTo>
                      <a:lnTo>
                        <a:pt x="204" y="50"/>
                      </a:lnTo>
                      <a:lnTo>
                        <a:pt x="210" y="59"/>
                      </a:lnTo>
                      <a:lnTo>
                        <a:pt x="215" y="68"/>
                      </a:lnTo>
                      <a:lnTo>
                        <a:pt x="218" y="79"/>
                      </a:lnTo>
                      <a:lnTo>
                        <a:pt x="221" y="89"/>
                      </a:lnTo>
                      <a:lnTo>
                        <a:pt x="223" y="100"/>
                      </a:lnTo>
                      <a:lnTo>
                        <a:pt x="223" y="112"/>
                      </a:lnTo>
                      <a:close/>
                    </a:path>
                  </a:pathLst>
                </a:custGeom>
                <a:solidFill>
                  <a:srgbClr val="CC99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325" name="Rectangle 304"/>
                <p:cNvSpPr>
                  <a:spLocks noChangeArrowheads="1"/>
                </p:cNvSpPr>
                <p:nvPr/>
              </p:nvSpPr>
              <p:spPr bwMode="auto">
                <a:xfrm>
                  <a:off x="1892" y="2727"/>
                  <a:ext cx="72" cy="87"/>
                </a:xfrm>
                <a:prstGeom prst="rect">
                  <a:avLst/>
                </a:prstGeom>
                <a:solidFill>
                  <a:srgbClr val="CC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326" name="Freeform 305"/>
                <p:cNvSpPr>
                  <a:spLocks/>
                </p:cNvSpPr>
                <p:nvPr/>
              </p:nvSpPr>
              <p:spPr bwMode="auto">
                <a:xfrm>
                  <a:off x="1886" y="2755"/>
                  <a:ext cx="92" cy="110"/>
                </a:xfrm>
                <a:custGeom>
                  <a:avLst/>
                  <a:gdLst>
                    <a:gd name="T0" fmla="*/ 0 w 1280"/>
                    <a:gd name="T1" fmla="*/ 0 h 1534"/>
                    <a:gd name="T2" fmla="*/ 0 w 1280"/>
                    <a:gd name="T3" fmla="*/ 0 h 1534"/>
                    <a:gd name="T4" fmla="*/ 0 w 1280"/>
                    <a:gd name="T5" fmla="*/ 0 h 1534"/>
                    <a:gd name="T6" fmla="*/ 0 w 1280"/>
                    <a:gd name="T7" fmla="*/ 0 h 1534"/>
                    <a:gd name="T8" fmla="*/ 0 w 1280"/>
                    <a:gd name="T9" fmla="*/ 0 h 1534"/>
                    <a:gd name="T10" fmla="*/ 0 w 1280"/>
                    <a:gd name="T11" fmla="*/ 0 h 1534"/>
                    <a:gd name="T12" fmla="*/ 0 w 1280"/>
                    <a:gd name="T13" fmla="*/ 0 h 1534"/>
                    <a:gd name="T14" fmla="*/ 0 w 1280"/>
                    <a:gd name="T15" fmla="*/ 0 h 1534"/>
                    <a:gd name="T16" fmla="*/ 0 w 1280"/>
                    <a:gd name="T17" fmla="*/ 0 h 1534"/>
                    <a:gd name="T18" fmla="*/ 0 w 1280"/>
                    <a:gd name="T19" fmla="*/ 0 h 1534"/>
                    <a:gd name="T20" fmla="*/ 0 w 1280"/>
                    <a:gd name="T21" fmla="*/ 0 h 1534"/>
                    <a:gd name="T22" fmla="*/ 0 w 1280"/>
                    <a:gd name="T23" fmla="*/ 0 h 1534"/>
                    <a:gd name="T24" fmla="*/ 0 w 1280"/>
                    <a:gd name="T25" fmla="*/ 0 h 1534"/>
                    <a:gd name="T26" fmla="*/ 0 w 1280"/>
                    <a:gd name="T27" fmla="*/ 0 h 1534"/>
                    <a:gd name="T28" fmla="*/ 0 w 1280"/>
                    <a:gd name="T29" fmla="*/ 0 h 1534"/>
                    <a:gd name="T30" fmla="*/ 0 w 1280"/>
                    <a:gd name="T31" fmla="*/ 0 h 1534"/>
                    <a:gd name="T32" fmla="*/ 0 w 1280"/>
                    <a:gd name="T33" fmla="*/ 0 h 1534"/>
                    <a:gd name="T34" fmla="*/ 0 w 1280"/>
                    <a:gd name="T35" fmla="*/ 0 h 1534"/>
                    <a:gd name="T36" fmla="*/ 0 w 1280"/>
                    <a:gd name="T37" fmla="*/ 0 h 1534"/>
                    <a:gd name="T38" fmla="*/ 0 w 1280"/>
                    <a:gd name="T39" fmla="*/ 0 h 1534"/>
                    <a:gd name="T40" fmla="*/ 0 w 1280"/>
                    <a:gd name="T41" fmla="*/ 0 h 1534"/>
                    <a:gd name="T42" fmla="*/ 0 w 1280"/>
                    <a:gd name="T43" fmla="*/ 0 h 1534"/>
                    <a:gd name="T44" fmla="*/ 0 w 1280"/>
                    <a:gd name="T45" fmla="*/ 0 h 1534"/>
                    <a:gd name="T46" fmla="*/ 0 w 1280"/>
                    <a:gd name="T47" fmla="*/ 0 h 1534"/>
                    <a:gd name="T48" fmla="*/ 0 w 1280"/>
                    <a:gd name="T49" fmla="*/ 0 h 1534"/>
                    <a:gd name="T50" fmla="*/ 0 w 1280"/>
                    <a:gd name="T51" fmla="*/ 0 h 1534"/>
                    <a:gd name="T52" fmla="*/ 0 w 1280"/>
                    <a:gd name="T53" fmla="*/ 0 h 1534"/>
                    <a:gd name="T54" fmla="*/ 0 w 1280"/>
                    <a:gd name="T55" fmla="*/ 0 h 1534"/>
                    <a:gd name="T56" fmla="*/ 0 w 1280"/>
                    <a:gd name="T57" fmla="*/ 0 h 1534"/>
                    <a:gd name="T58" fmla="*/ 0 w 1280"/>
                    <a:gd name="T59" fmla="*/ 0 h 1534"/>
                    <a:gd name="T60" fmla="*/ 0 w 1280"/>
                    <a:gd name="T61" fmla="*/ 0 h 1534"/>
                    <a:gd name="T62" fmla="*/ 0 w 1280"/>
                    <a:gd name="T63" fmla="*/ 0 h 1534"/>
                    <a:gd name="T64" fmla="*/ 0 w 1280"/>
                    <a:gd name="T65" fmla="*/ 0 h 1534"/>
                    <a:gd name="T66" fmla="*/ 0 w 1280"/>
                    <a:gd name="T67" fmla="*/ 0 h 1534"/>
                    <a:gd name="T68" fmla="*/ 0 w 1280"/>
                    <a:gd name="T69" fmla="*/ 0 h 1534"/>
                    <a:gd name="T70" fmla="*/ 0 w 1280"/>
                    <a:gd name="T71" fmla="*/ 0 h 1534"/>
                    <a:gd name="T72" fmla="*/ 0 w 1280"/>
                    <a:gd name="T73" fmla="*/ 0 h 1534"/>
                    <a:gd name="T74" fmla="*/ 0 w 1280"/>
                    <a:gd name="T75" fmla="*/ 0 h 1534"/>
                    <a:gd name="T76" fmla="*/ 0 w 1280"/>
                    <a:gd name="T77" fmla="*/ 0 h 1534"/>
                    <a:gd name="T78" fmla="*/ 0 w 1280"/>
                    <a:gd name="T79" fmla="*/ 0 h 1534"/>
                    <a:gd name="T80" fmla="*/ 0 w 1280"/>
                    <a:gd name="T81" fmla="*/ 0 h 1534"/>
                    <a:gd name="T82" fmla="*/ 0 w 1280"/>
                    <a:gd name="T83" fmla="*/ 0 h 1534"/>
                    <a:gd name="T84" fmla="*/ 0 w 1280"/>
                    <a:gd name="T85" fmla="*/ 0 h 1534"/>
                    <a:gd name="T86" fmla="*/ 0 w 1280"/>
                    <a:gd name="T87" fmla="*/ 0 h 1534"/>
                    <a:gd name="T88" fmla="*/ 0 w 1280"/>
                    <a:gd name="T89" fmla="*/ 0 h 1534"/>
                    <a:gd name="T90" fmla="*/ 0 w 1280"/>
                    <a:gd name="T91" fmla="*/ 0 h 1534"/>
                    <a:gd name="T92" fmla="*/ 0 w 1280"/>
                    <a:gd name="T93" fmla="*/ 0 h 1534"/>
                    <a:gd name="T94" fmla="*/ 0 w 1280"/>
                    <a:gd name="T95" fmla="*/ 0 h 1534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1280"/>
                    <a:gd name="T145" fmla="*/ 0 h 1534"/>
                    <a:gd name="T146" fmla="*/ 1280 w 1280"/>
                    <a:gd name="T147" fmla="*/ 1534 h 1534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1280" h="1534">
                      <a:moveTo>
                        <a:pt x="77" y="0"/>
                      </a:moveTo>
                      <a:lnTo>
                        <a:pt x="84" y="29"/>
                      </a:lnTo>
                      <a:lnTo>
                        <a:pt x="106" y="106"/>
                      </a:lnTo>
                      <a:lnTo>
                        <a:pt x="121" y="157"/>
                      </a:lnTo>
                      <a:lnTo>
                        <a:pt x="139" y="216"/>
                      </a:lnTo>
                      <a:lnTo>
                        <a:pt x="160" y="279"/>
                      </a:lnTo>
                      <a:lnTo>
                        <a:pt x="182" y="346"/>
                      </a:lnTo>
                      <a:lnTo>
                        <a:pt x="205" y="412"/>
                      </a:lnTo>
                      <a:lnTo>
                        <a:pt x="230" y="480"/>
                      </a:lnTo>
                      <a:lnTo>
                        <a:pt x="243" y="512"/>
                      </a:lnTo>
                      <a:lnTo>
                        <a:pt x="256" y="543"/>
                      </a:lnTo>
                      <a:lnTo>
                        <a:pt x="269" y="575"/>
                      </a:lnTo>
                      <a:lnTo>
                        <a:pt x="283" y="604"/>
                      </a:lnTo>
                      <a:lnTo>
                        <a:pt x="297" y="632"/>
                      </a:lnTo>
                      <a:lnTo>
                        <a:pt x="311" y="658"/>
                      </a:lnTo>
                      <a:lnTo>
                        <a:pt x="324" y="682"/>
                      </a:lnTo>
                      <a:lnTo>
                        <a:pt x="338" y="704"/>
                      </a:lnTo>
                      <a:lnTo>
                        <a:pt x="351" y="724"/>
                      </a:lnTo>
                      <a:lnTo>
                        <a:pt x="365" y="741"/>
                      </a:lnTo>
                      <a:lnTo>
                        <a:pt x="378" y="755"/>
                      </a:lnTo>
                      <a:lnTo>
                        <a:pt x="391" y="766"/>
                      </a:lnTo>
                      <a:lnTo>
                        <a:pt x="413" y="760"/>
                      </a:lnTo>
                      <a:lnTo>
                        <a:pt x="473" y="746"/>
                      </a:lnTo>
                      <a:lnTo>
                        <a:pt x="513" y="736"/>
                      </a:lnTo>
                      <a:lnTo>
                        <a:pt x="559" y="727"/>
                      </a:lnTo>
                      <a:lnTo>
                        <a:pt x="610" y="717"/>
                      </a:lnTo>
                      <a:lnTo>
                        <a:pt x="664" y="708"/>
                      </a:lnTo>
                      <a:lnTo>
                        <a:pt x="720" y="700"/>
                      </a:lnTo>
                      <a:lnTo>
                        <a:pt x="776" y="695"/>
                      </a:lnTo>
                      <a:lnTo>
                        <a:pt x="804" y="693"/>
                      </a:lnTo>
                      <a:lnTo>
                        <a:pt x="831" y="692"/>
                      </a:lnTo>
                      <a:lnTo>
                        <a:pt x="859" y="692"/>
                      </a:lnTo>
                      <a:lnTo>
                        <a:pt x="886" y="692"/>
                      </a:lnTo>
                      <a:lnTo>
                        <a:pt x="912" y="694"/>
                      </a:lnTo>
                      <a:lnTo>
                        <a:pt x="937" y="696"/>
                      </a:lnTo>
                      <a:lnTo>
                        <a:pt x="961" y="700"/>
                      </a:lnTo>
                      <a:lnTo>
                        <a:pt x="983" y="705"/>
                      </a:lnTo>
                      <a:lnTo>
                        <a:pt x="1006" y="712"/>
                      </a:lnTo>
                      <a:lnTo>
                        <a:pt x="1025" y="719"/>
                      </a:lnTo>
                      <a:lnTo>
                        <a:pt x="1044" y="727"/>
                      </a:lnTo>
                      <a:lnTo>
                        <a:pt x="1060" y="737"/>
                      </a:lnTo>
                      <a:lnTo>
                        <a:pt x="1060" y="717"/>
                      </a:lnTo>
                      <a:lnTo>
                        <a:pt x="1061" y="661"/>
                      </a:lnTo>
                      <a:lnTo>
                        <a:pt x="1062" y="580"/>
                      </a:lnTo>
                      <a:lnTo>
                        <a:pt x="1064" y="478"/>
                      </a:lnTo>
                      <a:lnTo>
                        <a:pt x="1067" y="366"/>
                      </a:lnTo>
                      <a:lnTo>
                        <a:pt x="1070" y="251"/>
                      </a:lnTo>
                      <a:lnTo>
                        <a:pt x="1074" y="141"/>
                      </a:lnTo>
                      <a:lnTo>
                        <a:pt x="1079" y="45"/>
                      </a:lnTo>
                      <a:lnTo>
                        <a:pt x="1085" y="67"/>
                      </a:lnTo>
                      <a:lnTo>
                        <a:pt x="1101" y="127"/>
                      </a:lnTo>
                      <a:lnTo>
                        <a:pt x="1124" y="218"/>
                      </a:lnTo>
                      <a:lnTo>
                        <a:pt x="1152" y="330"/>
                      </a:lnTo>
                      <a:lnTo>
                        <a:pt x="1181" y="456"/>
                      </a:lnTo>
                      <a:lnTo>
                        <a:pt x="1210" y="587"/>
                      </a:lnTo>
                      <a:lnTo>
                        <a:pt x="1223" y="651"/>
                      </a:lnTo>
                      <a:lnTo>
                        <a:pt x="1235" y="714"/>
                      </a:lnTo>
                      <a:lnTo>
                        <a:pt x="1245" y="773"/>
                      </a:lnTo>
                      <a:lnTo>
                        <a:pt x="1253" y="829"/>
                      </a:lnTo>
                      <a:lnTo>
                        <a:pt x="1260" y="884"/>
                      </a:lnTo>
                      <a:lnTo>
                        <a:pt x="1268" y="939"/>
                      </a:lnTo>
                      <a:lnTo>
                        <a:pt x="1274" y="995"/>
                      </a:lnTo>
                      <a:lnTo>
                        <a:pt x="1279" y="1050"/>
                      </a:lnTo>
                      <a:lnTo>
                        <a:pt x="1280" y="1077"/>
                      </a:lnTo>
                      <a:lnTo>
                        <a:pt x="1280" y="1105"/>
                      </a:lnTo>
                      <a:lnTo>
                        <a:pt x="1280" y="1132"/>
                      </a:lnTo>
                      <a:lnTo>
                        <a:pt x="1279" y="1159"/>
                      </a:lnTo>
                      <a:lnTo>
                        <a:pt x="1276" y="1184"/>
                      </a:lnTo>
                      <a:lnTo>
                        <a:pt x="1273" y="1210"/>
                      </a:lnTo>
                      <a:lnTo>
                        <a:pt x="1268" y="1235"/>
                      </a:lnTo>
                      <a:lnTo>
                        <a:pt x="1262" y="1260"/>
                      </a:lnTo>
                      <a:lnTo>
                        <a:pt x="1255" y="1283"/>
                      </a:lnTo>
                      <a:lnTo>
                        <a:pt x="1245" y="1305"/>
                      </a:lnTo>
                      <a:lnTo>
                        <a:pt x="1234" y="1327"/>
                      </a:lnTo>
                      <a:lnTo>
                        <a:pt x="1222" y="1348"/>
                      </a:lnTo>
                      <a:lnTo>
                        <a:pt x="1207" y="1367"/>
                      </a:lnTo>
                      <a:lnTo>
                        <a:pt x="1191" y="1387"/>
                      </a:lnTo>
                      <a:lnTo>
                        <a:pt x="1172" y="1404"/>
                      </a:lnTo>
                      <a:lnTo>
                        <a:pt x="1151" y="1420"/>
                      </a:lnTo>
                      <a:lnTo>
                        <a:pt x="1127" y="1435"/>
                      </a:lnTo>
                      <a:lnTo>
                        <a:pt x="1101" y="1448"/>
                      </a:lnTo>
                      <a:lnTo>
                        <a:pt x="1073" y="1460"/>
                      </a:lnTo>
                      <a:lnTo>
                        <a:pt x="1043" y="1471"/>
                      </a:lnTo>
                      <a:lnTo>
                        <a:pt x="1009" y="1480"/>
                      </a:lnTo>
                      <a:lnTo>
                        <a:pt x="972" y="1487"/>
                      </a:lnTo>
                      <a:lnTo>
                        <a:pt x="933" y="1492"/>
                      </a:lnTo>
                      <a:lnTo>
                        <a:pt x="891" y="1496"/>
                      </a:lnTo>
                      <a:lnTo>
                        <a:pt x="805" y="1502"/>
                      </a:lnTo>
                      <a:lnTo>
                        <a:pt x="726" y="1509"/>
                      </a:lnTo>
                      <a:lnTo>
                        <a:pt x="652" y="1517"/>
                      </a:lnTo>
                      <a:lnTo>
                        <a:pt x="584" y="1524"/>
                      </a:lnTo>
                      <a:lnTo>
                        <a:pt x="520" y="1530"/>
                      </a:lnTo>
                      <a:lnTo>
                        <a:pt x="462" y="1533"/>
                      </a:lnTo>
                      <a:lnTo>
                        <a:pt x="433" y="1534"/>
                      </a:lnTo>
                      <a:lnTo>
                        <a:pt x="407" y="1533"/>
                      </a:lnTo>
                      <a:lnTo>
                        <a:pt x="382" y="1532"/>
                      </a:lnTo>
                      <a:lnTo>
                        <a:pt x="358" y="1530"/>
                      </a:lnTo>
                      <a:lnTo>
                        <a:pt x="335" y="1526"/>
                      </a:lnTo>
                      <a:lnTo>
                        <a:pt x="313" y="1521"/>
                      </a:lnTo>
                      <a:lnTo>
                        <a:pt x="291" y="1514"/>
                      </a:lnTo>
                      <a:lnTo>
                        <a:pt x="271" y="1506"/>
                      </a:lnTo>
                      <a:lnTo>
                        <a:pt x="251" y="1497"/>
                      </a:lnTo>
                      <a:lnTo>
                        <a:pt x="233" y="1486"/>
                      </a:lnTo>
                      <a:lnTo>
                        <a:pt x="216" y="1473"/>
                      </a:lnTo>
                      <a:lnTo>
                        <a:pt x="199" y="1459"/>
                      </a:lnTo>
                      <a:lnTo>
                        <a:pt x="183" y="1442"/>
                      </a:lnTo>
                      <a:lnTo>
                        <a:pt x="168" y="1424"/>
                      </a:lnTo>
                      <a:lnTo>
                        <a:pt x="153" y="1403"/>
                      </a:lnTo>
                      <a:lnTo>
                        <a:pt x="139" y="1379"/>
                      </a:lnTo>
                      <a:lnTo>
                        <a:pt x="126" y="1353"/>
                      </a:lnTo>
                      <a:lnTo>
                        <a:pt x="114" y="1325"/>
                      </a:lnTo>
                      <a:lnTo>
                        <a:pt x="102" y="1294"/>
                      </a:lnTo>
                      <a:lnTo>
                        <a:pt x="91" y="1261"/>
                      </a:lnTo>
                      <a:lnTo>
                        <a:pt x="81" y="1225"/>
                      </a:lnTo>
                      <a:lnTo>
                        <a:pt x="71" y="1188"/>
                      </a:lnTo>
                      <a:lnTo>
                        <a:pt x="61" y="1151"/>
                      </a:lnTo>
                      <a:lnTo>
                        <a:pt x="53" y="1111"/>
                      </a:lnTo>
                      <a:lnTo>
                        <a:pt x="45" y="1072"/>
                      </a:lnTo>
                      <a:lnTo>
                        <a:pt x="38" y="1031"/>
                      </a:lnTo>
                      <a:lnTo>
                        <a:pt x="31" y="990"/>
                      </a:lnTo>
                      <a:lnTo>
                        <a:pt x="25" y="948"/>
                      </a:lnTo>
                      <a:lnTo>
                        <a:pt x="20" y="906"/>
                      </a:lnTo>
                      <a:lnTo>
                        <a:pt x="15" y="863"/>
                      </a:lnTo>
                      <a:lnTo>
                        <a:pt x="10" y="819"/>
                      </a:lnTo>
                      <a:lnTo>
                        <a:pt x="7" y="776"/>
                      </a:lnTo>
                      <a:lnTo>
                        <a:pt x="4" y="733"/>
                      </a:lnTo>
                      <a:lnTo>
                        <a:pt x="2" y="688"/>
                      </a:lnTo>
                      <a:lnTo>
                        <a:pt x="1" y="645"/>
                      </a:lnTo>
                      <a:lnTo>
                        <a:pt x="0" y="602"/>
                      </a:lnTo>
                      <a:lnTo>
                        <a:pt x="0" y="558"/>
                      </a:lnTo>
                      <a:lnTo>
                        <a:pt x="0" y="515"/>
                      </a:lnTo>
                      <a:lnTo>
                        <a:pt x="1" y="473"/>
                      </a:lnTo>
                      <a:lnTo>
                        <a:pt x="3" y="430"/>
                      </a:lnTo>
                      <a:lnTo>
                        <a:pt x="6" y="389"/>
                      </a:lnTo>
                      <a:lnTo>
                        <a:pt x="9" y="349"/>
                      </a:lnTo>
                      <a:lnTo>
                        <a:pt x="14" y="309"/>
                      </a:lnTo>
                      <a:lnTo>
                        <a:pt x="18" y="270"/>
                      </a:lnTo>
                      <a:lnTo>
                        <a:pt x="23" y="232"/>
                      </a:lnTo>
                      <a:lnTo>
                        <a:pt x="29" y="195"/>
                      </a:lnTo>
                      <a:lnTo>
                        <a:pt x="35" y="159"/>
                      </a:lnTo>
                      <a:lnTo>
                        <a:pt x="42" y="124"/>
                      </a:lnTo>
                      <a:lnTo>
                        <a:pt x="50" y="91"/>
                      </a:lnTo>
                      <a:lnTo>
                        <a:pt x="58" y="60"/>
                      </a:lnTo>
                      <a:lnTo>
                        <a:pt x="67" y="29"/>
                      </a:lnTo>
                      <a:lnTo>
                        <a:pt x="77" y="0"/>
                      </a:lnTo>
                      <a:close/>
                    </a:path>
                  </a:pathLst>
                </a:custGeom>
                <a:solidFill>
                  <a:srgbClr val="1919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327" name="Freeform 306"/>
                <p:cNvSpPr>
                  <a:spLocks/>
                </p:cNvSpPr>
                <p:nvPr/>
              </p:nvSpPr>
              <p:spPr bwMode="auto">
                <a:xfrm>
                  <a:off x="1896" y="2781"/>
                  <a:ext cx="75" cy="22"/>
                </a:xfrm>
                <a:custGeom>
                  <a:avLst/>
                  <a:gdLst>
                    <a:gd name="T0" fmla="*/ 0 w 1053"/>
                    <a:gd name="T1" fmla="*/ 0 h 319"/>
                    <a:gd name="T2" fmla="*/ 0 w 1053"/>
                    <a:gd name="T3" fmla="*/ 0 h 319"/>
                    <a:gd name="T4" fmla="*/ 0 w 1053"/>
                    <a:gd name="T5" fmla="*/ 0 h 319"/>
                    <a:gd name="T6" fmla="*/ 0 w 1053"/>
                    <a:gd name="T7" fmla="*/ 0 h 319"/>
                    <a:gd name="T8" fmla="*/ 0 w 1053"/>
                    <a:gd name="T9" fmla="*/ 0 h 319"/>
                    <a:gd name="T10" fmla="*/ 0 w 1053"/>
                    <a:gd name="T11" fmla="*/ 0 h 319"/>
                    <a:gd name="T12" fmla="*/ 0 w 1053"/>
                    <a:gd name="T13" fmla="*/ 0 h 319"/>
                    <a:gd name="T14" fmla="*/ 0 w 1053"/>
                    <a:gd name="T15" fmla="*/ 0 h 319"/>
                    <a:gd name="T16" fmla="*/ 0 w 1053"/>
                    <a:gd name="T17" fmla="*/ 0 h 319"/>
                    <a:gd name="T18" fmla="*/ 0 w 1053"/>
                    <a:gd name="T19" fmla="*/ 0 h 319"/>
                    <a:gd name="T20" fmla="*/ 0 w 1053"/>
                    <a:gd name="T21" fmla="*/ 0 h 319"/>
                    <a:gd name="T22" fmla="*/ 0 w 1053"/>
                    <a:gd name="T23" fmla="*/ 0 h 319"/>
                    <a:gd name="T24" fmla="*/ 0 w 1053"/>
                    <a:gd name="T25" fmla="*/ 0 h 319"/>
                    <a:gd name="T26" fmla="*/ 0 w 1053"/>
                    <a:gd name="T27" fmla="*/ 0 h 319"/>
                    <a:gd name="T28" fmla="*/ 0 w 1053"/>
                    <a:gd name="T29" fmla="*/ 0 h 319"/>
                    <a:gd name="T30" fmla="*/ 0 w 1053"/>
                    <a:gd name="T31" fmla="*/ 0 h 319"/>
                    <a:gd name="T32" fmla="*/ 0 w 1053"/>
                    <a:gd name="T33" fmla="*/ 0 h 319"/>
                    <a:gd name="T34" fmla="*/ 0 w 1053"/>
                    <a:gd name="T35" fmla="*/ 0 h 319"/>
                    <a:gd name="T36" fmla="*/ 0 w 1053"/>
                    <a:gd name="T37" fmla="*/ 0 h 319"/>
                    <a:gd name="T38" fmla="*/ 0 w 1053"/>
                    <a:gd name="T39" fmla="*/ 0 h 319"/>
                    <a:gd name="T40" fmla="*/ 0 w 1053"/>
                    <a:gd name="T41" fmla="*/ 0 h 319"/>
                    <a:gd name="T42" fmla="*/ 0 w 1053"/>
                    <a:gd name="T43" fmla="*/ 0 h 319"/>
                    <a:gd name="T44" fmla="*/ 0 w 1053"/>
                    <a:gd name="T45" fmla="*/ 0 h 319"/>
                    <a:gd name="T46" fmla="*/ 0 w 1053"/>
                    <a:gd name="T47" fmla="*/ 0 h 319"/>
                    <a:gd name="T48" fmla="*/ 0 w 1053"/>
                    <a:gd name="T49" fmla="*/ 0 h 319"/>
                    <a:gd name="T50" fmla="*/ 0 w 1053"/>
                    <a:gd name="T51" fmla="*/ 0 h 319"/>
                    <a:gd name="T52" fmla="*/ 0 w 1053"/>
                    <a:gd name="T53" fmla="*/ 0 h 319"/>
                    <a:gd name="T54" fmla="*/ 0 w 1053"/>
                    <a:gd name="T55" fmla="*/ 0 h 319"/>
                    <a:gd name="T56" fmla="*/ 0 w 1053"/>
                    <a:gd name="T57" fmla="*/ 0 h 319"/>
                    <a:gd name="T58" fmla="*/ 0 w 1053"/>
                    <a:gd name="T59" fmla="*/ 0 h 319"/>
                    <a:gd name="T60" fmla="*/ 0 w 1053"/>
                    <a:gd name="T61" fmla="*/ 0 h 319"/>
                    <a:gd name="T62" fmla="*/ 0 w 1053"/>
                    <a:gd name="T63" fmla="*/ 0 h 319"/>
                    <a:gd name="T64" fmla="*/ 0 w 1053"/>
                    <a:gd name="T65" fmla="*/ 0 h 319"/>
                    <a:gd name="T66" fmla="*/ 0 w 1053"/>
                    <a:gd name="T67" fmla="*/ 0 h 319"/>
                    <a:gd name="T68" fmla="*/ 0 w 1053"/>
                    <a:gd name="T69" fmla="*/ 0 h 319"/>
                    <a:gd name="T70" fmla="*/ 0 w 1053"/>
                    <a:gd name="T71" fmla="*/ 0 h 319"/>
                    <a:gd name="T72" fmla="*/ 0 w 1053"/>
                    <a:gd name="T73" fmla="*/ 0 h 319"/>
                    <a:gd name="T74" fmla="*/ 0 w 1053"/>
                    <a:gd name="T75" fmla="*/ 0 h 319"/>
                    <a:gd name="T76" fmla="*/ 0 w 1053"/>
                    <a:gd name="T77" fmla="*/ 0 h 319"/>
                    <a:gd name="T78" fmla="*/ 0 w 1053"/>
                    <a:gd name="T79" fmla="*/ 0 h 319"/>
                    <a:gd name="T80" fmla="*/ 0 w 1053"/>
                    <a:gd name="T81" fmla="*/ 0 h 319"/>
                    <a:gd name="T82" fmla="*/ 0 w 1053"/>
                    <a:gd name="T83" fmla="*/ 0 h 319"/>
                    <a:gd name="T84" fmla="*/ 0 w 1053"/>
                    <a:gd name="T85" fmla="*/ 0 h 319"/>
                    <a:gd name="T86" fmla="*/ 0 w 1053"/>
                    <a:gd name="T87" fmla="*/ 0 h 319"/>
                    <a:gd name="T88" fmla="*/ 0 w 1053"/>
                    <a:gd name="T89" fmla="*/ 0 h 319"/>
                    <a:gd name="T90" fmla="*/ 0 w 1053"/>
                    <a:gd name="T91" fmla="*/ 0 h 319"/>
                    <a:gd name="T92" fmla="*/ 0 w 1053"/>
                    <a:gd name="T93" fmla="*/ 0 h 319"/>
                    <a:gd name="T94" fmla="*/ 0 w 1053"/>
                    <a:gd name="T95" fmla="*/ 0 h 319"/>
                    <a:gd name="T96" fmla="*/ 0 w 1053"/>
                    <a:gd name="T97" fmla="*/ 0 h 319"/>
                    <a:gd name="T98" fmla="*/ 0 w 1053"/>
                    <a:gd name="T99" fmla="*/ 0 h 319"/>
                    <a:gd name="T100" fmla="*/ 0 w 1053"/>
                    <a:gd name="T101" fmla="*/ 0 h 319"/>
                    <a:gd name="T102" fmla="*/ 0 w 1053"/>
                    <a:gd name="T103" fmla="*/ 0 h 319"/>
                    <a:gd name="T104" fmla="*/ 0 w 1053"/>
                    <a:gd name="T105" fmla="*/ 0 h 319"/>
                    <a:gd name="T106" fmla="*/ 0 w 1053"/>
                    <a:gd name="T107" fmla="*/ 0 h 319"/>
                    <a:gd name="T108" fmla="*/ 0 w 1053"/>
                    <a:gd name="T109" fmla="*/ 0 h 319"/>
                    <a:gd name="T110" fmla="*/ 0 w 1053"/>
                    <a:gd name="T111" fmla="*/ 0 h 319"/>
                    <a:gd name="T112" fmla="*/ 0 w 1053"/>
                    <a:gd name="T113" fmla="*/ 0 h 319"/>
                    <a:gd name="T114" fmla="*/ 0 w 1053"/>
                    <a:gd name="T115" fmla="*/ 0 h 319"/>
                    <a:gd name="T116" fmla="*/ 0 w 1053"/>
                    <a:gd name="T117" fmla="*/ 0 h 319"/>
                    <a:gd name="T118" fmla="*/ 0 w 1053"/>
                    <a:gd name="T119" fmla="*/ 0 h 319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w 1053"/>
                    <a:gd name="T181" fmla="*/ 0 h 319"/>
                    <a:gd name="T182" fmla="*/ 1053 w 1053"/>
                    <a:gd name="T183" fmla="*/ 319 h 319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T180" t="T181" r="T182" b="T183"/>
                  <a:pathLst>
                    <a:path w="1053" h="319">
                      <a:moveTo>
                        <a:pt x="26" y="201"/>
                      </a:moveTo>
                      <a:lnTo>
                        <a:pt x="21" y="205"/>
                      </a:lnTo>
                      <a:lnTo>
                        <a:pt x="16" y="210"/>
                      </a:lnTo>
                      <a:lnTo>
                        <a:pt x="12" y="215"/>
                      </a:lnTo>
                      <a:lnTo>
                        <a:pt x="8" y="222"/>
                      </a:lnTo>
                      <a:lnTo>
                        <a:pt x="6" y="228"/>
                      </a:lnTo>
                      <a:lnTo>
                        <a:pt x="3" y="233"/>
                      </a:lnTo>
                      <a:lnTo>
                        <a:pt x="2" y="240"/>
                      </a:lnTo>
                      <a:lnTo>
                        <a:pt x="1" y="246"/>
                      </a:lnTo>
                      <a:lnTo>
                        <a:pt x="0" y="252"/>
                      </a:lnTo>
                      <a:lnTo>
                        <a:pt x="0" y="258"/>
                      </a:lnTo>
                      <a:lnTo>
                        <a:pt x="1" y="265"/>
                      </a:lnTo>
                      <a:lnTo>
                        <a:pt x="2" y="271"/>
                      </a:lnTo>
                      <a:lnTo>
                        <a:pt x="4" y="277"/>
                      </a:lnTo>
                      <a:lnTo>
                        <a:pt x="7" y="283"/>
                      </a:lnTo>
                      <a:lnTo>
                        <a:pt x="10" y="289"/>
                      </a:lnTo>
                      <a:lnTo>
                        <a:pt x="14" y="294"/>
                      </a:lnTo>
                      <a:lnTo>
                        <a:pt x="19" y="299"/>
                      </a:lnTo>
                      <a:lnTo>
                        <a:pt x="24" y="304"/>
                      </a:lnTo>
                      <a:lnTo>
                        <a:pt x="29" y="308"/>
                      </a:lnTo>
                      <a:lnTo>
                        <a:pt x="35" y="311"/>
                      </a:lnTo>
                      <a:lnTo>
                        <a:pt x="40" y="314"/>
                      </a:lnTo>
                      <a:lnTo>
                        <a:pt x="46" y="316"/>
                      </a:lnTo>
                      <a:lnTo>
                        <a:pt x="52" y="318"/>
                      </a:lnTo>
                      <a:lnTo>
                        <a:pt x="59" y="319"/>
                      </a:lnTo>
                      <a:lnTo>
                        <a:pt x="65" y="319"/>
                      </a:lnTo>
                      <a:lnTo>
                        <a:pt x="71" y="319"/>
                      </a:lnTo>
                      <a:lnTo>
                        <a:pt x="77" y="318"/>
                      </a:lnTo>
                      <a:lnTo>
                        <a:pt x="84" y="317"/>
                      </a:lnTo>
                      <a:lnTo>
                        <a:pt x="90" y="315"/>
                      </a:lnTo>
                      <a:lnTo>
                        <a:pt x="96" y="312"/>
                      </a:lnTo>
                      <a:lnTo>
                        <a:pt x="102" y="309"/>
                      </a:lnTo>
                      <a:lnTo>
                        <a:pt x="107" y="305"/>
                      </a:lnTo>
                      <a:lnTo>
                        <a:pt x="115" y="299"/>
                      </a:lnTo>
                      <a:lnTo>
                        <a:pt x="133" y="287"/>
                      </a:lnTo>
                      <a:lnTo>
                        <a:pt x="158" y="270"/>
                      </a:lnTo>
                      <a:lnTo>
                        <a:pt x="192" y="250"/>
                      </a:lnTo>
                      <a:lnTo>
                        <a:pt x="212" y="239"/>
                      </a:lnTo>
                      <a:lnTo>
                        <a:pt x="233" y="228"/>
                      </a:lnTo>
                      <a:lnTo>
                        <a:pt x="255" y="216"/>
                      </a:lnTo>
                      <a:lnTo>
                        <a:pt x="279" y="204"/>
                      </a:lnTo>
                      <a:lnTo>
                        <a:pt x="306" y="193"/>
                      </a:lnTo>
                      <a:lnTo>
                        <a:pt x="332" y="182"/>
                      </a:lnTo>
                      <a:lnTo>
                        <a:pt x="360" y="172"/>
                      </a:lnTo>
                      <a:lnTo>
                        <a:pt x="390" y="163"/>
                      </a:lnTo>
                      <a:lnTo>
                        <a:pt x="420" y="154"/>
                      </a:lnTo>
                      <a:lnTo>
                        <a:pt x="452" y="147"/>
                      </a:lnTo>
                      <a:lnTo>
                        <a:pt x="484" y="140"/>
                      </a:lnTo>
                      <a:lnTo>
                        <a:pt x="517" y="135"/>
                      </a:lnTo>
                      <a:lnTo>
                        <a:pt x="551" y="132"/>
                      </a:lnTo>
                      <a:lnTo>
                        <a:pt x="586" y="130"/>
                      </a:lnTo>
                      <a:lnTo>
                        <a:pt x="621" y="131"/>
                      </a:lnTo>
                      <a:lnTo>
                        <a:pt x="656" y="133"/>
                      </a:lnTo>
                      <a:lnTo>
                        <a:pt x="692" y="138"/>
                      </a:lnTo>
                      <a:lnTo>
                        <a:pt x="729" y="145"/>
                      </a:lnTo>
                      <a:lnTo>
                        <a:pt x="765" y="154"/>
                      </a:lnTo>
                      <a:lnTo>
                        <a:pt x="801" y="167"/>
                      </a:lnTo>
                      <a:lnTo>
                        <a:pt x="837" y="182"/>
                      </a:lnTo>
                      <a:lnTo>
                        <a:pt x="875" y="200"/>
                      </a:lnTo>
                      <a:lnTo>
                        <a:pt x="911" y="223"/>
                      </a:lnTo>
                      <a:lnTo>
                        <a:pt x="947" y="248"/>
                      </a:lnTo>
                      <a:lnTo>
                        <a:pt x="952" y="252"/>
                      </a:lnTo>
                      <a:lnTo>
                        <a:pt x="958" y="255"/>
                      </a:lnTo>
                      <a:lnTo>
                        <a:pt x="964" y="258"/>
                      </a:lnTo>
                      <a:lnTo>
                        <a:pt x="970" y="260"/>
                      </a:lnTo>
                      <a:lnTo>
                        <a:pt x="977" y="261"/>
                      </a:lnTo>
                      <a:lnTo>
                        <a:pt x="983" y="261"/>
                      </a:lnTo>
                      <a:lnTo>
                        <a:pt x="989" y="261"/>
                      </a:lnTo>
                      <a:lnTo>
                        <a:pt x="996" y="261"/>
                      </a:lnTo>
                      <a:lnTo>
                        <a:pt x="1002" y="260"/>
                      </a:lnTo>
                      <a:lnTo>
                        <a:pt x="1009" y="258"/>
                      </a:lnTo>
                      <a:lnTo>
                        <a:pt x="1015" y="256"/>
                      </a:lnTo>
                      <a:lnTo>
                        <a:pt x="1020" y="253"/>
                      </a:lnTo>
                      <a:lnTo>
                        <a:pt x="1026" y="249"/>
                      </a:lnTo>
                      <a:lnTo>
                        <a:pt x="1031" y="245"/>
                      </a:lnTo>
                      <a:lnTo>
                        <a:pt x="1035" y="241"/>
                      </a:lnTo>
                      <a:lnTo>
                        <a:pt x="1040" y="235"/>
                      </a:lnTo>
                      <a:lnTo>
                        <a:pt x="1043" y="230"/>
                      </a:lnTo>
                      <a:lnTo>
                        <a:pt x="1046" y="224"/>
                      </a:lnTo>
                      <a:lnTo>
                        <a:pt x="1049" y="217"/>
                      </a:lnTo>
                      <a:lnTo>
                        <a:pt x="1051" y="211"/>
                      </a:lnTo>
                      <a:lnTo>
                        <a:pt x="1052" y="205"/>
                      </a:lnTo>
                      <a:lnTo>
                        <a:pt x="1053" y="198"/>
                      </a:lnTo>
                      <a:lnTo>
                        <a:pt x="1053" y="192"/>
                      </a:lnTo>
                      <a:lnTo>
                        <a:pt x="1052" y="186"/>
                      </a:lnTo>
                      <a:lnTo>
                        <a:pt x="1051" y="180"/>
                      </a:lnTo>
                      <a:lnTo>
                        <a:pt x="1049" y="174"/>
                      </a:lnTo>
                      <a:lnTo>
                        <a:pt x="1047" y="168"/>
                      </a:lnTo>
                      <a:lnTo>
                        <a:pt x="1044" y="162"/>
                      </a:lnTo>
                      <a:lnTo>
                        <a:pt x="1040" y="157"/>
                      </a:lnTo>
                      <a:lnTo>
                        <a:pt x="1036" y="152"/>
                      </a:lnTo>
                      <a:lnTo>
                        <a:pt x="1032" y="147"/>
                      </a:lnTo>
                      <a:lnTo>
                        <a:pt x="1027" y="143"/>
                      </a:lnTo>
                      <a:lnTo>
                        <a:pt x="982" y="112"/>
                      </a:lnTo>
                      <a:lnTo>
                        <a:pt x="938" y="85"/>
                      </a:lnTo>
                      <a:lnTo>
                        <a:pt x="894" y="63"/>
                      </a:lnTo>
                      <a:lnTo>
                        <a:pt x="849" y="44"/>
                      </a:lnTo>
                      <a:lnTo>
                        <a:pt x="805" y="29"/>
                      </a:lnTo>
                      <a:lnTo>
                        <a:pt x="762" y="17"/>
                      </a:lnTo>
                      <a:lnTo>
                        <a:pt x="717" y="9"/>
                      </a:lnTo>
                      <a:lnTo>
                        <a:pt x="674" y="3"/>
                      </a:lnTo>
                      <a:lnTo>
                        <a:pt x="631" y="0"/>
                      </a:lnTo>
                      <a:lnTo>
                        <a:pt x="589" y="0"/>
                      </a:lnTo>
                      <a:lnTo>
                        <a:pt x="547" y="2"/>
                      </a:lnTo>
                      <a:lnTo>
                        <a:pt x="506" y="6"/>
                      </a:lnTo>
                      <a:lnTo>
                        <a:pt x="467" y="12"/>
                      </a:lnTo>
                      <a:lnTo>
                        <a:pt x="427" y="19"/>
                      </a:lnTo>
                      <a:lnTo>
                        <a:pt x="390" y="28"/>
                      </a:lnTo>
                      <a:lnTo>
                        <a:pt x="353" y="39"/>
                      </a:lnTo>
                      <a:lnTo>
                        <a:pt x="318" y="50"/>
                      </a:lnTo>
                      <a:lnTo>
                        <a:pt x="284" y="62"/>
                      </a:lnTo>
                      <a:lnTo>
                        <a:pt x="252" y="75"/>
                      </a:lnTo>
                      <a:lnTo>
                        <a:pt x="222" y="89"/>
                      </a:lnTo>
                      <a:lnTo>
                        <a:pt x="193" y="102"/>
                      </a:lnTo>
                      <a:lnTo>
                        <a:pt x="167" y="116"/>
                      </a:lnTo>
                      <a:lnTo>
                        <a:pt x="141" y="129"/>
                      </a:lnTo>
                      <a:lnTo>
                        <a:pt x="119" y="141"/>
                      </a:lnTo>
                      <a:lnTo>
                        <a:pt x="80" y="164"/>
                      </a:lnTo>
                      <a:lnTo>
                        <a:pt x="52" y="183"/>
                      </a:lnTo>
                      <a:lnTo>
                        <a:pt x="33" y="196"/>
                      </a:lnTo>
                      <a:lnTo>
                        <a:pt x="26" y="201"/>
                      </a:lnTo>
                      <a:close/>
                    </a:path>
                  </a:pathLst>
                </a:custGeom>
                <a:solidFill>
                  <a:srgbClr val="1919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328" name="Rectangle 307"/>
                <p:cNvSpPr>
                  <a:spLocks noChangeArrowheads="1"/>
                </p:cNvSpPr>
                <p:nvPr/>
              </p:nvSpPr>
              <p:spPr bwMode="auto">
                <a:xfrm>
                  <a:off x="1999" y="2727"/>
                  <a:ext cx="71" cy="87"/>
                </a:xfrm>
                <a:prstGeom prst="rect">
                  <a:avLst/>
                </a:prstGeom>
                <a:solidFill>
                  <a:srgbClr val="CC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329" name="Freeform 308"/>
                <p:cNvSpPr>
                  <a:spLocks/>
                </p:cNvSpPr>
                <p:nvPr/>
              </p:nvSpPr>
              <p:spPr bwMode="auto">
                <a:xfrm>
                  <a:off x="1991" y="2781"/>
                  <a:ext cx="75" cy="22"/>
                </a:xfrm>
                <a:custGeom>
                  <a:avLst/>
                  <a:gdLst>
                    <a:gd name="T0" fmla="*/ 0 w 1051"/>
                    <a:gd name="T1" fmla="*/ 0 h 319"/>
                    <a:gd name="T2" fmla="*/ 0 w 1051"/>
                    <a:gd name="T3" fmla="*/ 0 h 319"/>
                    <a:gd name="T4" fmla="*/ 0 w 1051"/>
                    <a:gd name="T5" fmla="*/ 0 h 319"/>
                    <a:gd name="T6" fmla="*/ 0 w 1051"/>
                    <a:gd name="T7" fmla="*/ 0 h 319"/>
                    <a:gd name="T8" fmla="*/ 0 w 1051"/>
                    <a:gd name="T9" fmla="*/ 0 h 319"/>
                    <a:gd name="T10" fmla="*/ 0 w 1051"/>
                    <a:gd name="T11" fmla="*/ 0 h 319"/>
                    <a:gd name="T12" fmla="*/ 0 w 1051"/>
                    <a:gd name="T13" fmla="*/ 0 h 319"/>
                    <a:gd name="T14" fmla="*/ 0 w 1051"/>
                    <a:gd name="T15" fmla="*/ 0 h 319"/>
                    <a:gd name="T16" fmla="*/ 0 w 1051"/>
                    <a:gd name="T17" fmla="*/ 0 h 319"/>
                    <a:gd name="T18" fmla="*/ 0 w 1051"/>
                    <a:gd name="T19" fmla="*/ 0 h 319"/>
                    <a:gd name="T20" fmla="*/ 0 w 1051"/>
                    <a:gd name="T21" fmla="*/ 0 h 319"/>
                    <a:gd name="T22" fmla="*/ 0 w 1051"/>
                    <a:gd name="T23" fmla="*/ 0 h 319"/>
                    <a:gd name="T24" fmla="*/ 0 w 1051"/>
                    <a:gd name="T25" fmla="*/ 0 h 319"/>
                    <a:gd name="T26" fmla="*/ 0 w 1051"/>
                    <a:gd name="T27" fmla="*/ 0 h 319"/>
                    <a:gd name="T28" fmla="*/ 0 w 1051"/>
                    <a:gd name="T29" fmla="*/ 0 h 319"/>
                    <a:gd name="T30" fmla="*/ 0 w 1051"/>
                    <a:gd name="T31" fmla="*/ 0 h 319"/>
                    <a:gd name="T32" fmla="*/ 0 w 1051"/>
                    <a:gd name="T33" fmla="*/ 0 h 319"/>
                    <a:gd name="T34" fmla="*/ 0 w 1051"/>
                    <a:gd name="T35" fmla="*/ 0 h 319"/>
                    <a:gd name="T36" fmla="*/ 0 w 1051"/>
                    <a:gd name="T37" fmla="*/ 0 h 319"/>
                    <a:gd name="T38" fmla="*/ 0 w 1051"/>
                    <a:gd name="T39" fmla="*/ 0 h 319"/>
                    <a:gd name="T40" fmla="*/ 0 w 1051"/>
                    <a:gd name="T41" fmla="*/ 0 h 319"/>
                    <a:gd name="T42" fmla="*/ 0 w 1051"/>
                    <a:gd name="T43" fmla="*/ 0 h 319"/>
                    <a:gd name="T44" fmla="*/ 0 w 1051"/>
                    <a:gd name="T45" fmla="*/ 0 h 319"/>
                    <a:gd name="T46" fmla="*/ 0 w 1051"/>
                    <a:gd name="T47" fmla="*/ 0 h 319"/>
                    <a:gd name="T48" fmla="*/ 0 w 1051"/>
                    <a:gd name="T49" fmla="*/ 0 h 319"/>
                    <a:gd name="T50" fmla="*/ 0 w 1051"/>
                    <a:gd name="T51" fmla="*/ 0 h 319"/>
                    <a:gd name="T52" fmla="*/ 0 w 1051"/>
                    <a:gd name="T53" fmla="*/ 0 h 319"/>
                    <a:gd name="T54" fmla="*/ 0 w 1051"/>
                    <a:gd name="T55" fmla="*/ 0 h 319"/>
                    <a:gd name="T56" fmla="*/ 0 w 1051"/>
                    <a:gd name="T57" fmla="*/ 0 h 319"/>
                    <a:gd name="T58" fmla="*/ 0 w 1051"/>
                    <a:gd name="T59" fmla="*/ 0 h 319"/>
                    <a:gd name="T60" fmla="*/ 0 w 1051"/>
                    <a:gd name="T61" fmla="*/ 0 h 319"/>
                    <a:gd name="T62" fmla="*/ 0 w 1051"/>
                    <a:gd name="T63" fmla="*/ 0 h 319"/>
                    <a:gd name="T64" fmla="*/ 0 w 1051"/>
                    <a:gd name="T65" fmla="*/ 0 h 319"/>
                    <a:gd name="T66" fmla="*/ 0 w 1051"/>
                    <a:gd name="T67" fmla="*/ 0 h 319"/>
                    <a:gd name="T68" fmla="*/ 0 w 1051"/>
                    <a:gd name="T69" fmla="*/ 0 h 319"/>
                    <a:gd name="T70" fmla="*/ 0 w 1051"/>
                    <a:gd name="T71" fmla="*/ 0 h 319"/>
                    <a:gd name="T72" fmla="*/ 0 w 1051"/>
                    <a:gd name="T73" fmla="*/ 0 h 319"/>
                    <a:gd name="T74" fmla="*/ 0 w 1051"/>
                    <a:gd name="T75" fmla="*/ 0 h 319"/>
                    <a:gd name="T76" fmla="*/ 0 w 1051"/>
                    <a:gd name="T77" fmla="*/ 0 h 319"/>
                    <a:gd name="T78" fmla="*/ 0 w 1051"/>
                    <a:gd name="T79" fmla="*/ 0 h 319"/>
                    <a:gd name="T80" fmla="*/ 0 w 1051"/>
                    <a:gd name="T81" fmla="*/ 0 h 319"/>
                    <a:gd name="T82" fmla="*/ 0 w 1051"/>
                    <a:gd name="T83" fmla="*/ 0 h 319"/>
                    <a:gd name="T84" fmla="*/ 0 w 1051"/>
                    <a:gd name="T85" fmla="*/ 0 h 319"/>
                    <a:gd name="T86" fmla="*/ 0 w 1051"/>
                    <a:gd name="T87" fmla="*/ 0 h 319"/>
                    <a:gd name="T88" fmla="*/ 0 w 1051"/>
                    <a:gd name="T89" fmla="*/ 0 h 319"/>
                    <a:gd name="T90" fmla="*/ 0 w 1051"/>
                    <a:gd name="T91" fmla="*/ 0 h 319"/>
                    <a:gd name="T92" fmla="*/ 0 w 1051"/>
                    <a:gd name="T93" fmla="*/ 0 h 319"/>
                    <a:gd name="T94" fmla="*/ 0 w 1051"/>
                    <a:gd name="T95" fmla="*/ 0 h 319"/>
                    <a:gd name="T96" fmla="*/ 0 w 1051"/>
                    <a:gd name="T97" fmla="*/ 0 h 319"/>
                    <a:gd name="T98" fmla="*/ 0 w 1051"/>
                    <a:gd name="T99" fmla="*/ 0 h 319"/>
                    <a:gd name="T100" fmla="*/ 0 w 1051"/>
                    <a:gd name="T101" fmla="*/ 0 h 319"/>
                    <a:gd name="T102" fmla="*/ 0 w 1051"/>
                    <a:gd name="T103" fmla="*/ 0 h 319"/>
                    <a:gd name="T104" fmla="*/ 0 w 1051"/>
                    <a:gd name="T105" fmla="*/ 0 h 319"/>
                    <a:gd name="T106" fmla="*/ 0 w 1051"/>
                    <a:gd name="T107" fmla="*/ 0 h 319"/>
                    <a:gd name="T108" fmla="*/ 0 w 1051"/>
                    <a:gd name="T109" fmla="*/ 0 h 319"/>
                    <a:gd name="T110" fmla="*/ 0 w 1051"/>
                    <a:gd name="T111" fmla="*/ 0 h 319"/>
                    <a:gd name="T112" fmla="*/ 0 w 1051"/>
                    <a:gd name="T113" fmla="*/ 0 h 319"/>
                    <a:gd name="T114" fmla="*/ 0 w 1051"/>
                    <a:gd name="T115" fmla="*/ 0 h 319"/>
                    <a:gd name="T116" fmla="*/ 0 w 1051"/>
                    <a:gd name="T117" fmla="*/ 0 h 319"/>
                    <a:gd name="T118" fmla="*/ 0 w 1051"/>
                    <a:gd name="T119" fmla="*/ 0 h 319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w 1051"/>
                    <a:gd name="T181" fmla="*/ 0 h 319"/>
                    <a:gd name="T182" fmla="*/ 1051 w 1051"/>
                    <a:gd name="T183" fmla="*/ 319 h 319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T180" t="T181" r="T182" b="T183"/>
                  <a:pathLst>
                    <a:path w="1051" h="319">
                      <a:moveTo>
                        <a:pt x="1026" y="201"/>
                      </a:moveTo>
                      <a:lnTo>
                        <a:pt x="1031" y="205"/>
                      </a:lnTo>
                      <a:lnTo>
                        <a:pt x="1036" y="210"/>
                      </a:lnTo>
                      <a:lnTo>
                        <a:pt x="1040" y="215"/>
                      </a:lnTo>
                      <a:lnTo>
                        <a:pt x="1043" y="222"/>
                      </a:lnTo>
                      <a:lnTo>
                        <a:pt x="1046" y="228"/>
                      </a:lnTo>
                      <a:lnTo>
                        <a:pt x="1048" y="233"/>
                      </a:lnTo>
                      <a:lnTo>
                        <a:pt x="1050" y="240"/>
                      </a:lnTo>
                      <a:lnTo>
                        <a:pt x="1051" y="246"/>
                      </a:lnTo>
                      <a:lnTo>
                        <a:pt x="1051" y="252"/>
                      </a:lnTo>
                      <a:lnTo>
                        <a:pt x="1051" y="258"/>
                      </a:lnTo>
                      <a:lnTo>
                        <a:pt x="1050" y="265"/>
                      </a:lnTo>
                      <a:lnTo>
                        <a:pt x="1049" y="271"/>
                      </a:lnTo>
                      <a:lnTo>
                        <a:pt x="1047" y="277"/>
                      </a:lnTo>
                      <a:lnTo>
                        <a:pt x="1044" y="283"/>
                      </a:lnTo>
                      <a:lnTo>
                        <a:pt x="1041" y="289"/>
                      </a:lnTo>
                      <a:lnTo>
                        <a:pt x="1037" y="294"/>
                      </a:lnTo>
                      <a:lnTo>
                        <a:pt x="1033" y="299"/>
                      </a:lnTo>
                      <a:lnTo>
                        <a:pt x="1028" y="304"/>
                      </a:lnTo>
                      <a:lnTo>
                        <a:pt x="1023" y="308"/>
                      </a:lnTo>
                      <a:lnTo>
                        <a:pt x="1018" y="311"/>
                      </a:lnTo>
                      <a:lnTo>
                        <a:pt x="1012" y="314"/>
                      </a:lnTo>
                      <a:lnTo>
                        <a:pt x="1006" y="316"/>
                      </a:lnTo>
                      <a:lnTo>
                        <a:pt x="1000" y="318"/>
                      </a:lnTo>
                      <a:lnTo>
                        <a:pt x="994" y="319"/>
                      </a:lnTo>
                      <a:lnTo>
                        <a:pt x="987" y="319"/>
                      </a:lnTo>
                      <a:lnTo>
                        <a:pt x="981" y="319"/>
                      </a:lnTo>
                      <a:lnTo>
                        <a:pt x="975" y="318"/>
                      </a:lnTo>
                      <a:lnTo>
                        <a:pt x="969" y="317"/>
                      </a:lnTo>
                      <a:lnTo>
                        <a:pt x="963" y="315"/>
                      </a:lnTo>
                      <a:lnTo>
                        <a:pt x="957" y="312"/>
                      </a:lnTo>
                      <a:lnTo>
                        <a:pt x="951" y="309"/>
                      </a:lnTo>
                      <a:lnTo>
                        <a:pt x="946" y="305"/>
                      </a:lnTo>
                      <a:lnTo>
                        <a:pt x="936" y="299"/>
                      </a:lnTo>
                      <a:lnTo>
                        <a:pt x="919" y="287"/>
                      </a:lnTo>
                      <a:lnTo>
                        <a:pt x="893" y="270"/>
                      </a:lnTo>
                      <a:lnTo>
                        <a:pt x="860" y="250"/>
                      </a:lnTo>
                      <a:lnTo>
                        <a:pt x="841" y="239"/>
                      </a:lnTo>
                      <a:lnTo>
                        <a:pt x="820" y="228"/>
                      </a:lnTo>
                      <a:lnTo>
                        <a:pt x="796" y="216"/>
                      </a:lnTo>
                      <a:lnTo>
                        <a:pt x="772" y="204"/>
                      </a:lnTo>
                      <a:lnTo>
                        <a:pt x="747" y="193"/>
                      </a:lnTo>
                      <a:lnTo>
                        <a:pt x="720" y="182"/>
                      </a:lnTo>
                      <a:lnTo>
                        <a:pt x="692" y="172"/>
                      </a:lnTo>
                      <a:lnTo>
                        <a:pt x="663" y="163"/>
                      </a:lnTo>
                      <a:lnTo>
                        <a:pt x="632" y="154"/>
                      </a:lnTo>
                      <a:lnTo>
                        <a:pt x="600" y="147"/>
                      </a:lnTo>
                      <a:lnTo>
                        <a:pt x="568" y="140"/>
                      </a:lnTo>
                      <a:lnTo>
                        <a:pt x="535" y="135"/>
                      </a:lnTo>
                      <a:lnTo>
                        <a:pt x="501" y="132"/>
                      </a:lnTo>
                      <a:lnTo>
                        <a:pt x="467" y="130"/>
                      </a:lnTo>
                      <a:lnTo>
                        <a:pt x="432" y="131"/>
                      </a:lnTo>
                      <a:lnTo>
                        <a:pt x="396" y="133"/>
                      </a:lnTo>
                      <a:lnTo>
                        <a:pt x="360" y="138"/>
                      </a:lnTo>
                      <a:lnTo>
                        <a:pt x="324" y="145"/>
                      </a:lnTo>
                      <a:lnTo>
                        <a:pt x="288" y="154"/>
                      </a:lnTo>
                      <a:lnTo>
                        <a:pt x="251" y="167"/>
                      </a:lnTo>
                      <a:lnTo>
                        <a:pt x="214" y="182"/>
                      </a:lnTo>
                      <a:lnTo>
                        <a:pt x="178" y="200"/>
                      </a:lnTo>
                      <a:lnTo>
                        <a:pt x="141" y="223"/>
                      </a:lnTo>
                      <a:lnTo>
                        <a:pt x="105" y="248"/>
                      </a:lnTo>
                      <a:lnTo>
                        <a:pt x="100" y="252"/>
                      </a:lnTo>
                      <a:lnTo>
                        <a:pt x="93" y="255"/>
                      </a:lnTo>
                      <a:lnTo>
                        <a:pt x="87" y="258"/>
                      </a:lnTo>
                      <a:lnTo>
                        <a:pt x="81" y="260"/>
                      </a:lnTo>
                      <a:lnTo>
                        <a:pt x="75" y="261"/>
                      </a:lnTo>
                      <a:lnTo>
                        <a:pt x="68" y="261"/>
                      </a:lnTo>
                      <a:lnTo>
                        <a:pt x="62" y="261"/>
                      </a:lnTo>
                      <a:lnTo>
                        <a:pt x="56" y="261"/>
                      </a:lnTo>
                      <a:lnTo>
                        <a:pt x="50" y="260"/>
                      </a:lnTo>
                      <a:lnTo>
                        <a:pt x="44" y="258"/>
                      </a:lnTo>
                      <a:lnTo>
                        <a:pt x="38" y="256"/>
                      </a:lnTo>
                      <a:lnTo>
                        <a:pt x="32" y="253"/>
                      </a:lnTo>
                      <a:lnTo>
                        <a:pt x="27" y="249"/>
                      </a:lnTo>
                      <a:lnTo>
                        <a:pt x="22" y="245"/>
                      </a:lnTo>
                      <a:lnTo>
                        <a:pt x="17" y="241"/>
                      </a:lnTo>
                      <a:lnTo>
                        <a:pt x="13" y="235"/>
                      </a:lnTo>
                      <a:lnTo>
                        <a:pt x="9" y="230"/>
                      </a:lnTo>
                      <a:lnTo>
                        <a:pt x="6" y="224"/>
                      </a:lnTo>
                      <a:lnTo>
                        <a:pt x="3" y="217"/>
                      </a:lnTo>
                      <a:lnTo>
                        <a:pt x="2" y="211"/>
                      </a:lnTo>
                      <a:lnTo>
                        <a:pt x="0" y="205"/>
                      </a:lnTo>
                      <a:lnTo>
                        <a:pt x="0" y="198"/>
                      </a:lnTo>
                      <a:lnTo>
                        <a:pt x="0" y="192"/>
                      </a:lnTo>
                      <a:lnTo>
                        <a:pt x="0" y="186"/>
                      </a:lnTo>
                      <a:lnTo>
                        <a:pt x="1" y="180"/>
                      </a:lnTo>
                      <a:lnTo>
                        <a:pt x="3" y="174"/>
                      </a:lnTo>
                      <a:lnTo>
                        <a:pt x="5" y="168"/>
                      </a:lnTo>
                      <a:lnTo>
                        <a:pt x="8" y="162"/>
                      </a:lnTo>
                      <a:lnTo>
                        <a:pt x="12" y="157"/>
                      </a:lnTo>
                      <a:lnTo>
                        <a:pt x="16" y="152"/>
                      </a:lnTo>
                      <a:lnTo>
                        <a:pt x="20" y="147"/>
                      </a:lnTo>
                      <a:lnTo>
                        <a:pt x="26" y="143"/>
                      </a:lnTo>
                      <a:lnTo>
                        <a:pt x="69" y="112"/>
                      </a:lnTo>
                      <a:lnTo>
                        <a:pt x="114" y="85"/>
                      </a:lnTo>
                      <a:lnTo>
                        <a:pt x="158" y="63"/>
                      </a:lnTo>
                      <a:lnTo>
                        <a:pt x="202" y="44"/>
                      </a:lnTo>
                      <a:lnTo>
                        <a:pt x="247" y="29"/>
                      </a:lnTo>
                      <a:lnTo>
                        <a:pt x="291" y="17"/>
                      </a:lnTo>
                      <a:lnTo>
                        <a:pt x="334" y="9"/>
                      </a:lnTo>
                      <a:lnTo>
                        <a:pt x="377" y="3"/>
                      </a:lnTo>
                      <a:lnTo>
                        <a:pt x="421" y="0"/>
                      </a:lnTo>
                      <a:lnTo>
                        <a:pt x="463" y="0"/>
                      </a:lnTo>
                      <a:lnTo>
                        <a:pt x="504" y="2"/>
                      </a:lnTo>
                      <a:lnTo>
                        <a:pt x="546" y="6"/>
                      </a:lnTo>
                      <a:lnTo>
                        <a:pt x="586" y="12"/>
                      </a:lnTo>
                      <a:lnTo>
                        <a:pt x="624" y="19"/>
                      </a:lnTo>
                      <a:lnTo>
                        <a:pt x="663" y="28"/>
                      </a:lnTo>
                      <a:lnTo>
                        <a:pt x="699" y="39"/>
                      </a:lnTo>
                      <a:lnTo>
                        <a:pt x="734" y="50"/>
                      </a:lnTo>
                      <a:lnTo>
                        <a:pt x="767" y="62"/>
                      </a:lnTo>
                      <a:lnTo>
                        <a:pt x="799" y="75"/>
                      </a:lnTo>
                      <a:lnTo>
                        <a:pt x="830" y="89"/>
                      </a:lnTo>
                      <a:lnTo>
                        <a:pt x="859" y="102"/>
                      </a:lnTo>
                      <a:lnTo>
                        <a:pt x="886" y="116"/>
                      </a:lnTo>
                      <a:lnTo>
                        <a:pt x="910" y="129"/>
                      </a:lnTo>
                      <a:lnTo>
                        <a:pt x="933" y="141"/>
                      </a:lnTo>
                      <a:lnTo>
                        <a:pt x="972" y="164"/>
                      </a:lnTo>
                      <a:lnTo>
                        <a:pt x="1001" y="183"/>
                      </a:lnTo>
                      <a:lnTo>
                        <a:pt x="1019" y="196"/>
                      </a:lnTo>
                      <a:lnTo>
                        <a:pt x="1026" y="201"/>
                      </a:lnTo>
                      <a:close/>
                    </a:path>
                  </a:pathLst>
                </a:custGeom>
                <a:solidFill>
                  <a:srgbClr val="1919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330" name="Freeform 309"/>
                <p:cNvSpPr>
                  <a:spLocks/>
                </p:cNvSpPr>
                <p:nvPr/>
              </p:nvSpPr>
              <p:spPr bwMode="auto">
                <a:xfrm>
                  <a:off x="1981" y="2519"/>
                  <a:ext cx="16" cy="15"/>
                </a:xfrm>
                <a:custGeom>
                  <a:avLst/>
                  <a:gdLst>
                    <a:gd name="T0" fmla="*/ 0 w 216"/>
                    <a:gd name="T1" fmla="*/ 0 h 216"/>
                    <a:gd name="T2" fmla="*/ 0 w 216"/>
                    <a:gd name="T3" fmla="*/ 0 h 216"/>
                    <a:gd name="T4" fmla="*/ 0 w 216"/>
                    <a:gd name="T5" fmla="*/ 0 h 216"/>
                    <a:gd name="T6" fmla="*/ 0 w 216"/>
                    <a:gd name="T7" fmla="*/ 0 h 216"/>
                    <a:gd name="T8" fmla="*/ 0 w 216"/>
                    <a:gd name="T9" fmla="*/ 0 h 216"/>
                    <a:gd name="T10" fmla="*/ 0 w 216"/>
                    <a:gd name="T11" fmla="*/ 0 h 216"/>
                    <a:gd name="T12" fmla="*/ 0 w 216"/>
                    <a:gd name="T13" fmla="*/ 0 h 216"/>
                    <a:gd name="T14" fmla="*/ 0 w 216"/>
                    <a:gd name="T15" fmla="*/ 0 h 216"/>
                    <a:gd name="T16" fmla="*/ 0 w 216"/>
                    <a:gd name="T17" fmla="*/ 0 h 216"/>
                    <a:gd name="T18" fmla="*/ 0 w 216"/>
                    <a:gd name="T19" fmla="*/ 0 h 216"/>
                    <a:gd name="T20" fmla="*/ 0 w 216"/>
                    <a:gd name="T21" fmla="*/ 0 h 216"/>
                    <a:gd name="T22" fmla="*/ 0 w 216"/>
                    <a:gd name="T23" fmla="*/ 0 h 216"/>
                    <a:gd name="T24" fmla="*/ 0 w 216"/>
                    <a:gd name="T25" fmla="*/ 0 h 216"/>
                    <a:gd name="T26" fmla="*/ 0 w 216"/>
                    <a:gd name="T27" fmla="*/ 0 h 216"/>
                    <a:gd name="T28" fmla="*/ 0 w 216"/>
                    <a:gd name="T29" fmla="*/ 0 h 216"/>
                    <a:gd name="T30" fmla="*/ 0 w 216"/>
                    <a:gd name="T31" fmla="*/ 0 h 216"/>
                    <a:gd name="T32" fmla="*/ 0 w 216"/>
                    <a:gd name="T33" fmla="*/ 0 h 216"/>
                    <a:gd name="T34" fmla="*/ 0 w 216"/>
                    <a:gd name="T35" fmla="*/ 0 h 216"/>
                    <a:gd name="T36" fmla="*/ 0 w 216"/>
                    <a:gd name="T37" fmla="*/ 0 h 216"/>
                    <a:gd name="T38" fmla="*/ 0 w 216"/>
                    <a:gd name="T39" fmla="*/ 0 h 216"/>
                    <a:gd name="T40" fmla="*/ 0 w 216"/>
                    <a:gd name="T41" fmla="*/ 0 h 216"/>
                    <a:gd name="T42" fmla="*/ 0 w 216"/>
                    <a:gd name="T43" fmla="*/ 0 h 216"/>
                    <a:gd name="T44" fmla="*/ 0 w 216"/>
                    <a:gd name="T45" fmla="*/ 0 h 216"/>
                    <a:gd name="T46" fmla="*/ 0 w 216"/>
                    <a:gd name="T47" fmla="*/ 0 h 216"/>
                    <a:gd name="T48" fmla="*/ 0 w 216"/>
                    <a:gd name="T49" fmla="*/ 0 h 216"/>
                    <a:gd name="T50" fmla="*/ 0 w 216"/>
                    <a:gd name="T51" fmla="*/ 0 h 216"/>
                    <a:gd name="T52" fmla="*/ 0 w 216"/>
                    <a:gd name="T53" fmla="*/ 0 h 216"/>
                    <a:gd name="T54" fmla="*/ 0 w 216"/>
                    <a:gd name="T55" fmla="*/ 0 h 216"/>
                    <a:gd name="T56" fmla="*/ 0 w 216"/>
                    <a:gd name="T57" fmla="*/ 0 h 216"/>
                    <a:gd name="T58" fmla="*/ 0 w 216"/>
                    <a:gd name="T59" fmla="*/ 0 h 216"/>
                    <a:gd name="T60" fmla="*/ 0 w 216"/>
                    <a:gd name="T61" fmla="*/ 0 h 216"/>
                    <a:gd name="T62" fmla="*/ 0 w 216"/>
                    <a:gd name="T63" fmla="*/ 0 h 21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216"/>
                    <a:gd name="T97" fmla="*/ 0 h 216"/>
                    <a:gd name="T98" fmla="*/ 216 w 216"/>
                    <a:gd name="T99" fmla="*/ 216 h 21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216" h="216">
                      <a:moveTo>
                        <a:pt x="216" y="107"/>
                      </a:moveTo>
                      <a:lnTo>
                        <a:pt x="216" y="120"/>
                      </a:lnTo>
                      <a:lnTo>
                        <a:pt x="214" y="130"/>
                      </a:lnTo>
                      <a:lnTo>
                        <a:pt x="211" y="141"/>
                      </a:lnTo>
                      <a:lnTo>
                        <a:pt x="208" y="150"/>
                      </a:lnTo>
                      <a:lnTo>
                        <a:pt x="203" y="160"/>
                      </a:lnTo>
                      <a:lnTo>
                        <a:pt x="198" y="169"/>
                      </a:lnTo>
                      <a:lnTo>
                        <a:pt x="191" y="177"/>
                      </a:lnTo>
                      <a:lnTo>
                        <a:pt x="185" y="185"/>
                      </a:lnTo>
                      <a:lnTo>
                        <a:pt x="177" y="192"/>
                      </a:lnTo>
                      <a:lnTo>
                        <a:pt x="169" y="198"/>
                      </a:lnTo>
                      <a:lnTo>
                        <a:pt x="160" y="203"/>
                      </a:lnTo>
                      <a:lnTo>
                        <a:pt x="150" y="208"/>
                      </a:lnTo>
                      <a:lnTo>
                        <a:pt x="140" y="211"/>
                      </a:lnTo>
                      <a:lnTo>
                        <a:pt x="130" y="214"/>
                      </a:lnTo>
                      <a:lnTo>
                        <a:pt x="119" y="216"/>
                      </a:lnTo>
                      <a:lnTo>
                        <a:pt x="108" y="216"/>
                      </a:lnTo>
                      <a:lnTo>
                        <a:pt x="97" y="216"/>
                      </a:lnTo>
                      <a:lnTo>
                        <a:pt x="86" y="214"/>
                      </a:lnTo>
                      <a:lnTo>
                        <a:pt x="75" y="211"/>
                      </a:lnTo>
                      <a:lnTo>
                        <a:pt x="66" y="208"/>
                      </a:lnTo>
                      <a:lnTo>
                        <a:pt x="56" y="203"/>
                      </a:lnTo>
                      <a:lnTo>
                        <a:pt x="47" y="198"/>
                      </a:lnTo>
                      <a:lnTo>
                        <a:pt x="39" y="192"/>
                      </a:lnTo>
                      <a:lnTo>
                        <a:pt x="31" y="185"/>
                      </a:lnTo>
                      <a:lnTo>
                        <a:pt x="24" y="177"/>
                      </a:lnTo>
                      <a:lnTo>
                        <a:pt x="18" y="169"/>
                      </a:lnTo>
                      <a:lnTo>
                        <a:pt x="13" y="160"/>
                      </a:lnTo>
                      <a:lnTo>
                        <a:pt x="8" y="150"/>
                      </a:lnTo>
                      <a:lnTo>
                        <a:pt x="5" y="141"/>
                      </a:lnTo>
                      <a:lnTo>
                        <a:pt x="2" y="130"/>
                      </a:lnTo>
                      <a:lnTo>
                        <a:pt x="0" y="120"/>
                      </a:lnTo>
                      <a:lnTo>
                        <a:pt x="0" y="107"/>
                      </a:lnTo>
                      <a:lnTo>
                        <a:pt x="0" y="96"/>
                      </a:lnTo>
                      <a:lnTo>
                        <a:pt x="2" y="86"/>
                      </a:lnTo>
                      <a:lnTo>
                        <a:pt x="5" y="76"/>
                      </a:lnTo>
                      <a:lnTo>
                        <a:pt x="8" y="66"/>
                      </a:lnTo>
                      <a:lnTo>
                        <a:pt x="13" y="56"/>
                      </a:lnTo>
                      <a:lnTo>
                        <a:pt x="18" y="47"/>
                      </a:lnTo>
                      <a:lnTo>
                        <a:pt x="24" y="39"/>
                      </a:lnTo>
                      <a:lnTo>
                        <a:pt x="31" y="31"/>
                      </a:lnTo>
                      <a:lnTo>
                        <a:pt x="39" y="25"/>
                      </a:lnTo>
                      <a:lnTo>
                        <a:pt x="47" y="18"/>
                      </a:lnTo>
                      <a:lnTo>
                        <a:pt x="56" y="13"/>
                      </a:lnTo>
                      <a:lnTo>
                        <a:pt x="66" y="8"/>
                      </a:lnTo>
                      <a:lnTo>
                        <a:pt x="75" y="5"/>
                      </a:lnTo>
                      <a:lnTo>
                        <a:pt x="86" y="2"/>
                      </a:lnTo>
                      <a:lnTo>
                        <a:pt x="97" y="0"/>
                      </a:lnTo>
                      <a:lnTo>
                        <a:pt x="108" y="0"/>
                      </a:lnTo>
                      <a:lnTo>
                        <a:pt x="119" y="0"/>
                      </a:lnTo>
                      <a:lnTo>
                        <a:pt x="130" y="2"/>
                      </a:lnTo>
                      <a:lnTo>
                        <a:pt x="140" y="5"/>
                      </a:lnTo>
                      <a:lnTo>
                        <a:pt x="150" y="8"/>
                      </a:lnTo>
                      <a:lnTo>
                        <a:pt x="160" y="13"/>
                      </a:lnTo>
                      <a:lnTo>
                        <a:pt x="169" y="18"/>
                      </a:lnTo>
                      <a:lnTo>
                        <a:pt x="177" y="25"/>
                      </a:lnTo>
                      <a:lnTo>
                        <a:pt x="185" y="31"/>
                      </a:lnTo>
                      <a:lnTo>
                        <a:pt x="191" y="39"/>
                      </a:lnTo>
                      <a:lnTo>
                        <a:pt x="198" y="47"/>
                      </a:lnTo>
                      <a:lnTo>
                        <a:pt x="203" y="56"/>
                      </a:lnTo>
                      <a:lnTo>
                        <a:pt x="208" y="66"/>
                      </a:lnTo>
                      <a:lnTo>
                        <a:pt x="211" y="76"/>
                      </a:lnTo>
                      <a:lnTo>
                        <a:pt x="214" y="86"/>
                      </a:lnTo>
                      <a:lnTo>
                        <a:pt x="216" y="96"/>
                      </a:lnTo>
                      <a:lnTo>
                        <a:pt x="216" y="107"/>
                      </a:lnTo>
                      <a:close/>
                    </a:path>
                  </a:pathLst>
                </a:custGeom>
                <a:solidFill>
                  <a:srgbClr val="CC99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331" name="Freeform 310"/>
                <p:cNvSpPr>
                  <a:spLocks/>
                </p:cNvSpPr>
                <p:nvPr/>
              </p:nvSpPr>
              <p:spPr bwMode="auto">
                <a:xfrm>
                  <a:off x="2194" y="2776"/>
                  <a:ext cx="122" cy="66"/>
                </a:xfrm>
                <a:custGeom>
                  <a:avLst/>
                  <a:gdLst>
                    <a:gd name="T0" fmla="*/ 0 w 1703"/>
                    <a:gd name="T1" fmla="*/ 0 h 920"/>
                    <a:gd name="T2" fmla="*/ 0 w 1703"/>
                    <a:gd name="T3" fmla="*/ 0 h 920"/>
                    <a:gd name="T4" fmla="*/ 0 w 1703"/>
                    <a:gd name="T5" fmla="*/ 0 h 920"/>
                    <a:gd name="T6" fmla="*/ 0 w 1703"/>
                    <a:gd name="T7" fmla="*/ 0 h 920"/>
                    <a:gd name="T8" fmla="*/ 0 w 1703"/>
                    <a:gd name="T9" fmla="*/ 0 h 920"/>
                    <a:gd name="T10" fmla="*/ 0 w 1703"/>
                    <a:gd name="T11" fmla="*/ 0 h 920"/>
                    <a:gd name="T12" fmla="*/ 0 w 1703"/>
                    <a:gd name="T13" fmla="*/ 0 h 920"/>
                    <a:gd name="T14" fmla="*/ 0 w 1703"/>
                    <a:gd name="T15" fmla="*/ 0 h 920"/>
                    <a:gd name="T16" fmla="*/ 0 w 1703"/>
                    <a:gd name="T17" fmla="*/ 0 h 920"/>
                    <a:gd name="T18" fmla="*/ 0 w 1703"/>
                    <a:gd name="T19" fmla="*/ 0 h 920"/>
                    <a:gd name="T20" fmla="*/ 0 w 1703"/>
                    <a:gd name="T21" fmla="*/ 0 h 920"/>
                    <a:gd name="T22" fmla="*/ 0 w 1703"/>
                    <a:gd name="T23" fmla="*/ 0 h 920"/>
                    <a:gd name="T24" fmla="*/ 0 w 1703"/>
                    <a:gd name="T25" fmla="*/ 0 h 920"/>
                    <a:gd name="T26" fmla="*/ 0 w 1703"/>
                    <a:gd name="T27" fmla="*/ 0 h 920"/>
                    <a:gd name="T28" fmla="*/ 0 w 1703"/>
                    <a:gd name="T29" fmla="*/ 0 h 920"/>
                    <a:gd name="T30" fmla="*/ 0 w 1703"/>
                    <a:gd name="T31" fmla="*/ 0 h 920"/>
                    <a:gd name="T32" fmla="*/ 0 w 1703"/>
                    <a:gd name="T33" fmla="*/ 0 h 920"/>
                    <a:gd name="T34" fmla="*/ 0 w 1703"/>
                    <a:gd name="T35" fmla="*/ 0 h 920"/>
                    <a:gd name="T36" fmla="*/ 0 w 1703"/>
                    <a:gd name="T37" fmla="*/ 0 h 920"/>
                    <a:gd name="T38" fmla="*/ 0 w 1703"/>
                    <a:gd name="T39" fmla="*/ 0 h 920"/>
                    <a:gd name="T40" fmla="*/ 0 w 1703"/>
                    <a:gd name="T41" fmla="*/ 0 h 920"/>
                    <a:gd name="T42" fmla="*/ 0 w 1703"/>
                    <a:gd name="T43" fmla="*/ 0 h 920"/>
                    <a:gd name="T44" fmla="*/ 0 w 1703"/>
                    <a:gd name="T45" fmla="*/ 0 h 920"/>
                    <a:gd name="T46" fmla="*/ 0 w 1703"/>
                    <a:gd name="T47" fmla="*/ 0 h 920"/>
                    <a:gd name="T48" fmla="*/ 0 w 1703"/>
                    <a:gd name="T49" fmla="*/ 0 h 920"/>
                    <a:gd name="T50" fmla="*/ 0 w 1703"/>
                    <a:gd name="T51" fmla="*/ 0 h 920"/>
                    <a:gd name="T52" fmla="*/ 0 w 1703"/>
                    <a:gd name="T53" fmla="*/ 0 h 920"/>
                    <a:gd name="T54" fmla="*/ 0 w 1703"/>
                    <a:gd name="T55" fmla="*/ 0 h 920"/>
                    <a:gd name="T56" fmla="*/ 0 w 1703"/>
                    <a:gd name="T57" fmla="*/ 0 h 920"/>
                    <a:gd name="T58" fmla="*/ 0 w 1703"/>
                    <a:gd name="T59" fmla="*/ 0 h 920"/>
                    <a:gd name="T60" fmla="*/ 0 w 1703"/>
                    <a:gd name="T61" fmla="*/ 0 h 920"/>
                    <a:gd name="T62" fmla="*/ 0 w 1703"/>
                    <a:gd name="T63" fmla="*/ 0 h 920"/>
                    <a:gd name="T64" fmla="*/ 0 w 1703"/>
                    <a:gd name="T65" fmla="*/ 0 h 920"/>
                    <a:gd name="T66" fmla="*/ 0 w 1703"/>
                    <a:gd name="T67" fmla="*/ 0 h 920"/>
                    <a:gd name="T68" fmla="*/ 0 w 1703"/>
                    <a:gd name="T69" fmla="*/ 0 h 920"/>
                    <a:gd name="T70" fmla="*/ 0 w 1703"/>
                    <a:gd name="T71" fmla="*/ 0 h 920"/>
                    <a:gd name="T72" fmla="*/ 0 w 1703"/>
                    <a:gd name="T73" fmla="*/ 0 h 920"/>
                    <a:gd name="T74" fmla="*/ 0 w 1703"/>
                    <a:gd name="T75" fmla="*/ 0 h 920"/>
                    <a:gd name="T76" fmla="*/ 0 w 1703"/>
                    <a:gd name="T77" fmla="*/ 0 h 920"/>
                    <a:gd name="T78" fmla="*/ 0 w 1703"/>
                    <a:gd name="T79" fmla="*/ 0 h 920"/>
                    <a:gd name="T80" fmla="*/ 0 w 1703"/>
                    <a:gd name="T81" fmla="*/ 0 h 920"/>
                    <a:gd name="T82" fmla="*/ 0 w 1703"/>
                    <a:gd name="T83" fmla="*/ 0 h 920"/>
                    <a:gd name="T84" fmla="*/ 0 w 1703"/>
                    <a:gd name="T85" fmla="*/ 0 h 920"/>
                    <a:gd name="T86" fmla="*/ 0 w 1703"/>
                    <a:gd name="T87" fmla="*/ 0 h 920"/>
                    <a:gd name="T88" fmla="*/ 0 w 1703"/>
                    <a:gd name="T89" fmla="*/ 0 h 920"/>
                    <a:gd name="T90" fmla="*/ 0 w 1703"/>
                    <a:gd name="T91" fmla="*/ 0 h 920"/>
                    <a:gd name="T92" fmla="*/ 0 w 1703"/>
                    <a:gd name="T93" fmla="*/ 0 h 920"/>
                    <a:gd name="T94" fmla="*/ 0 w 1703"/>
                    <a:gd name="T95" fmla="*/ 0 h 920"/>
                    <a:gd name="T96" fmla="*/ 0 w 1703"/>
                    <a:gd name="T97" fmla="*/ 0 h 920"/>
                    <a:gd name="T98" fmla="*/ 0 w 1703"/>
                    <a:gd name="T99" fmla="*/ 0 h 920"/>
                    <a:gd name="T100" fmla="*/ 0 w 1703"/>
                    <a:gd name="T101" fmla="*/ 0 h 920"/>
                    <a:gd name="T102" fmla="*/ 0 w 1703"/>
                    <a:gd name="T103" fmla="*/ 0 h 920"/>
                    <a:gd name="T104" fmla="*/ 0 w 1703"/>
                    <a:gd name="T105" fmla="*/ 0 h 920"/>
                    <a:gd name="T106" fmla="*/ 0 w 1703"/>
                    <a:gd name="T107" fmla="*/ 0 h 920"/>
                    <a:gd name="T108" fmla="*/ 0 w 1703"/>
                    <a:gd name="T109" fmla="*/ 0 h 920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w 1703"/>
                    <a:gd name="T166" fmla="*/ 0 h 920"/>
                    <a:gd name="T167" fmla="*/ 1703 w 1703"/>
                    <a:gd name="T168" fmla="*/ 920 h 920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T165" t="T166" r="T167" b="T168"/>
                  <a:pathLst>
                    <a:path w="1703" h="920">
                      <a:moveTo>
                        <a:pt x="1507" y="0"/>
                      </a:moveTo>
                      <a:lnTo>
                        <a:pt x="256" y="86"/>
                      </a:lnTo>
                      <a:lnTo>
                        <a:pt x="248" y="95"/>
                      </a:lnTo>
                      <a:lnTo>
                        <a:pt x="226" y="120"/>
                      </a:lnTo>
                      <a:lnTo>
                        <a:pt x="209" y="137"/>
                      </a:lnTo>
                      <a:lnTo>
                        <a:pt x="192" y="159"/>
                      </a:lnTo>
                      <a:lnTo>
                        <a:pt x="173" y="182"/>
                      </a:lnTo>
                      <a:lnTo>
                        <a:pt x="154" y="208"/>
                      </a:lnTo>
                      <a:lnTo>
                        <a:pt x="133" y="236"/>
                      </a:lnTo>
                      <a:lnTo>
                        <a:pt x="113" y="266"/>
                      </a:lnTo>
                      <a:lnTo>
                        <a:pt x="93" y="299"/>
                      </a:lnTo>
                      <a:lnTo>
                        <a:pt x="74" y="333"/>
                      </a:lnTo>
                      <a:lnTo>
                        <a:pt x="56" y="367"/>
                      </a:lnTo>
                      <a:lnTo>
                        <a:pt x="41" y="402"/>
                      </a:lnTo>
                      <a:lnTo>
                        <a:pt x="35" y="420"/>
                      </a:lnTo>
                      <a:lnTo>
                        <a:pt x="29" y="439"/>
                      </a:lnTo>
                      <a:lnTo>
                        <a:pt x="23" y="457"/>
                      </a:lnTo>
                      <a:lnTo>
                        <a:pt x="19" y="475"/>
                      </a:lnTo>
                      <a:lnTo>
                        <a:pt x="16" y="490"/>
                      </a:lnTo>
                      <a:lnTo>
                        <a:pt x="13" y="505"/>
                      </a:lnTo>
                      <a:lnTo>
                        <a:pt x="10" y="520"/>
                      </a:lnTo>
                      <a:lnTo>
                        <a:pt x="7" y="535"/>
                      </a:lnTo>
                      <a:lnTo>
                        <a:pt x="5" y="549"/>
                      </a:lnTo>
                      <a:lnTo>
                        <a:pt x="3" y="565"/>
                      </a:lnTo>
                      <a:lnTo>
                        <a:pt x="1" y="580"/>
                      </a:lnTo>
                      <a:lnTo>
                        <a:pt x="0" y="594"/>
                      </a:lnTo>
                      <a:lnTo>
                        <a:pt x="20" y="614"/>
                      </a:lnTo>
                      <a:lnTo>
                        <a:pt x="43" y="634"/>
                      </a:lnTo>
                      <a:lnTo>
                        <a:pt x="69" y="656"/>
                      </a:lnTo>
                      <a:lnTo>
                        <a:pt x="100" y="678"/>
                      </a:lnTo>
                      <a:lnTo>
                        <a:pt x="134" y="701"/>
                      </a:lnTo>
                      <a:lnTo>
                        <a:pt x="172" y="723"/>
                      </a:lnTo>
                      <a:lnTo>
                        <a:pt x="193" y="735"/>
                      </a:lnTo>
                      <a:lnTo>
                        <a:pt x="215" y="746"/>
                      </a:lnTo>
                      <a:lnTo>
                        <a:pt x="239" y="757"/>
                      </a:lnTo>
                      <a:lnTo>
                        <a:pt x="263" y="768"/>
                      </a:lnTo>
                      <a:lnTo>
                        <a:pt x="288" y="778"/>
                      </a:lnTo>
                      <a:lnTo>
                        <a:pt x="315" y="789"/>
                      </a:lnTo>
                      <a:lnTo>
                        <a:pt x="343" y="800"/>
                      </a:lnTo>
                      <a:lnTo>
                        <a:pt x="373" y="810"/>
                      </a:lnTo>
                      <a:lnTo>
                        <a:pt x="404" y="820"/>
                      </a:lnTo>
                      <a:lnTo>
                        <a:pt x="436" y="830"/>
                      </a:lnTo>
                      <a:lnTo>
                        <a:pt x="469" y="840"/>
                      </a:lnTo>
                      <a:lnTo>
                        <a:pt x="504" y="849"/>
                      </a:lnTo>
                      <a:lnTo>
                        <a:pt x="541" y="858"/>
                      </a:lnTo>
                      <a:lnTo>
                        <a:pt x="578" y="866"/>
                      </a:lnTo>
                      <a:lnTo>
                        <a:pt x="617" y="874"/>
                      </a:lnTo>
                      <a:lnTo>
                        <a:pt x="659" y="881"/>
                      </a:lnTo>
                      <a:lnTo>
                        <a:pt x="701" y="888"/>
                      </a:lnTo>
                      <a:lnTo>
                        <a:pt x="745" y="895"/>
                      </a:lnTo>
                      <a:lnTo>
                        <a:pt x="791" y="901"/>
                      </a:lnTo>
                      <a:lnTo>
                        <a:pt x="839" y="906"/>
                      </a:lnTo>
                      <a:lnTo>
                        <a:pt x="885" y="911"/>
                      </a:lnTo>
                      <a:lnTo>
                        <a:pt x="930" y="915"/>
                      </a:lnTo>
                      <a:lnTo>
                        <a:pt x="974" y="917"/>
                      </a:lnTo>
                      <a:lnTo>
                        <a:pt x="1016" y="919"/>
                      </a:lnTo>
                      <a:lnTo>
                        <a:pt x="1056" y="920"/>
                      </a:lnTo>
                      <a:lnTo>
                        <a:pt x="1096" y="920"/>
                      </a:lnTo>
                      <a:lnTo>
                        <a:pt x="1133" y="919"/>
                      </a:lnTo>
                      <a:lnTo>
                        <a:pt x="1169" y="918"/>
                      </a:lnTo>
                      <a:lnTo>
                        <a:pt x="1204" y="916"/>
                      </a:lnTo>
                      <a:lnTo>
                        <a:pt x="1238" y="913"/>
                      </a:lnTo>
                      <a:lnTo>
                        <a:pt x="1269" y="909"/>
                      </a:lnTo>
                      <a:lnTo>
                        <a:pt x="1300" y="905"/>
                      </a:lnTo>
                      <a:lnTo>
                        <a:pt x="1329" y="900"/>
                      </a:lnTo>
                      <a:lnTo>
                        <a:pt x="1358" y="895"/>
                      </a:lnTo>
                      <a:lnTo>
                        <a:pt x="1384" y="889"/>
                      </a:lnTo>
                      <a:lnTo>
                        <a:pt x="1409" y="883"/>
                      </a:lnTo>
                      <a:lnTo>
                        <a:pt x="1434" y="876"/>
                      </a:lnTo>
                      <a:lnTo>
                        <a:pt x="1457" y="869"/>
                      </a:lnTo>
                      <a:lnTo>
                        <a:pt x="1478" y="862"/>
                      </a:lnTo>
                      <a:lnTo>
                        <a:pt x="1500" y="854"/>
                      </a:lnTo>
                      <a:lnTo>
                        <a:pt x="1520" y="846"/>
                      </a:lnTo>
                      <a:lnTo>
                        <a:pt x="1538" y="838"/>
                      </a:lnTo>
                      <a:lnTo>
                        <a:pt x="1556" y="829"/>
                      </a:lnTo>
                      <a:lnTo>
                        <a:pt x="1573" y="819"/>
                      </a:lnTo>
                      <a:lnTo>
                        <a:pt x="1603" y="801"/>
                      </a:lnTo>
                      <a:lnTo>
                        <a:pt x="1630" y="783"/>
                      </a:lnTo>
                      <a:lnTo>
                        <a:pt x="1654" y="765"/>
                      </a:lnTo>
                      <a:lnTo>
                        <a:pt x="1674" y="747"/>
                      </a:lnTo>
                      <a:lnTo>
                        <a:pt x="1684" y="715"/>
                      </a:lnTo>
                      <a:lnTo>
                        <a:pt x="1692" y="681"/>
                      </a:lnTo>
                      <a:lnTo>
                        <a:pt x="1695" y="663"/>
                      </a:lnTo>
                      <a:lnTo>
                        <a:pt x="1697" y="645"/>
                      </a:lnTo>
                      <a:lnTo>
                        <a:pt x="1700" y="627"/>
                      </a:lnTo>
                      <a:lnTo>
                        <a:pt x="1701" y="608"/>
                      </a:lnTo>
                      <a:lnTo>
                        <a:pt x="1702" y="589"/>
                      </a:lnTo>
                      <a:lnTo>
                        <a:pt x="1703" y="569"/>
                      </a:lnTo>
                      <a:lnTo>
                        <a:pt x="1702" y="547"/>
                      </a:lnTo>
                      <a:lnTo>
                        <a:pt x="1701" y="527"/>
                      </a:lnTo>
                      <a:lnTo>
                        <a:pt x="1700" y="505"/>
                      </a:lnTo>
                      <a:lnTo>
                        <a:pt x="1697" y="483"/>
                      </a:lnTo>
                      <a:lnTo>
                        <a:pt x="1694" y="461"/>
                      </a:lnTo>
                      <a:lnTo>
                        <a:pt x="1690" y="438"/>
                      </a:lnTo>
                      <a:lnTo>
                        <a:pt x="1686" y="414"/>
                      </a:lnTo>
                      <a:lnTo>
                        <a:pt x="1680" y="390"/>
                      </a:lnTo>
                      <a:lnTo>
                        <a:pt x="1674" y="366"/>
                      </a:lnTo>
                      <a:lnTo>
                        <a:pt x="1667" y="341"/>
                      </a:lnTo>
                      <a:lnTo>
                        <a:pt x="1659" y="316"/>
                      </a:lnTo>
                      <a:lnTo>
                        <a:pt x="1650" y="290"/>
                      </a:lnTo>
                      <a:lnTo>
                        <a:pt x="1641" y="263"/>
                      </a:lnTo>
                      <a:lnTo>
                        <a:pt x="1629" y="236"/>
                      </a:lnTo>
                      <a:lnTo>
                        <a:pt x="1617" y="209"/>
                      </a:lnTo>
                      <a:lnTo>
                        <a:pt x="1605" y="181"/>
                      </a:lnTo>
                      <a:lnTo>
                        <a:pt x="1591" y="151"/>
                      </a:lnTo>
                      <a:lnTo>
                        <a:pt x="1577" y="122"/>
                      </a:lnTo>
                      <a:lnTo>
                        <a:pt x="1561" y="93"/>
                      </a:lnTo>
                      <a:lnTo>
                        <a:pt x="1544" y="63"/>
                      </a:lnTo>
                      <a:lnTo>
                        <a:pt x="1526" y="32"/>
                      </a:lnTo>
                      <a:lnTo>
                        <a:pt x="1507" y="0"/>
                      </a:lnTo>
                      <a:close/>
                    </a:path>
                  </a:pathLst>
                </a:custGeom>
                <a:solidFill>
                  <a:srgbClr val="3232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332" name="Freeform 311"/>
                <p:cNvSpPr>
                  <a:spLocks/>
                </p:cNvSpPr>
                <p:nvPr/>
              </p:nvSpPr>
              <p:spPr bwMode="auto">
                <a:xfrm>
                  <a:off x="2194" y="2818"/>
                  <a:ext cx="120" cy="36"/>
                </a:xfrm>
                <a:custGeom>
                  <a:avLst/>
                  <a:gdLst>
                    <a:gd name="T0" fmla="*/ 0 w 1676"/>
                    <a:gd name="T1" fmla="*/ 0 h 501"/>
                    <a:gd name="T2" fmla="*/ 0 w 1676"/>
                    <a:gd name="T3" fmla="*/ 0 h 501"/>
                    <a:gd name="T4" fmla="*/ 0 w 1676"/>
                    <a:gd name="T5" fmla="*/ 0 h 501"/>
                    <a:gd name="T6" fmla="*/ 0 w 1676"/>
                    <a:gd name="T7" fmla="*/ 0 h 501"/>
                    <a:gd name="T8" fmla="*/ 0 w 1676"/>
                    <a:gd name="T9" fmla="*/ 0 h 501"/>
                    <a:gd name="T10" fmla="*/ 0 w 1676"/>
                    <a:gd name="T11" fmla="*/ 0 h 501"/>
                    <a:gd name="T12" fmla="*/ 0 w 1676"/>
                    <a:gd name="T13" fmla="*/ 0 h 501"/>
                    <a:gd name="T14" fmla="*/ 0 w 1676"/>
                    <a:gd name="T15" fmla="*/ 0 h 501"/>
                    <a:gd name="T16" fmla="*/ 0 w 1676"/>
                    <a:gd name="T17" fmla="*/ 0 h 501"/>
                    <a:gd name="T18" fmla="*/ 0 w 1676"/>
                    <a:gd name="T19" fmla="*/ 0 h 501"/>
                    <a:gd name="T20" fmla="*/ 0 w 1676"/>
                    <a:gd name="T21" fmla="*/ 0 h 501"/>
                    <a:gd name="T22" fmla="*/ 0 w 1676"/>
                    <a:gd name="T23" fmla="*/ 0 h 501"/>
                    <a:gd name="T24" fmla="*/ 0 w 1676"/>
                    <a:gd name="T25" fmla="*/ 0 h 501"/>
                    <a:gd name="T26" fmla="*/ 0 w 1676"/>
                    <a:gd name="T27" fmla="*/ 0 h 501"/>
                    <a:gd name="T28" fmla="*/ 0 w 1676"/>
                    <a:gd name="T29" fmla="*/ 0 h 501"/>
                    <a:gd name="T30" fmla="*/ 0 w 1676"/>
                    <a:gd name="T31" fmla="*/ 0 h 501"/>
                    <a:gd name="T32" fmla="*/ 0 w 1676"/>
                    <a:gd name="T33" fmla="*/ 0 h 501"/>
                    <a:gd name="T34" fmla="*/ 0 w 1676"/>
                    <a:gd name="T35" fmla="*/ 0 h 501"/>
                    <a:gd name="T36" fmla="*/ 0 w 1676"/>
                    <a:gd name="T37" fmla="*/ 0 h 501"/>
                    <a:gd name="T38" fmla="*/ 0 w 1676"/>
                    <a:gd name="T39" fmla="*/ 0 h 501"/>
                    <a:gd name="T40" fmla="*/ 0 w 1676"/>
                    <a:gd name="T41" fmla="*/ 0 h 501"/>
                    <a:gd name="T42" fmla="*/ 0 w 1676"/>
                    <a:gd name="T43" fmla="*/ 0 h 501"/>
                    <a:gd name="T44" fmla="*/ 0 w 1676"/>
                    <a:gd name="T45" fmla="*/ 0 h 501"/>
                    <a:gd name="T46" fmla="*/ 0 w 1676"/>
                    <a:gd name="T47" fmla="*/ 0 h 501"/>
                    <a:gd name="T48" fmla="*/ 0 w 1676"/>
                    <a:gd name="T49" fmla="*/ 0 h 501"/>
                    <a:gd name="T50" fmla="*/ 0 w 1676"/>
                    <a:gd name="T51" fmla="*/ 0 h 501"/>
                    <a:gd name="T52" fmla="*/ 0 w 1676"/>
                    <a:gd name="T53" fmla="*/ 0 h 501"/>
                    <a:gd name="T54" fmla="*/ 0 w 1676"/>
                    <a:gd name="T55" fmla="*/ 0 h 501"/>
                    <a:gd name="T56" fmla="*/ 0 w 1676"/>
                    <a:gd name="T57" fmla="*/ 0 h 501"/>
                    <a:gd name="T58" fmla="*/ 0 w 1676"/>
                    <a:gd name="T59" fmla="*/ 0 h 501"/>
                    <a:gd name="T60" fmla="*/ 0 w 1676"/>
                    <a:gd name="T61" fmla="*/ 0 h 501"/>
                    <a:gd name="T62" fmla="*/ 0 w 1676"/>
                    <a:gd name="T63" fmla="*/ 0 h 501"/>
                    <a:gd name="T64" fmla="*/ 0 w 1676"/>
                    <a:gd name="T65" fmla="*/ 0 h 501"/>
                    <a:gd name="T66" fmla="*/ 0 w 1676"/>
                    <a:gd name="T67" fmla="*/ 0 h 501"/>
                    <a:gd name="T68" fmla="*/ 0 w 1676"/>
                    <a:gd name="T69" fmla="*/ 0 h 501"/>
                    <a:gd name="T70" fmla="*/ 0 w 1676"/>
                    <a:gd name="T71" fmla="*/ 0 h 501"/>
                    <a:gd name="T72" fmla="*/ 0 w 1676"/>
                    <a:gd name="T73" fmla="*/ 0 h 501"/>
                    <a:gd name="T74" fmla="*/ 0 w 1676"/>
                    <a:gd name="T75" fmla="*/ 0 h 501"/>
                    <a:gd name="T76" fmla="*/ 0 w 1676"/>
                    <a:gd name="T77" fmla="*/ 0 h 501"/>
                    <a:gd name="T78" fmla="*/ 0 w 1676"/>
                    <a:gd name="T79" fmla="*/ 0 h 501"/>
                    <a:gd name="T80" fmla="*/ 0 w 1676"/>
                    <a:gd name="T81" fmla="*/ 0 h 501"/>
                    <a:gd name="T82" fmla="*/ 0 w 1676"/>
                    <a:gd name="T83" fmla="*/ 0 h 501"/>
                    <a:gd name="T84" fmla="*/ 0 w 1676"/>
                    <a:gd name="T85" fmla="*/ 0 h 501"/>
                    <a:gd name="T86" fmla="*/ 0 w 1676"/>
                    <a:gd name="T87" fmla="*/ 0 h 501"/>
                    <a:gd name="T88" fmla="*/ 0 w 1676"/>
                    <a:gd name="T89" fmla="*/ 0 h 501"/>
                    <a:gd name="T90" fmla="*/ 0 w 1676"/>
                    <a:gd name="T91" fmla="*/ 0 h 501"/>
                    <a:gd name="T92" fmla="*/ 0 w 1676"/>
                    <a:gd name="T93" fmla="*/ 0 h 501"/>
                    <a:gd name="T94" fmla="*/ 0 w 1676"/>
                    <a:gd name="T95" fmla="*/ 0 h 501"/>
                    <a:gd name="T96" fmla="*/ 0 w 1676"/>
                    <a:gd name="T97" fmla="*/ 0 h 501"/>
                    <a:gd name="T98" fmla="*/ 0 w 1676"/>
                    <a:gd name="T99" fmla="*/ 0 h 501"/>
                    <a:gd name="T100" fmla="*/ 0 w 1676"/>
                    <a:gd name="T101" fmla="*/ 0 h 501"/>
                    <a:gd name="T102" fmla="*/ 0 w 1676"/>
                    <a:gd name="T103" fmla="*/ 0 h 501"/>
                    <a:gd name="T104" fmla="*/ 0 w 1676"/>
                    <a:gd name="T105" fmla="*/ 0 h 501"/>
                    <a:gd name="T106" fmla="*/ 0 w 1676"/>
                    <a:gd name="T107" fmla="*/ 0 h 501"/>
                    <a:gd name="T108" fmla="*/ 0 w 1676"/>
                    <a:gd name="T109" fmla="*/ 0 h 501"/>
                    <a:gd name="T110" fmla="*/ 0 w 1676"/>
                    <a:gd name="T111" fmla="*/ 0 h 501"/>
                    <a:gd name="T112" fmla="*/ 0 w 1676"/>
                    <a:gd name="T113" fmla="*/ 0 h 501"/>
                    <a:gd name="T114" fmla="*/ 0 w 1676"/>
                    <a:gd name="T115" fmla="*/ 0 h 501"/>
                    <a:gd name="T116" fmla="*/ 0 w 1676"/>
                    <a:gd name="T117" fmla="*/ 0 h 501"/>
                    <a:gd name="T118" fmla="*/ 0 w 1676"/>
                    <a:gd name="T119" fmla="*/ 0 h 501"/>
                    <a:gd name="T120" fmla="*/ 0 w 1676"/>
                    <a:gd name="T121" fmla="*/ 0 h 501"/>
                    <a:gd name="T122" fmla="*/ 0 w 1676"/>
                    <a:gd name="T123" fmla="*/ 0 h 501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w 1676"/>
                    <a:gd name="T187" fmla="*/ 0 h 501"/>
                    <a:gd name="T188" fmla="*/ 1676 w 1676"/>
                    <a:gd name="T189" fmla="*/ 501 h 501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T186" t="T187" r="T188" b="T189"/>
                  <a:pathLst>
                    <a:path w="1676" h="501">
                      <a:moveTo>
                        <a:pt x="841" y="312"/>
                      </a:moveTo>
                      <a:lnTo>
                        <a:pt x="793" y="307"/>
                      </a:lnTo>
                      <a:lnTo>
                        <a:pt x="747" y="301"/>
                      </a:lnTo>
                      <a:lnTo>
                        <a:pt x="703" y="294"/>
                      </a:lnTo>
                      <a:lnTo>
                        <a:pt x="661" y="287"/>
                      </a:lnTo>
                      <a:lnTo>
                        <a:pt x="619" y="280"/>
                      </a:lnTo>
                      <a:lnTo>
                        <a:pt x="580" y="272"/>
                      </a:lnTo>
                      <a:lnTo>
                        <a:pt x="543" y="264"/>
                      </a:lnTo>
                      <a:lnTo>
                        <a:pt x="506" y="255"/>
                      </a:lnTo>
                      <a:lnTo>
                        <a:pt x="471" y="246"/>
                      </a:lnTo>
                      <a:lnTo>
                        <a:pt x="438" y="236"/>
                      </a:lnTo>
                      <a:lnTo>
                        <a:pt x="406" y="226"/>
                      </a:lnTo>
                      <a:lnTo>
                        <a:pt x="375" y="216"/>
                      </a:lnTo>
                      <a:lnTo>
                        <a:pt x="345" y="206"/>
                      </a:lnTo>
                      <a:lnTo>
                        <a:pt x="317" y="195"/>
                      </a:lnTo>
                      <a:lnTo>
                        <a:pt x="290" y="184"/>
                      </a:lnTo>
                      <a:lnTo>
                        <a:pt x="265" y="174"/>
                      </a:lnTo>
                      <a:lnTo>
                        <a:pt x="241" y="163"/>
                      </a:lnTo>
                      <a:lnTo>
                        <a:pt x="217" y="152"/>
                      </a:lnTo>
                      <a:lnTo>
                        <a:pt x="195" y="141"/>
                      </a:lnTo>
                      <a:lnTo>
                        <a:pt x="174" y="129"/>
                      </a:lnTo>
                      <a:lnTo>
                        <a:pt x="136" y="107"/>
                      </a:lnTo>
                      <a:lnTo>
                        <a:pt x="102" y="84"/>
                      </a:lnTo>
                      <a:lnTo>
                        <a:pt x="71" y="62"/>
                      </a:lnTo>
                      <a:lnTo>
                        <a:pt x="45" y="40"/>
                      </a:lnTo>
                      <a:lnTo>
                        <a:pt x="22" y="20"/>
                      </a:lnTo>
                      <a:lnTo>
                        <a:pt x="2" y="0"/>
                      </a:lnTo>
                      <a:lnTo>
                        <a:pt x="0" y="28"/>
                      </a:lnTo>
                      <a:lnTo>
                        <a:pt x="1" y="54"/>
                      </a:lnTo>
                      <a:lnTo>
                        <a:pt x="3" y="79"/>
                      </a:lnTo>
                      <a:lnTo>
                        <a:pt x="7" y="105"/>
                      </a:lnTo>
                      <a:lnTo>
                        <a:pt x="9" y="117"/>
                      </a:lnTo>
                      <a:lnTo>
                        <a:pt x="12" y="128"/>
                      </a:lnTo>
                      <a:lnTo>
                        <a:pt x="16" y="140"/>
                      </a:lnTo>
                      <a:lnTo>
                        <a:pt x="20" y="151"/>
                      </a:lnTo>
                      <a:lnTo>
                        <a:pt x="25" y="162"/>
                      </a:lnTo>
                      <a:lnTo>
                        <a:pt x="31" y="173"/>
                      </a:lnTo>
                      <a:lnTo>
                        <a:pt x="37" y="184"/>
                      </a:lnTo>
                      <a:lnTo>
                        <a:pt x="43" y="195"/>
                      </a:lnTo>
                      <a:lnTo>
                        <a:pt x="50" y="205"/>
                      </a:lnTo>
                      <a:lnTo>
                        <a:pt x="58" y="216"/>
                      </a:lnTo>
                      <a:lnTo>
                        <a:pt x="66" y="226"/>
                      </a:lnTo>
                      <a:lnTo>
                        <a:pt x="75" y="237"/>
                      </a:lnTo>
                      <a:lnTo>
                        <a:pt x="96" y="257"/>
                      </a:lnTo>
                      <a:lnTo>
                        <a:pt x="118" y="277"/>
                      </a:lnTo>
                      <a:lnTo>
                        <a:pt x="144" y="297"/>
                      </a:lnTo>
                      <a:lnTo>
                        <a:pt x="171" y="316"/>
                      </a:lnTo>
                      <a:lnTo>
                        <a:pt x="202" y="336"/>
                      </a:lnTo>
                      <a:lnTo>
                        <a:pt x="237" y="355"/>
                      </a:lnTo>
                      <a:lnTo>
                        <a:pt x="274" y="376"/>
                      </a:lnTo>
                      <a:lnTo>
                        <a:pt x="312" y="393"/>
                      </a:lnTo>
                      <a:lnTo>
                        <a:pt x="352" y="409"/>
                      </a:lnTo>
                      <a:lnTo>
                        <a:pt x="393" y="424"/>
                      </a:lnTo>
                      <a:lnTo>
                        <a:pt x="435" y="437"/>
                      </a:lnTo>
                      <a:lnTo>
                        <a:pt x="477" y="449"/>
                      </a:lnTo>
                      <a:lnTo>
                        <a:pt x="521" y="460"/>
                      </a:lnTo>
                      <a:lnTo>
                        <a:pt x="565" y="469"/>
                      </a:lnTo>
                      <a:lnTo>
                        <a:pt x="609" y="477"/>
                      </a:lnTo>
                      <a:lnTo>
                        <a:pt x="654" y="483"/>
                      </a:lnTo>
                      <a:lnTo>
                        <a:pt x="699" y="489"/>
                      </a:lnTo>
                      <a:lnTo>
                        <a:pt x="744" y="493"/>
                      </a:lnTo>
                      <a:lnTo>
                        <a:pt x="788" y="497"/>
                      </a:lnTo>
                      <a:lnTo>
                        <a:pt x="833" y="499"/>
                      </a:lnTo>
                      <a:lnTo>
                        <a:pt x="877" y="500"/>
                      </a:lnTo>
                      <a:lnTo>
                        <a:pt x="921" y="501"/>
                      </a:lnTo>
                      <a:lnTo>
                        <a:pt x="965" y="500"/>
                      </a:lnTo>
                      <a:lnTo>
                        <a:pt x="1007" y="499"/>
                      </a:lnTo>
                      <a:lnTo>
                        <a:pt x="1048" y="497"/>
                      </a:lnTo>
                      <a:lnTo>
                        <a:pt x="1089" y="494"/>
                      </a:lnTo>
                      <a:lnTo>
                        <a:pt x="1128" y="491"/>
                      </a:lnTo>
                      <a:lnTo>
                        <a:pt x="1166" y="487"/>
                      </a:lnTo>
                      <a:lnTo>
                        <a:pt x="1202" y="482"/>
                      </a:lnTo>
                      <a:lnTo>
                        <a:pt x="1238" y="477"/>
                      </a:lnTo>
                      <a:lnTo>
                        <a:pt x="1271" y="471"/>
                      </a:lnTo>
                      <a:lnTo>
                        <a:pt x="1302" y="465"/>
                      </a:lnTo>
                      <a:lnTo>
                        <a:pt x="1331" y="458"/>
                      </a:lnTo>
                      <a:lnTo>
                        <a:pt x="1359" y="451"/>
                      </a:lnTo>
                      <a:lnTo>
                        <a:pt x="1384" y="444"/>
                      </a:lnTo>
                      <a:lnTo>
                        <a:pt x="1407" y="436"/>
                      </a:lnTo>
                      <a:lnTo>
                        <a:pt x="1427" y="429"/>
                      </a:lnTo>
                      <a:lnTo>
                        <a:pt x="1444" y="421"/>
                      </a:lnTo>
                      <a:lnTo>
                        <a:pt x="1459" y="413"/>
                      </a:lnTo>
                      <a:lnTo>
                        <a:pt x="1475" y="404"/>
                      </a:lnTo>
                      <a:lnTo>
                        <a:pt x="1490" y="394"/>
                      </a:lnTo>
                      <a:lnTo>
                        <a:pt x="1507" y="382"/>
                      </a:lnTo>
                      <a:lnTo>
                        <a:pt x="1523" y="370"/>
                      </a:lnTo>
                      <a:lnTo>
                        <a:pt x="1539" y="355"/>
                      </a:lnTo>
                      <a:lnTo>
                        <a:pt x="1555" y="341"/>
                      </a:lnTo>
                      <a:lnTo>
                        <a:pt x="1571" y="325"/>
                      </a:lnTo>
                      <a:lnTo>
                        <a:pt x="1586" y="308"/>
                      </a:lnTo>
                      <a:lnTo>
                        <a:pt x="1601" y="290"/>
                      </a:lnTo>
                      <a:lnTo>
                        <a:pt x="1615" y="270"/>
                      </a:lnTo>
                      <a:lnTo>
                        <a:pt x="1629" y="249"/>
                      </a:lnTo>
                      <a:lnTo>
                        <a:pt x="1643" y="227"/>
                      </a:lnTo>
                      <a:lnTo>
                        <a:pt x="1655" y="203"/>
                      </a:lnTo>
                      <a:lnTo>
                        <a:pt x="1666" y="179"/>
                      </a:lnTo>
                      <a:lnTo>
                        <a:pt x="1676" y="153"/>
                      </a:lnTo>
                      <a:lnTo>
                        <a:pt x="1656" y="171"/>
                      </a:lnTo>
                      <a:lnTo>
                        <a:pt x="1632" y="189"/>
                      </a:lnTo>
                      <a:lnTo>
                        <a:pt x="1605" y="207"/>
                      </a:lnTo>
                      <a:lnTo>
                        <a:pt x="1575" y="225"/>
                      </a:lnTo>
                      <a:lnTo>
                        <a:pt x="1558" y="235"/>
                      </a:lnTo>
                      <a:lnTo>
                        <a:pt x="1540" y="244"/>
                      </a:lnTo>
                      <a:lnTo>
                        <a:pt x="1522" y="252"/>
                      </a:lnTo>
                      <a:lnTo>
                        <a:pt x="1502" y="260"/>
                      </a:lnTo>
                      <a:lnTo>
                        <a:pt x="1480" y="268"/>
                      </a:lnTo>
                      <a:lnTo>
                        <a:pt x="1459" y="275"/>
                      </a:lnTo>
                      <a:lnTo>
                        <a:pt x="1436" y="282"/>
                      </a:lnTo>
                      <a:lnTo>
                        <a:pt x="1411" y="289"/>
                      </a:lnTo>
                      <a:lnTo>
                        <a:pt x="1386" y="295"/>
                      </a:lnTo>
                      <a:lnTo>
                        <a:pt x="1360" y="301"/>
                      </a:lnTo>
                      <a:lnTo>
                        <a:pt x="1331" y="306"/>
                      </a:lnTo>
                      <a:lnTo>
                        <a:pt x="1302" y="311"/>
                      </a:lnTo>
                      <a:lnTo>
                        <a:pt x="1271" y="315"/>
                      </a:lnTo>
                      <a:lnTo>
                        <a:pt x="1240" y="319"/>
                      </a:lnTo>
                      <a:lnTo>
                        <a:pt x="1206" y="322"/>
                      </a:lnTo>
                      <a:lnTo>
                        <a:pt x="1171" y="324"/>
                      </a:lnTo>
                      <a:lnTo>
                        <a:pt x="1135" y="325"/>
                      </a:lnTo>
                      <a:lnTo>
                        <a:pt x="1098" y="326"/>
                      </a:lnTo>
                      <a:lnTo>
                        <a:pt x="1058" y="326"/>
                      </a:lnTo>
                      <a:lnTo>
                        <a:pt x="1018" y="325"/>
                      </a:lnTo>
                      <a:lnTo>
                        <a:pt x="976" y="323"/>
                      </a:lnTo>
                      <a:lnTo>
                        <a:pt x="932" y="321"/>
                      </a:lnTo>
                      <a:lnTo>
                        <a:pt x="887" y="317"/>
                      </a:lnTo>
                      <a:lnTo>
                        <a:pt x="841" y="312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333" name="Freeform 312"/>
                <p:cNvSpPr>
                  <a:spLocks/>
                </p:cNvSpPr>
                <p:nvPr/>
              </p:nvSpPr>
              <p:spPr bwMode="auto">
                <a:xfrm>
                  <a:off x="2332" y="2776"/>
                  <a:ext cx="121" cy="66"/>
                </a:xfrm>
                <a:custGeom>
                  <a:avLst/>
                  <a:gdLst>
                    <a:gd name="T0" fmla="*/ 0 w 1703"/>
                    <a:gd name="T1" fmla="*/ 0 h 920"/>
                    <a:gd name="T2" fmla="*/ 0 w 1703"/>
                    <a:gd name="T3" fmla="*/ 0 h 920"/>
                    <a:gd name="T4" fmla="*/ 0 w 1703"/>
                    <a:gd name="T5" fmla="*/ 0 h 920"/>
                    <a:gd name="T6" fmla="*/ 0 w 1703"/>
                    <a:gd name="T7" fmla="*/ 0 h 920"/>
                    <a:gd name="T8" fmla="*/ 0 w 1703"/>
                    <a:gd name="T9" fmla="*/ 0 h 920"/>
                    <a:gd name="T10" fmla="*/ 0 w 1703"/>
                    <a:gd name="T11" fmla="*/ 0 h 920"/>
                    <a:gd name="T12" fmla="*/ 0 w 1703"/>
                    <a:gd name="T13" fmla="*/ 0 h 920"/>
                    <a:gd name="T14" fmla="*/ 0 w 1703"/>
                    <a:gd name="T15" fmla="*/ 0 h 920"/>
                    <a:gd name="T16" fmla="*/ 0 w 1703"/>
                    <a:gd name="T17" fmla="*/ 0 h 920"/>
                    <a:gd name="T18" fmla="*/ 0 w 1703"/>
                    <a:gd name="T19" fmla="*/ 0 h 920"/>
                    <a:gd name="T20" fmla="*/ 0 w 1703"/>
                    <a:gd name="T21" fmla="*/ 0 h 920"/>
                    <a:gd name="T22" fmla="*/ 0 w 1703"/>
                    <a:gd name="T23" fmla="*/ 0 h 920"/>
                    <a:gd name="T24" fmla="*/ 0 w 1703"/>
                    <a:gd name="T25" fmla="*/ 0 h 920"/>
                    <a:gd name="T26" fmla="*/ 0 w 1703"/>
                    <a:gd name="T27" fmla="*/ 0 h 920"/>
                    <a:gd name="T28" fmla="*/ 0 w 1703"/>
                    <a:gd name="T29" fmla="*/ 0 h 920"/>
                    <a:gd name="T30" fmla="*/ 0 w 1703"/>
                    <a:gd name="T31" fmla="*/ 0 h 920"/>
                    <a:gd name="T32" fmla="*/ 0 w 1703"/>
                    <a:gd name="T33" fmla="*/ 0 h 920"/>
                    <a:gd name="T34" fmla="*/ 0 w 1703"/>
                    <a:gd name="T35" fmla="*/ 0 h 920"/>
                    <a:gd name="T36" fmla="*/ 0 w 1703"/>
                    <a:gd name="T37" fmla="*/ 0 h 920"/>
                    <a:gd name="T38" fmla="*/ 0 w 1703"/>
                    <a:gd name="T39" fmla="*/ 0 h 920"/>
                    <a:gd name="T40" fmla="*/ 0 w 1703"/>
                    <a:gd name="T41" fmla="*/ 0 h 920"/>
                    <a:gd name="T42" fmla="*/ 0 w 1703"/>
                    <a:gd name="T43" fmla="*/ 0 h 920"/>
                    <a:gd name="T44" fmla="*/ 0 w 1703"/>
                    <a:gd name="T45" fmla="*/ 0 h 920"/>
                    <a:gd name="T46" fmla="*/ 0 w 1703"/>
                    <a:gd name="T47" fmla="*/ 0 h 920"/>
                    <a:gd name="T48" fmla="*/ 0 w 1703"/>
                    <a:gd name="T49" fmla="*/ 0 h 920"/>
                    <a:gd name="T50" fmla="*/ 0 w 1703"/>
                    <a:gd name="T51" fmla="*/ 0 h 920"/>
                    <a:gd name="T52" fmla="*/ 0 w 1703"/>
                    <a:gd name="T53" fmla="*/ 0 h 920"/>
                    <a:gd name="T54" fmla="*/ 0 w 1703"/>
                    <a:gd name="T55" fmla="*/ 0 h 920"/>
                    <a:gd name="T56" fmla="*/ 0 w 1703"/>
                    <a:gd name="T57" fmla="*/ 0 h 920"/>
                    <a:gd name="T58" fmla="*/ 0 w 1703"/>
                    <a:gd name="T59" fmla="*/ 0 h 920"/>
                    <a:gd name="T60" fmla="*/ 0 w 1703"/>
                    <a:gd name="T61" fmla="*/ 0 h 920"/>
                    <a:gd name="T62" fmla="*/ 0 w 1703"/>
                    <a:gd name="T63" fmla="*/ 0 h 920"/>
                    <a:gd name="T64" fmla="*/ 0 w 1703"/>
                    <a:gd name="T65" fmla="*/ 0 h 920"/>
                    <a:gd name="T66" fmla="*/ 0 w 1703"/>
                    <a:gd name="T67" fmla="*/ 0 h 920"/>
                    <a:gd name="T68" fmla="*/ 0 w 1703"/>
                    <a:gd name="T69" fmla="*/ 0 h 920"/>
                    <a:gd name="T70" fmla="*/ 0 w 1703"/>
                    <a:gd name="T71" fmla="*/ 0 h 920"/>
                    <a:gd name="T72" fmla="*/ 0 w 1703"/>
                    <a:gd name="T73" fmla="*/ 0 h 920"/>
                    <a:gd name="T74" fmla="*/ 0 w 1703"/>
                    <a:gd name="T75" fmla="*/ 0 h 920"/>
                    <a:gd name="T76" fmla="*/ 0 w 1703"/>
                    <a:gd name="T77" fmla="*/ 0 h 920"/>
                    <a:gd name="T78" fmla="*/ 0 w 1703"/>
                    <a:gd name="T79" fmla="*/ 0 h 920"/>
                    <a:gd name="T80" fmla="*/ 0 w 1703"/>
                    <a:gd name="T81" fmla="*/ 0 h 920"/>
                    <a:gd name="T82" fmla="*/ 0 w 1703"/>
                    <a:gd name="T83" fmla="*/ 0 h 920"/>
                    <a:gd name="T84" fmla="*/ 0 w 1703"/>
                    <a:gd name="T85" fmla="*/ 0 h 920"/>
                    <a:gd name="T86" fmla="*/ 0 w 1703"/>
                    <a:gd name="T87" fmla="*/ 0 h 920"/>
                    <a:gd name="T88" fmla="*/ 0 w 1703"/>
                    <a:gd name="T89" fmla="*/ 0 h 920"/>
                    <a:gd name="T90" fmla="*/ 0 w 1703"/>
                    <a:gd name="T91" fmla="*/ 0 h 920"/>
                    <a:gd name="T92" fmla="*/ 0 w 1703"/>
                    <a:gd name="T93" fmla="*/ 0 h 920"/>
                    <a:gd name="T94" fmla="*/ 0 w 1703"/>
                    <a:gd name="T95" fmla="*/ 0 h 920"/>
                    <a:gd name="T96" fmla="*/ 0 w 1703"/>
                    <a:gd name="T97" fmla="*/ 0 h 920"/>
                    <a:gd name="T98" fmla="*/ 0 w 1703"/>
                    <a:gd name="T99" fmla="*/ 0 h 920"/>
                    <a:gd name="T100" fmla="*/ 0 w 1703"/>
                    <a:gd name="T101" fmla="*/ 0 h 920"/>
                    <a:gd name="T102" fmla="*/ 0 w 1703"/>
                    <a:gd name="T103" fmla="*/ 0 h 920"/>
                    <a:gd name="T104" fmla="*/ 0 w 1703"/>
                    <a:gd name="T105" fmla="*/ 0 h 920"/>
                    <a:gd name="T106" fmla="*/ 0 w 1703"/>
                    <a:gd name="T107" fmla="*/ 0 h 920"/>
                    <a:gd name="T108" fmla="*/ 0 w 1703"/>
                    <a:gd name="T109" fmla="*/ 0 h 920"/>
                    <a:gd name="T110" fmla="*/ 0 w 1703"/>
                    <a:gd name="T111" fmla="*/ 0 h 920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1703"/>
                    <a:gd name="T169" fmla="*/ 0 h 920"/>
                    <a:gd name="T170" fmla="*/ 1703 w 1703"/>
                    <a:gd name="T171" fmla="*/ 920 h 920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1703" h="920">
                      <a:moveTo>
                        <a:pt x="195" y="0"/>
                      </a:moveTo>
                      <a:lnTo>
                        <a:pt x="1446" y="86"/>
                      </a:lnTo>
                      <a:lnTo>
                        <a:pt x="1455" y="95"/>
                      </a:lnTo>
                      <a:lnTo>
                        <a:pt x="1477" y="120"/>
                      </a:lnTo>
                      <a:lnTo>
                        <a:pt x="1492" y="137"/>
                      </a:lnTo>
                      <a:lnTo>
                        <a:pt x="1510" y="159"/>
                      </a:lnTo>
                      <a:lnTo>
                        <a:pt x="1528" y="182"/>
                      </a:lnTo>
                      <a:lnTo>
                        <a:pt x="1548" y="208"/>
                      </a:lnTo>
                      <a:lnTo>
                        <a:pt x="1569" y="236"/>
                      </a:lnTo>
                      <a:lnTo>
                        <a:pt x="1590" y="266"/>
                      </a:lnTo>
                      <a:lnTo>
                        <a:pt x="1609" y="299"/>
                      </a:lnTo>
                      <a:lnTo>
                        <a:pt x="1628" y="333"/>
                      </a:lnTo>
                      <a:lnTo>
                        <a:pt x="1645" y="367"/>
                      </a:lnTo>
                      <a:lnTo>
                        <a:pt x="1661" y="402"/>
                      </a:lnTo>
                      <a:lnTo>
                        <a:pt x="1667" y="420"/>
                      </a:lnTo>
                      <a:lnTo>
                        <a:pt x="1673" y="439"/>
                      </a:lnTo>
                      <a:lnTo>
                        <a:pt x="1678" y="457"/>
                      </a:lnTo>
                      <a:lnTo>
                        <a:pt x="1683" y="475"/>
                      </a:lnTo>
                      <a:lnTo>
                        <a:pt x="1686" y="490"/>
                      </a:lnTo>
                      <a:lnTo>
                        <a:pt x="1689" y="505"/>
                      </a:lnTo>
                      <a:lnTo>
                        <a:pt x="1693" y="520"/>
                      </a:lnTo>
                      <a:lnTo>
                        <a:pt x="1696" y="535"/>
                      </a:lnTo>
                      <a:lnTo>
                        <a:pt x="1698" y="549"/>
                      </a:lnTo>
                      <a:lnTo>
                        <a:pt x="1700" y="565"/>
                      </a:lnTo>
                      <a:lnTo>
                        <a:pt x="1702" y="580"/>
                      </a:lnTo>
                      <a:lnTo>
                        <a:pt x="1703" y="594"/>
                      </a:lnTo>
                      <a:lnTo>
                        <a:pt x="1682" y="614"/>
                      </a:lnTo>
                      <a:lnTo>
                        <a:pt x="1660" y="634"/>
                      </a:lnTo>
                      <a:lnTo>
                        <a:pt x="1633" y="656"/>
                      </a:lnTo>
                      <a:lnTo>
                        <a:pt x="1603" y="678"/>
                      </a:lnTo>
                      <a:lnTo>
                        <a:pt x="1569" y="701"/>
                      </a:lnTo>
                      <a:lnTo>
                        <a:pt x="1530" y="723"/>
                      </a:lnTo>
                      <a:lnTo>
                        <a:pt x="1509" y="735"/>
                      </a:lnTo>
                      <a:lnTo>
                        <a:pt x="1487" y="746"/>
                      </a:lnTo>
                      <a:lnTo>
                        <a:pt x="1464" y="757"/>
                      </a:lnTo>
                      <a:lnTo>
                        <a:pt x="1440" y="768"/>
                      </a:lnTo>
                      <a:lnTo>
                        <a:pt x="1415" y="778"/>
                      </a:lnTo>
                      <a:lnTo>
                        <a:pt x="1387" y="789"/>
                      </a:lnTo>
                      <a:lnTo>
                        <a:pt x="1359" y="800"/>
                      </a:lnTo>
                      <a:lnTo>
                        <a:pt x="1330" y="810"/>
                      </a:lnTo>
                      <a:lnTo>
                        <a:pt x="1299" y="820"/>
                      </a:lnTo>
                      <a:lnTo>
                        <a:pt x="1266" y="830"/>
                      </a:lnTo>
                      <a:lnTo>
                        <a:pt x="1233" y="840"/>
                      </a:lnTo>
                      <a:lnTo>
                        <a:pt x="1198" y="849"/>
                      </a:lnTo>
                      <a:lnTo>
                        <a:pt x="1162" y="858"/>
                      </a:lnTo>
                      <a:lnTo>
                        <a:pt x="1123" y="866"/>
                      </a:lnTo>
                      <a:lnTo>
                        <a:pt x="1084" y="874"/>
                      </a:lnTo>
                      <a:lnTo>
                        <a:pt x="1044" y="881"/>
                      </a:lnTo>
                      <a:lnTo>
                        <a:pt x="1001" y="888"/>
                      </a:lnTo>
                      <a:lnTo>
                        <a:pt x="957" y="895"/>
                      </a:lnTo>
                      <a:lnTo>
                        <a:pt x="911" y="901"/>
                      </a:lnTo>
                      <a:lnTo>
                        <a:pt x="864" y="906"/>
                      </a:lnTo>
                      <a:lnTo>
                        <a:pt x="817" y="911"/>
                      </a:lnTo>
                      <a:lnTo>
                        <a:pt x="772" y="915"/>
                      </a:lnTo>
                      <a:lnTo>
                        <a:pt x="729" y="917"/>
                      </a:lnTo>
                      <a:lnTo>
                        <a:pt x="686" y="919"/>
                      </a:lnTo>
                      <a:lnTo>
                        <a:pt x="646" y="920"/>
                      </a:lnTo>
                      <a:lnTo>
                        <a:pt x="607" y="920"/>
                      </a:lnTo>
                      <a:lnTo>
                        <a:pt x="570" y="919"/>
                      </a:lnTo>
                      <a:lnTo>
                        <a:pt x="533" y="918"/>
                      </a:lnTo>
                      <a:lnTo>
                        <a:pt x="498" y="916"/>
                      </a:lnTo>
                      <a:lnTo>
                        <a:pt x="465" y="913"/>
                      </a:lnTo>
                      <a:lnTo>
                        <a:pt x="434" y="909"/>
                      </a:lnTo>
                      <a:lnTo>
                        <a:pt x="402" y="905"/>
                      </a:lnTo>
                      <a:lnTo>
                        <a:pt x="373" y="900"/>
                      </a:lnTo>
                      <a:lnTo>
                        <a:pt x="345" y="895"/>
                      </a:lnTo>
                      <a:lnTo>
                        <a:pt x="319" y="889"/>
                      </a:lnTo>
                      <a:lnTo>
                        <a:pt x="294" y="883"/>
                      </a:lnTo>
                      <a:lnTo>
                        <a:pt x="268" y="876"/>
                      </a:lnTo>
                      <a:lnTo>
                        <a:pt x="245" y="869"/>
                      </a:lnTo>
                      <a:lnTo>
                        <a:pt x="223" y="862"/>
                      </a:lnTo>
                      <a:lnTo>
                        <a:pt x="203" y="854"/>
                      </a:lnTo>
                      <a:lnTo>
                        <a:pt x="183" y="846"/>
                      </a:lnTo>
                      <a:lnTo>
                        <a:pt x="164" y="838"/>
                      </a:lnTo>
                      <a:lnTo>
                        <a:pt x="147" y="829"/>
                      </a:lnTo>
                      <a:lnTo>
                        <a:pt x="129" y="819"/>
                      </a:lnTo>
                      <a:lnTo>
                        <a:pt x="99" y="801"/>
                      </a:lnTo>
                      <a:lnTo>
                        <a:pt x="72" y="783"/>
                      </a:lnTo>
                      <a:lnTo>
                        <a:pt x="49" y="765"/>
                      </a:lnTo>
                      <a:lnTo>
                        <a:pt x="29" y="747"/>
                      </a:lnTo>
                      <a:lnTo>
                        <a:pt x="24" y="732"/>
                      </a:lnTo>
                      <a:lnTo>
                        <a:pt x="19" y="715"/>
                      </a:lnTo>
                      <a:lnTo>
                        <a:pt x="15" y="699"/>
                      </a:lnTo>
                      <a:lnTo>
                        <a:pt x="11" y="681"/>
                      </a:lnTo>
                      <a:lnTo>
                        <a:pt x="8" y="663"/>
                      </a:lnTo>
                      <a:lnTo>
                        <a:pt x="5" y="645"/>
                      </a:lnTo>
                      <a:lnTo>
                        <a:pt x="3" y="627"/>
                      </a:lnTo>
                      <a:lnTo>
                        <a:pt x="2" y="608"/>
                      </a:lnTo>
                      <a:lnTo>
                        <a:pt x="1" y="589"/>
                      </a:lnTo>
                      <a:lnTo>
                        <a:pt x="0" y="569"/>
                      </a:lnTo>
                      <a:lnTo>
                        <a:pt x="0" y="547"/>
                      </a:lnTo>
                      <a:lnTo>
                        <a:pt x="1" y="527"/>
                      </a:lnTo>
                      <a:lnTo>
                        <a:pt x="3" y="505"/>
                      </a:lnTo>
                      <a:lnTo>
                        <a:pt x="5" y="483"/>
                      </a:lnTo>
                      <a:lnTo>
                        <a:pt x="9" y="461"/>
                      </a:lnTo>
                      <a:lnTo>
                        <a:pt x="12" y="438"/>
                      </a:lnTo>
                      <a:lnTo>
                        <a:pt x="17" y="414"/>
                      </a:lnTo>
                      <a:lnTo>
                        <a:pt x="22" y="390"/>
                      </a:lnTo>
                      <a:lnTo>
                        <a:pt x="29" y="366"/>
                      </a:lnTo>
                      <a:lnTo>
                        <a:pt x="36" y="341"/>
                      </a:lnTo>
                      <a:lnTo>
                        <a:pt x="44" y="316"/>
                      </a:lnTo>
                      <a:lnTo>
                        <a:pt x="52" y="290"/>
                      </a:lnTo>
                      <a:lnTo>
                        <a:pt x="62" y="263"/>
                      </a:lnTo>
                      <a:lnTo>
                        <a:pt x="73" y="236"/>
                      </a:lnTo>
                      <a:lnTo>
                        <a:pt x="84" y="209"/>
                      </a:lnTo>
                      <a:lnTo>
                        <a:pt x="97" y="181"/>
                      </a:lnTo>
                      <a:lnTo>
                        <a:pt x="111" y="151"/>
                      </a:lnTo>
                      <a:lnTo>
                        <a:pt x="125" y="122"/>
                      </a:lnTo>
                      <a:lnTo>
                        <a:pt x="142" y="93"/>
                      </a:lnTo>
                      <a:lnTo>
                        <a:pt x="159" y="63"/>
                      </a:lnTo>
                      <a:lnTo>
                        <a:pt x="176" y="32"/>
                      </a:lnTo>
                      <a:lnTo>
                        <a:pt x="195" y="0"/>
                      </a:lnTo>
                      <a:close/>
                    </a:path>
                  </a:pathLst>
                </a:custGeom>
                <a:solidFill>
                  <a:srgbClr val="3232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334" name="Freeform 313"/>
                <p:cNvSpPr>
                  <a:spLocks/>
                </p:cNvSpPr>
                <p:nvPr/>
              </p:nvSpPr>
              <p:spPr bwMode="auto">
                <a:xfrm>
                  <a:off x="2334" y="2818"/>
                  <a:ext cx="119" cy="36"/>
                </a:xfrm>
                <a:custGeom>
                  <a:avLst/>
                  <a:gdLst>
                    <a:gd name="T0" fmla="*/ 0 w 1676"/>
                    <a:gd name="T1" fmla="*/ 0 h 501"/>
                    <a:gd name="T2" fmla="*/ 0 w 1676"/>
                    <a:gd name="T3" fmla="*/ 0 h 501"/>
                    <a:gd name="T4" fmla="*/ 0 w 1676"/>
                    <a:gd name="T5" fmla="*/ 0 h 501"/>
                    <a:gd name="T6" fmla="*/ 0 w 1676"/>
                    <a:gd name="T7" fmla="*/ 0 h 501"/>
                    <a:gd name="T8" fmla="*/ 0 w 1676"/>
                    <a:gd name="T9" fmla="*/ 0 h 501"/>
                    <a:gd name="T10" fmla="*/ 0 w 1676"/>
                    <a:gd name="T11" fmla="*/ 0 h 501"/>
                    <a:gd name="T12" fmla="*/ 0 w 1676"/>
                    <a:gd name="T13" fmla="*/ 0 h 501"/>
                    <a:gd name="T14" fmla="*/ 0 w 1676"/>
                    <a:gd name="T15" fmla="*/ 0 h 501"/>
                    <a:gd name="T16" fmla="*/ 0 w 1676"/>
                    <a:gd name="T17" fmla="*/ 0 h 501"/>
                    <a:gd name="T18" fmla="*/ 0 w 1676"/>
                    <a:gd name="T19" fmla="*/ 0 h 501"/>
                    <a:gd name="T20" fmla="*/ 0 w 1676"/>
                    <a:gd name="T21" fmla="*/ 0 h 501"/>
                    <a:gd name="T22" fmla="*/ 0 w 1676"/>
                    <a:gd name="T23" fmla="*/ 0 h 501"/>
                    <a:gd name="T24" fmla="*/ 0 w 1676"/>
                    <a:gd name="T25" fmla="*/ 0 h 501"/>
                    <a:gd name="T26" fmla="*/ 0 w 1676"/>
                    <a:gd name="T27" fmla="*/ 0 h 501"/>
                    <a:gd name="T28" fmla="*/ 0 w 1676"/>
                    <a:gd name="T29" fmla="*/ 0 h 501"/>
                    <a:gd name="T30" fmla="*/ 0 w 1676"/>
                    <a:gd name="T31" fmla="*/ 0 h 501"/>
                    <a:gd name="T32" fmla="*/ 0 w 1676"/>
                    <a:gd name="T33" fmla="*/ 0 h 501"/>
                    <a:gd name="T34" fmla="*/ 0 w 1676"/>
                    <a:gd name="T35" fmla="*/ 0 h 501"/>
                    <a:gd name="T36" fmla="*/ 0 w 1676"/>
                    <a:gd name="T37" fmla="*/ 0 h 501"/>
                    <a:gd name="T38" fmla="*/ 0 w 1676"/>
                    <a:gd name="T39" fmla="*/ 0 h 501"/>
                    <a:gd name="T40" fmla="*/ 0 w 1676"/>
                    <a:gd name="T41" fmla="*/ 0 h 501"/>
                    <a:gd name="T42" fmla="*/ 0 w 1676"/>
                    <a:gd name="T43" fmla="*/ 0 h 501"/>
                    <a:gd name="T44" fmla="*/ 0 w 1676"/>
                    <a:gd name="T45" fmla="*/ 0 h 501"/>
                    <a:gd name="T46" fmla="*/ 0 w 1676"/>
                    <a:gd name="T47" fmla="*/ 0 h 501"/>
                    <a:gd name="T48" fmla="*/ 0 w 1676"/>
                    <a:gd name="T49" fmla="*/ 0 h 501"/>
                    <a:gd name="T50" fmla="*/ 0 w 1676"/>
                    <a:gd name="T51" fmla="*/ 0 h 501"/>
                    <a:gd name="T52" fmla="*/ 0 w 1676"/>
                    <a:gd name="T53" fmla="*/ 0 h 501"/>
                    <a:gd name="T54" fmla="*/ 0 w 1676"/>
                    <a:gd name="T55" fmla="*/ 0 h 501"/>
                    <a:gd name="T56" fmla="*/ 0 w 1676"/>
                    <a:gd name="T57" fmla="*/ 0 h 501"/>
                    <a:gd name="T58" fmla="*/ 0 w 1676"/>
                    <a:gd name="T59" fmla="*/ 0 h 501"/>
                    <a:gd name="T60" fmla="*/ 0 w 1676"/>
                    <a:gd name="T61" fmla="*/ 0 h 501"/>
                    <a:gd name="T62" fmla="*/ 0 w 1676"/>
                    <a:gd name="T63" fmla="*/ 0 h 501"/>
                    <a:gd name="T64" fmla="*/ 0 w 1676"/>
                    <a:gd name="T65" fmla="*/ 0 h 501"/>
                    <a:gd name="T66" fmla="*/ 0 w 1676"/>
                    <a:gd name="T67" fmla="*/ 0 h 501"/>
                    <a:gd name="T68" fmla="*/ 0 w 1676"/>
                    <a:gd name="T69" fmla="*/ 0 h 501"/>
                    <a:gd name="T70" fmla="*/ 0 w 1676"/>
                    <a:gd name="T71" fmla="*/ 0 h 501"/>
                    <a:gd name="T72" fmla="*/ 0 w 1676"/>
                    <a:gd name="T73" fmla="*/ 0 h 501"/>
                    <a:gd name="T74" fmla="*/ 0 w 1676"/>
                    <a:gd name="T75" fmla="*/ 0 h 501"/>
                    <a:gd name="T76" fmla="*/ 0 w 1676"/>
                    <a:gd name="T77" fmla="*/ 0 h 501"/>
                    <a:gd name="T78" fmla="*/ 0 w 1676"/>
                    <a:gd name="T79" fmla="*/ 0 h 501"/>
                    <a:gd name="T80" fmla="*/ 0 w 1676"/>
                    <a:gd name="T81" fmla="*/ 0 h 501"/>
                    <a:gd name="T82" fmla="*/ 0 w 1676"/>
                    <a:gd name="T83" fmla="*/ 0 h 501"/>
                    <a:gd name="T84" fmla="*/ 0 w 1676"/>
                    <a:gd name="T85" fmla="*/ 0 h 501"/>
                    <a:gd name="T86" fmla="*/ 0 w 1676"/>
                    <a:gd name="T87" fmla="*/ 0 h 501"/>
                    <a:gd name="T88" fmla="*/ 0 w 1676"/>
                    <a:gd name="T89" fmla="*/ 0 h 501"/>
                    <a:gd name="T90" fmla="*/ 0 w 1676"/>
                    <a:gd name="T91" fmla="*/ 0 h 501"/>
                    <a:gd name="T92" fmla="*/ 0 w 1676"/>
                    <a:gd name="T93" fmla="*/ 0 h 501"/>
                    <a:gd name="T94" fmla="*/ 0 w 1676"/>
                    <a:gd name="T95" fmla="*/ 0 h 501"/>
                    <a:gd name="T96" fmla="*/ 0 w 1676"/>
                    <a:gd name="T97" fmla="*/ 0 h 501"/>
                    <a:gd name="T98" fmla="*/ 0 w 1676"/>
                    <a:gd name="T99" fmla="*/ 0 h 501"/>
                    <a:gd name="T100" fmla="*/ 0 w 1676"/>
                    <a:gd name="T101" fmla="*/ 0 h 501"/>
                    <a:gd name="T102" fmla="*/ 0 w 1676"/>
                    <a:gd name="T103" fmla="*/ 0 h 501"/>
                    <a:gd name="T104" fmla="*/ 0 w 1676"/>
                    <a:gd name="T105" fmla="*/ 0 h 501"/>
                    <a:gd name="T106" fmla="*/ 0 w 1676"/>
                    <a:gd name="T107" fmla="*/ 0 h 501"/>
                    <a:gd name="T108" fmla="*/ 0 w 1676"/>
                    <a:gd name="T109" fmla="*/ 0 h 501"/>
                    <a:gd name="T110" fmla="*/ 0 w 1676"/>
                    <a:gd name="T111" fmla="*/ 0 h 501"/>
                    <a:gd name="T112" fmla="*/ 0 w 1676"/>
                    <a:gd name="T113" fmla="*/ 0 h 501"/>
                    <a:gd name="T114" fmla="*/ 0 w 1676"/>
                    <a:gd name="T115" fmla="*/ 0 h 501"/>
                    <a:gd name="T116" fmla="*/ 0 w 1676"/>
                    <a:gd name="T117" fmla="*/ 0 h 501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w 1676"/>
                    <a:gd name="T178" fmla="*/ 0 h 501"/>
                    <a:gd name="T179" fmla="*/ 1676 w 1676"/>
                    <a:gd name="T180" fmla="*/ 501 h 501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T177" t="T178" r="T179" b="T180"/>
                  <a:pathLst>
                    <a:path w="1676" h="501">
                      <a:moveTo>
                        <a:pt x="835" y="312"/>
                      </a:moveTo>
                      <a:lnTo>
                        <a:pt x="882" y="307"/>
                      </a:lnTo>
                      <a:lnTo>
                        <a:pt x="928" y="301"/>
                      </a:lnTo>
                      <a:lnTo>
                        <a:pt x="972" y="294"/>
                      </a:lnTo>
                      <a:lnTo>
                        <a:pt x="1015" y="287"/>
                      </a:lnTo>
                      <a:lnTo>
                        <a:pt x="1055" y="280"/>
                      </a:lnTo>
                      <a:lnTo>
                        <a:pt x="1094" y="272"/>
                      </a:lnTo>
                      <a:lnTo>
                        <a:pt x="1133" y="264"/>
                      </a:lnTo>
                      <a:lnTo>
                        <a:pt x="1169" y="255"/>
                      </a:lnTo>
                      <a:lnTo>
                        <a:pt x="1204" y="246"/>
                      </a:lnTo>
                      <a:lnTo>
                        <a:pt x="1237" y="236"/>
                      </a:lnTo>
                      <a:lnTo>
                        <a:pt x="1270" y="226"/>
                      </a:lnTo>
                      <a:lnTo>
                        <a:pt x="1301" y="216"/>
                      </a:lnTo>
                      <a:lnTo>
                        <a:pt x="1330" y="206"/>
                      </a:lnTo>
                      <a:lnTo>
                        <a:pt x="1358" y="195"/>
                      </a:lnTo>
                      <a:lnTo>
                        <a:pt x="1386" y="184"/>
                      </a:lnTo>
                      <a:lnTo>
                        <a:pt x="1411" y="174"/>
                      </a:lnTo>
                      <a:lnTo>
                        <a:pt x="1435" y="163"/>
                      </a:lnTo>
                      <a:lnTo>
                        <a:pt x="1458" y="152"/>
                      </a:lnTo>
                      <a:lnTo>
                        <a:pt x="1480" y="141"/>
                      </a:lnTo>
                      <a:lnTo>
                        <a:pt x="1501" y="129"/>
                      </a:lnTo>
                      <a:lnTo>
                        <a:pt x="1540" y="107"/>
                      </a:lnTo>
                      <a:lnTo>
                        <a:pt x="1574" y="84"/>
                      </a:lnTo>
                      <a:lnTo>
                        <a:pt x="1604" y="62"/>
                      </a:lnTo>
                      <a:lnTo>
                        <a:pt x="1631" y="40"/>
                      </a:lnTo>
                      <a:lnTo>
                        <a:pt x="1653" y="20"/>
                      </a:lnTo>
                      <a:lnTo>
                        <a:pt x="1674" y="0"/>
                      </a:lnTo>
                      <a:lnTo>
                        <a:pt x="1676" y="28"/>
                      </a:lnTo>
                      <a:lnTo>
                        <a:pt x="1675" y="54"/>
                      </a:lnTo>
                      <a:lnTo>
                        <a:pt x="1673" y="79"/>
                      </a:lnTo>
                      <a:lnTo>
                        <a:pt x="1669" y="105"/>
                      </a:lnTo>
                      <a:lnTo>
                        <a:pt x="1663" y="128"/>
                      </a:lnTo>
                      <a:lnTo>
                        <a:pt x="1654" y="151"/>
                      </a:lnTo>
                      <a:lnTo>
                        <a:pt x="1644" y="173"/>
                      </a:lnTo>
                      <a:lnTo>
                        <a:pt x="1632" y="195"/>
                      </a:lnTo>
                      <a:lnTo>
                        <a:pt x="1617" y="216"/>
                      </a:lnTo>
                      <a:lnTo>
                        <a:pt x="1600" y="237"/>
                      </a:lnTo>
                      <a:lnTo>
                        <a:pt x="1580" y="257"/>
                      </a:lnTo>
                      <a:lnTo>
                        <a:pt x="1557" y="277"/>
                      </a:lnTo>
                      <a:lnTo>
                        <a:pt x="1532" y="297"/>
                      </a:lnTo>
                      <a:lnTo>
                        <a:pt x="1503" y="316"/>
                      </a:lnTo>
                      <a:lnTo>
                        <a:pt x="1473" y="336"/>
                      </a:lnTo>
                      <a:lnTo>
                        <a:pt x="1439" y="355"/>
                      </a:lnTo>
                      <a:lnTo>
                        <a:pt x="1402" y="376"/>
                      </a:lnTo>
                      <a:lnTo>
                        <a:pt x="1363" y="393"/>
                      </a:lnTo>
                      <a:lnTo>
                        <a:pt x="1323" y="409"/>
                      </a:lnTo>
                      <a:lnTo>
                        <a:pt x="1283" y="424"/>
                      </a:lnTo>
                      <a:lnTo>
                        <a:pt x="1241" y="437"/>
                      </a:lnTo>
                      <a:lnTo>
                        <a:pt x="1198" y="449"/>
                      </a:lnTo>
                      <a:lnTo>
                        <a:pt x="1155" y="460"/>
                      </a:lnTo>
                      <a:lnTo>
                        <a:pt x="1111" y="469"/>
                      </a:lnTo>
                      <a:lnTo>
                        <a:pt x="1066" y="477"/>
                      </a:lnTo>
                      <a:lnTo>
                        <a:pt x="1021" y="483"/>
                      </a:lnTo>
                      <a:lnTo>
                        <a:pt x="977" y="489"/>
                      </a:lnTo>
                      <a:lnTo>
                        <a:pt x="931" y="493"/>
                      </a:lnTo>
                      <a:lnTo>
                        <a:pt x="887" y="497"/>
                      </a:lnTo>
                      <a:lnTo>
                        <a:pt x="842" y="499"/>
                      </a:lnTo>
                      <a:lnTo>
                        <a:pt x="797" y="500"/>
                      </a:lnTo>
                      <a:lnTo>
                        <a:pt x="754" y="501"/>
                      </a:lnTo>
                      <a:lnTo>
                        <a:pt x="711" y="500"/>
                      </a:lnTo>
                      <a:lnTo>
                        <a:pt x="668" y="499"/>
                      </a:lnTo>
                      <a:lnTo>
                        <a:pt x="627" y="497"/>
                      </a:lnTo>
                      <a:lnTo>
                        <a:pt x="587" y="494"/>
                      </a:lnTo>
                      <a:lnTo>
                        <a:pt x="548" y="491"/>
                      </a:lnTo>
                      <a:lnTo>
                        <a:pt x="509" y="487"/>
                      </a:lnTo>
                      <a:lnTo>
                        <a:pt x="473" y="482"/>
                      </a:lnTo>
                      <a:lnTo>
                        <a:pt x="438" y="477"/>
                      </a:lnTo>
                      <a:lnTo>
                        <a:pt x="405" y="471"/>
                      </a:lnTo>
                      <a:lnTo>
                        <a:pt x="373" y="465"/>
                      </a:lnTo>
                      <a:lnTo>
                        <a:pt x="344" y="458"/>
                      </a:lnTo>
                      <a:lnTo>
                        <a:pt x="317" y="451"/>
                      </a:lnTo>
                      <a:lnTo>
                        <a:pt x="292" y="444"/>
                      </a:lnTo>
                      <a:lnTo>
                        <a:pt x="269" y="436"/>
                      </a:lnTo>
                      <a:lnTo>
                        <a:pt x="248" y="429"/>
                      </a:lnTo>
                      <a:lnTo>
                        <a:pt x="231" y="421"/>
                      </a:lnTo>
                      <a:lnTo>
                        <a:pt x="216" y="413"/>
                      </a:lnTo>
                      <a:lnTo>
                        <a:pt x="200" y="404"/>
                      </a:lnTo>
                      <a:lnTo>
                        <a:pt x="184" y="394"/>
                      </a:lnTo>
                      <a:lnTo>
                        <a:pt x="168" y="382"/>
                      </a:lnTo>
                      <a:lnTo>
                        <a:pt x="152" y="370"/>
                      </a:lnTo>
                      <a:lnTo>
                        <a:pt x="136" y="355"/>
                      </a:lnTo>
                      <a:lnTo>
                        <a:pt x="120" y="341"/>
                      </a:lnTo>
                      <a:lnTo>
                        <a:pt x="104" y="325"/>
                      </a:lnTo>
                      <a:lnTo>
                        <a:pt x="88" y="308"/>
                      </a:lnTo>
                      <a:lnTo>
                        <a:pt x="73" y="290"/>
                      </a:lnTo>
                      <a:lnTo>
                        <a:pt x="59" y="270"/>
                      </a:lnTo>
                      <a:lnTo>
                        <a:pt x="46" y="249"/>
                      </a:lnTo>
                      <a:lnTo>
                        <a:pt x="33" y="227"/>
                      </a:lnTo>
                      <a:lnTo>
                        <a:pt x="21" y="203"/>
                      </a:lnTo>
                      <a:lnTo>
                        <a:pt x="10" y="179"/>
                      </a:lnTo>
                      <a:lnTo>
                        <a:pt x="0" y="153"/>
                      </a:lnTo>
                      <a:lnTo>
                        <a:pt x="20" y="171"/>
                      </a:lnTo>
                      <a:lnTo>
                        <a:pt x="43" y="189"/>
                      </a:lnTo>
                      <a:lnTo>
                        <a:pt x="70" y="207"/>
                      </a:lnTo>
                      <a:lnTo>
                        <a:pt x="100" y="225"/>
                      </a:lnTo>
                      <a:lnTo>
                        <a:pt x="118" y="235"/>
                      </a:lnTo>
                      <a:lnTo>
                        <a:pt x="135" y="244"/>
                      </a:lnTo>
                      <a:lnTo>
                        <a:pt x="154" y="252"/>
                      </a:lnTo>
                      <a:lnTo>
                        <a:pt x="174" y="260"/>
                      </a:lnTo>
                      <a:lnTo>
                        <a:pt x="194" y="268"/>
                      </a:lnTo>
                      <a:lnTo>
                        <a:pt x="216" y="275"/>
                      </a:lnTo>
                      <a:lnTo>
                        <a:pt x="239" y="282"/>
                      </a:lnTo>
                      <a:lnTo>
                        <a:pt x="265" y="289"/>
                      </a:lnTo>
                      <a:lnTo>
                        <a:pt x="290" y="295"/>
                      </a:lnTo>
                      <a:lnTo>
                        <a:pt x="316" y="301"/>
                      </a:lnTo>
                      <a:lnTo>
                        <a:pt x="344" y="306"/>
                      </a:lnTo>
                      <a:lnTo>
                        <a:pt x="373" y="311"/>
                      </a:lnTo>
                      <a:lnTo>
                        <a:pt x="405" y="315"/>
                      </a:lnTo>
                      <a:lnTo>
                        <a:pt x="436" y="319"/>
                      </a:lnTo>
                      <a:lnTo>
                        <a:pt x="469" y="322"/>
                      </a:lnTo>
                      <a:lnTo>
                        <a:pt x="504" y="324"/>
                      </a:lnTo>
                      <a:lnTo>
                        <a:pt x="541" y="325"/>
                      </a:lnTo>
                      <a:lnTo>
                        <a:pt x="578" y="326"/>
                      </a:lnTo>
                      <a:lnTo>
                        <a:pt x="617" y="326"/>
                      </a:lnTo>
                      <a:lnTo>
                        <a:pt x="657" y="325"/>
                      </a:lnTo>
                      <a:lnTo>
                        <a:pt x="700" y="323"/>
                      </a:lnTo>
                      <a:lnTo>
                        <a:pt x="743" y="321"/>
                      </a:lnTo>
                      <a:lnTo>
                        <a:pt x="788" y="317"/>
                      </a:lnTo>
                      <a:lnTo>
                        <a:pt x="835" y="312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335" name="Rectangle 314"/>
                <p:cNvSpPr>
                  <a:spLocks noChangeArrowheads="1"/>
                </p:cNvSpPr>
                <p:nvPr/>
              </p:nvSpPr>
              <p:spPr bwMode="auto">
                <a:xfrm>
                  <a:off x="2198" y="2537"/>
                  <a:ext cx="116" cy="252"/>
                </a:xfrm>
                <a:prstGeom prst="rect">
                  <a:avLst/>
                </a:prstGeom>
                <a:solidFill>
                  <a:srgbClr val="004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336" name="Freeform 315"/>
                <p:cNvSpPr>
                  <a:spLocks/>
                </p:cNvSpPr>
                <p:nvPr/>
              </p:nvSpPr>
              <p:spPr bwMode="auto">
                <a:xfrm>
                  <a:off x="2321" y="2465"/>
                  <a:ext cx="16" cy="15"/>
                </a:xfrm>
                <a:custGeom>
                  <a:avLst/>
                  <a:gdLst>
                    <a:gd name="T0" fmla="*/ 0 w 217"/>
                    <a:gd name="T1" fmla="*/ 0 h 217"/>
                    <a:gd name="T2" fmla="*/ 0 w 217"/>
                    <a:gd name="T3" fmla="*/ 0 h 217"/>
                    <a:gd name="T4" fmla="*/ 0 w 217"/>
                    <a:gd name="T5" fmla="*/ 0 h 217"/>
                    <a:gd name="T6" fmla="*/ 0 w 217"/>
                    <a:gd name="T7" fmla="*/ 0 h 217"/>
                    <a:gd name="T8" fmla="*/ 0 w 217"/>
                    <a:gd name="T9" fmla="*/ 0 h 217"/>
                    <a:gd name="T10" fmla="*/ 0 w 217"/>
                    <a:gd name="T11" fmla="*/ 0 h 217"/>
                    <a:gd name="T12" fmla="*/ 0 w 217"/>
                    <a:gd name="T13" fmla="*/ 0 h 217"/>
                    <a:gd name="T14" fmla="*/ 0 w 217"/>
                    <a:gd name="T15" fmla="*/ 0 h 217"/>
                    <a:gd name="T16" fmla="*/ 0 w 217"/>
                    <a:gd name="T17" fmla="*/ 0 h 217"/>
                    <a:gd name="T18" fmla="*/ 0 w 217"/>
                    <a:gd name="T19" fmla="*/ 0 h 217"/>
                    <a:gd name="T20" fmla="*/ 0 w 217"/>
                    <a:gd name="T21" fmla="*/ 0 h 217"/>
                    <a:gd name="T22" fmla="*/ 0 w 217"/>
                    <a:gd name="T23" fmla="*/ 0 h 217"/>
                    <a:gd name="T24" fmla="*/ 0 w 217"/>
                    <a:gd name="T25" fmla="*/ 0 h 217"/>
                    <a:gd name="T26" fmla="*/ 0 w 217"/>
                    <a:gd name="T27" fmla="*/ 0 h 217"/>
                    <a:gd name="T28" fmla="*/ 0 w 217"/>
                    <a:gd name="T29" fmla="*/ 0 h 217"/>
                    <a:gd name="T30" fmla="*/ 0 w 217"/>
                    <a:gd name="T31" fmla="*/ 0 h 217"/>
                    <a:gd name="T32" fmla="*/ 0 w 217"/>
                    <a:gd name="T33" fmla="*/ 0 h 217"/>
                    <a:gd name="T34" fmla="*/ 0 w 217"/>
                    <a:gd name="T35" fmla="*/ 0 h 217"/>
                    <a:gd name="T36" fmla="*/ 0 w 217"/>
                    <a:gd name="T37" fmla="*/ 0 h 217"/>
                    <a:gd name="T38" fmla="*/ 0 w 217"/>
                    <a:gd name="T39" fmla="*/ 0 h 217"/>
                    <a:gd name="T40" fmla="*/ 0 w 217"/>
                    <a:gd name="T41" fmla="*/ 0 h 217"/>
                    <a:gd name="T42" fmla="*/ 0 w 217"/>
                    <a:gd name="T43" fmla="*/ 0 h 217"/>
                    <a:gd name="T44" fmla="*/ 0 w 217"/>
                    <a:gd name="T45" fmla="*/ 0 h 217"/>
                    <a:gd name="T46" fmla="*/ 0 w 217"/>
                    <a:gd name="T47" fmla="*/ 0 h 217"/>
                    <a:gd name="T48" fmla="*/ 0 w 217"/>
                    <a:gd name="T49" fmla="*/ 0 h 217"/>
                    <a:gd name="T50" fmla="*/ 0 w 217"/>
                    <a:gd name="T51" fmla="*/ 0 h 217"/>
                    <a:gd name="T52" fmla="*/ 0 w 217"/>
                    <a:gd name="T53" fmla="*/ 0 h 217"/>
                    <a:gd name="T54" fmla="*/ 0 w 217"/>
                    <a:gd name="T55" fmla="*/ 0 h 217"/>
                    <a:gd name="T56" fmla="*/ 0 w 217"/>
                    <a:gd name="T57" fmla="*/ 0 h 217"/>
                    <a:gd name="T58" fmla="*/ 0 w 217"/>
                    <a:gd name="T59" fmla="*/ 0 h 217"/>
                    <a:gd name="T60" fmla="*/ 0 w 217"/>
                    <a:gd name="T61" fmla="*/ 0 h 217"/>
                    <a:gd name="T62" fmla="*/ 0 w 217"/>
                    <a:gd name="T63" fmla="*/ 0 h 217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217"/>
                    <a:gd name="T97" fmla="*/ 0 h 217"/>
                    <a:gd name="T98" fmla="*/ 217 w 217"/>
                    <a:gd name="T99" fmla="*/ 217 h 217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217" h="217">
                      <a:moveTo>
                        <a:pt x="217" y="109"/>
                      </a:moveTo>
                      <a:lnTo>
                        <a:pt x="216" y="120"/>
                      </a:lnTo>
                      <a:lnTo>
                        <a:pt x="215" y="130"/>
                      </a:lnTo>
                      <a:lnTo>
                        <a:pt x="212" y="141"/>
                      </a:lnTo>
                      <a:lnTo>
                        <a:pt x="208" y="151"/>
                      </a:lnTo>
                      <a:lnTo>
                        <a:pt x="204" y="160"/>
                      </a:lnTo>
                      <a:lnTo>
                        <a:pt x="198" y="169"/>
                      </a:lnTo>
                      <a:lnTo>
                        <a:pt x="192" y="177"/>
                      </a:lnTo>
                      <a:lnTo>
                        <a:pt x="185" y="185"/>
                      </a:lnTo>
                      <a:lnTo>
                        <a:pt x="178" y="193"/>
                      </a:lnTo>
                      <a:lnTo>
                        <a:pt x="169" y="199"/>
                      </a:lnTo>
                      <a:lnTo>
                        <a:pt x="161" y="204"/>
                      </a:lnTo>
                      <a:lnTo>
                        <a:pt x="151" y="209"/>
                      </a:lnTo>
                      <a:lnTo>
                        <a:pt x="140" y="213"/>
                      </a:lnTo>
                      <a:lnTo>
                        <a:pt x="130" y="215"/>
                      </a:lnTo>
                      <a:lnTo>
                        <a:pt x="119" y="217"/>
                      </a:lnTo>
                      <a:lnTo>
                        <a:pt x="108" y="217"/>
                      </a:lnTo>
                      <a:lnTo>
                        <a:pt x="97" y="217"/>
                      </a:lnTo>
                      <a:lnTo>
                        <a:pt x="87" y="215"/>
                      </a:lnTo>
                      <a:lnTo>
                        <a:pt x="76" y="213"/>
                      </a:lnTo>
                      <a:lnTo>
                        <a:pt x="66" y="209"/>
                      </a:lnTo>
                      <a:lnTo>
                        <a:pt x="57" y="204"/>
                      </a:lnTo>
                      <a:lnTo>
                        <a:pt x="48" y="199"/>
                      </a:lnTo>
                      <a:lnTo>
                        <a:pt x="40" y="193"/>
                      </a:lnTo>
                      <a:lnTo>
                        <a:pt x="32" y="185"/>
                      </a:lnTo>
                      <a:lnTo>
                        <a:pt x="25" y="177"/>
                      </a:lnTo>
                      <a:lnTo>
                        <a:pt x="19" y="169"/>
                      </a:lnTo>
                      <a:lnTo>
                        <a:pt x="14" y="160"/>
                      </a:lnTo>
                      <a:lnTo>
                        <a:pt x="9" y="151"/>
                      </a:lnTo>
                      <a:lnTo>
                        <a:pt x="5" y="141"/>
                      </a:lnTo>
                      <a:lnTo>
                        <a:pt x="3" y="130"/>
                      </a:lnTo>
                      <a:lnTo>
                        <a:pt x="0" y="120"/>
                      </a:lnTo>
                      <a:lnTo>
                        <a:pt x="0" y="109"/>
                      </a:lnTo>
                      <a:lnTo>
                        <a:pt x="0" y="98"/>
                      </a:lnTo>
                      <a:lnTo>
                        <a:pt x="3" y="87"/>
                      </a:lnTo>
                      <a:lnTo>
                        <a:pt x="5" y="77"/>
                      </a:lnTo>
                      <a:lnTo>
                        <a:pt x="9" y="67"/>
                      </a:lnTo>
                      <a:lnTo>
                        <a:pt x="14" y="58"/>
                      </a:lnTo>
                      <a:lnTo>
                        <a:pt x="19" y="48"/>
                      </a:lnTo>
                      <a:lnTo>
                        <a:pt x="25" y="39"/>
                      </a:lnTo>
                      <a:lnTo>
                        <a:pt x="32" y="32"/>
                      </a:lnTo>
                      <a:lnTo>
                        <a:pt x="40" y="25"/>
                      </a:lnTo>
                      <a:lnTo>
                        <a:pt x="48" y="19"/>
                      </a:lnTo>
                      <a:lnTo>
                        <a:pt x="57" y="13"/>
                      </a:lnTo>
                      <a:lnTo>
                        <a:pt x="66" y="9"/>
                      </a:lnTo>
                      <a:lnTo>
                        <a:pt x="76" y="5"/>
                      </a:lnTo>
                      <a:lnTo>
                        <a:pt x="87" y="2"/>
                      </a:lnTo>
                      <a:lnTo>
                        <a:pt x="97" y="1"/>
                      </a:lnTo>
                      <a:lnTo>
                        <a:pt x="108" y="0"/>
                      </a:lnTo>
                      <a:lnTo>
                        <a:pt x="119" y="1"/>
                      </a:lnTo>
                      <a:lnTo>
                        <a:pt x="130" y="2"/>
                      </a:lnTo>
                      <a:lnTo>
                        <a:pt x="140" y="5"/>
                      </a:lnTo>
                      <a:lnTo>
                        <a:pt x="151" y="9"/>
                      </a:lnTo>
                      <a:lnTo>
                        <a:pt x="161" y="13"/>
                      </a:lnTo>
                      <a:lnTo>
                        <a:pt x="169" y="19"/>
                      </a:lnTo>
                      <a:lnTo>
                        <a:pt x="178" y="25"/>
                      </a:lnTo>
                      <a:lnTo>
                        <a:pt x="185" y="32"/>
                      </a:lnTo>
                      <a:lnTo>
                        <a:pt x="192" y="39"/>
                      </a:lnTo>
                      <a:lnTo>
                        <a:pt x="198" y="48"/>
                      </a:lnTo>
                      <a:lnTo>
                        <a:pt x="204" y="58"/>
                      </a:lnTo>
                      <a:lnTo>
                        <a:pt x="208" y="67"/>
                      </a:lnTo>
                      <a:lnTo>
                        <a:pt x="212" y="77"/>
                      </a:lnTo>
                      <a:lnTo>
                        <a:pt x="215" y="87"/>
                      </a:lnTo>
                      <a:lnTo>
                        <a:pt x="216" y="98"/>
                      </a:lnTo>
                      <a:lnTo>
                        <a:pt x="217" y="109"/>
                      </a:lnTo>
                      <a:close/>
                    </a:path>
                  </a:pathLst>
                </a:custGeom>
                <a:solidFill>
                  <a:srgbClr val="CC99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337" name="Freeform 316"/>
                <p:cNvSpPr>
                  <a:spLocks/>
                </p:cNvSpPr>
                <p:nvPr/>
              </p:nvSpPr>
              <p:spPr bwMode="auto">
                <a:xfrm>
                  <a:off x="2321" y="2517"/>
                  <a:ext cx="16" cy="15"/>
                </a:xfrm>
                <a:custGeom>
                  <a:avLst/>
                  <a:gdLst>
                    <a:gd name="T0" fmla="*/ 0 w 217"/>
                    <a:gd name="T1" fmla="*/ 0 h 217"/>
                    <a:gd name="T2" fmla="*/ 0 w 217"/>
                    <a:gd name="T3" fmla="*/ 0 h 217"/>
                    <a:gd name="T4" fmla="*/ 0 w 217"/>
                    <a:gd name="T5" fmla="*/ 0 h 217"/>
                    <a:gd name="T6" fmla="*/ 0 w 217"/>
                    <a:gd name="T7" fmla="*/ 0 h 217"/>
                    <a:gd name="T8" fmla="*/ 0 w 217"/>
                    <a:gd name="T9" fmla="*/ 0 h 217"/>
                    <a:gd name="T10" fmla="*/ 0 w 217"/>
                    <a:gd name="T11" fmla="*/ 0 h 217"/>
                    <a:gd name="T12" fmla="*/ 0 w 217"/>
                    <a:gd name="T13" fmla="*/ 0 h 217"/>
                    <a:gd name="T14" fmla="*/ 0 w 217"/>
                    <a:gd name="T15" fmla="*/ 0 h 217"/>
                    <a:gd name="T16" fmla="*/ 0 w 217"/>
                    <a:gd name="T17" fmla="*/ 0 h 217"/>
                    <a:gd name="T18" fmla="*/ 0 w 217"/>
                    <a:gd name="T19" fmla="*/ 0 h 217"/>
                    <a:gd name="T20" fmla="*/ 0 w 217"/>
                    <a:gd name="T21" fmla="*/ 0 h 217"/>
                    <a:gd name="T22" fmla="*/ 0 w 217"/>
                    <a:gd name="T23" fmla="*/ 0 h 217"/>
                    <a:gd name="T24" fmla="*/ 0 w 217"/>
                    <a:gd name="T25" fmla="*/ 0 h 217"/>
                    <a:gd name="T26" fmla="*/ 0 w 217"/>
                    <a:gd name="T27" fmla="*/ 0 h 217"/>
                    <a:gd name="T28" fmla="*/ 0 w 217"/>
                    <a:gd name="T29" fmla="*/ 0 h 217"/>
                    <a:gd name="T30" fmla="*/ 0 w 217"/>
                    <a:gd name="T31" fmla="*/ 0 h 217"/>
                    <a:gd name="T32" fmla="*/ 0 w 217"/>
                    <a:gd name="T33" fmla="*/ 0 h 217"/>
                    <a:gd name="T34" fmla="*/ 0 w 217"/>
                    <a:gd name="T35" fmla="*/ 0 h 217"/>
                    <a:gd name="T36" fmla="*/ 0 w 217"/>
                    <a:gd name="T37" fmla="*/ 0 h 217"/>
                    <a:gd name="T38" fmla="*/ 0 w 217"/>
                    <a:gd name="T39" fmla="*/ 0 h 217"/>
                    <a:gd name="T40" fmla="*/ 0 w 217"/>
                    <a:gd name="T41" fmla="*/ 0 h 217"/>
                    <a:gd name="T42" fmla="*/ 0 w 217"/>
                    <a:gd name="T43" fmla="*/ 0 h 217"/>
                    <a:gd name="T44" fmla="*/ 0 w 217"/>
                    <a:gd name="T45" fmla="*/ 0 h 217"/>
                    <a:gd name="T46" fmla="*/ 0 w 217"/>
                    <a:gd name="T47" fmla="*/ 0 h 217"/>
                    <a:gd name="T48" fmla="*/ 0 w 217"/>
                    <a:gd name="T49" fmla="*/ 0 h 217"/>
                    <a:gd name="T50" fmla="*/ 0 w 217"/>
                    <a:gd name="T51" fmla="*/ 0 h 217"/>
                    <a:gd name="T52" fmla="*/ 0 w 217"/>
                    <a:gd name="T53" fmla="*/ 0 h 217"/>
                    <a:gd name="T54" fmla="*/ 0 w 217"/>
                    <a:gd name="T55" fmla="*/ 0 h 217"/>
                    <a:gd name="T56" fmla="*/ 0 w 217"/>
                    <a:gd name="T57" fmla="*/ 0 h 217"/>
                    <a:gd name="T58" fmla="*/ 0 w 217"/>
                    <a:gd name="T59" fmla="*/ 0 h 217"/>
                    <a:gd name="T60" fmla="*/ 0 w 217"/>
                    <a:gd name="T61" fmla="*/ 0 h 217"/>
                    <a:gd name="T62" fmla="*/ 0 w 217"/>
                    <a:gd name="T63" fmla="*/ 0 h 217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217"/>
                    <a:gd name="T97" fmla="*/ 0 h 217"/>
                    <a:gd name="T98" fmla="*/ 217 w 217"/>
                    <a:gd name="T99" fmla="*/ 217 h 217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217" h="217">
                      <a:moveTo>
                        <a:pt x="217" y="109"/>
                      </a:moveTo>
                      <a:lnTo>
                        <a:pt x="216" y="120"/>
                      </a:lnTo>
                      <a:lnTo>
                        <a:pt x="215" y="131"/>
                      </a:lnTo>
                      <a:lnTo>
                        <a:pt x="212" y="142"/>
                      </a:lnTo>
                      <a:lnTo>
                        <a:pt x="208" y="152"/>
                      </a:lnTo>
                      <a:lnTo>
                        <a:pt x="204" y="161"/>
                      </a:lnTo>
                      <a:lnTo>
                        <a:pt x="198" y="170"/>
                      </a:lnTo>
                      <a:lnTo>
                        <a:pt x="192" y="178"/>
                      </a:lnTo>
                      <a:lnTo>
                        <a:pt x="185" y="186"/>
                      </a:lnTo>
                      <a:lnTo>
                        <a:pt x="178" y="193"/>
                      </a:lnTo>
                      <a:lnTo>
                        <a:pt x="169" y="199"/>
                      </a:lnTo>
                      <a:lnTo>
                        <a:pt x="161" y="205"/>
                      </a:lnTo>
                      <a:lnTo>
                        <a:pt x="151" y="209"/>
                      </a:lnTo>
                      <a:lnTo>
                        <a:pt x="140" y="213"/>
                      </a:lnTo>
                      <a:lnTo>
                        <a:pt x="130" y="215"/>
                      </a:lnTo>
                      <a:lnTo>
                        <a:pt x="119" y="217"/>
                      </a:lnTo>
                      <a:lnTo>
                        <a:pt x="108" y="217"/>
                      </a:lnTo>
                      <a:lnTo>
                        <a:pt x="97" y="217"/>
                      </a:lnTo>
                      <a:lnTo>
                        <a:pt x="87" y="215"/>
                      </a:lnTo>
                      <a:lnTo>
                        <a:pt x="76" y="213"/>
                      </a:lnTo>
                      <a:lnTo>
                        <a:pt x="66" y="209"/>
                      </a:lnTo>
                      <a:lnTo>
                        <a:pt x="57" y="205"/>
                      </a:lnTo>
                      <a:lnTo>
                        <a:pt x="48" y="199"/>
                      </a:lnTo>
                      <a:lnTo>
                        <a:pt x="40" y="193"/>
                      </a:lnTo>
                      <a:lnTo>
                        <a:pt x="32" y="186"/>
                      </a:lnTo>
                      <a:lnTo>
                        <a:pt x="25" y="178"/>
                      </a:lnTo>
                      <a:lnTo>
                        <a:pt x="19" y="170"/>
                      </a:lnTo>
                      <a:lnTo>
                        <a:pt x="14" y="161"/>
                      </a:lnTo>
                      <a:lnTo>
                        <a:pt x="9" y="152"/>
                      </a:lnTo>
                      <a:lnTo>
                        <a:pt x="5" y="142"/>
                      </a:lnTo>
                      <a:lnTo>
                        <a:pt x="3" y="131"/>
                      </a:lnTo>
                      <a:lnTo>
                        <a:pt x="0" y="120"/>
                      </a:lnTo>
                      <a:lnTo>
                        <a:pt x="0" y="109"/>
                      </a:lnTo>
                      <a:lnTo>
                        <a:pt x="0" y="98"/>
                      </a:lnTo>
                      <a:lnTo>
                        <a:pt x="3" y="87"/>
                      </a:lnTo>
                      <a:lnTo>
                        <a:pt x="5" y="77"/>
                      </a:lnTo>
                      <a:lnTo>
                        <a:pt x="9" y="67"/>
                      </a:lnTo>
                      <a:lnTo>
                        <a:pt x="14" y="58"/>
                      </a:lnTo>
                      <a:lnTo>
                        <a:pt x="19" y="49"/>
                      </a:lnTo>
                      <a:lnTo>
                        <a:pt x="25" y="40"/>
                      </a:lnTo>
                      <a:lnTo>
                        <a:pt x="32" y="33"/>
                      </a:lnTo>
                      <a:lnTo>
                        <a:pt x="40" y="26"/>
                      </a:lnTo>
                      <a:lnTo>
                        <a:pt x="48" y="20"/>
                      </a:lnTo>
                      <a:lnTo>
                        <a:pt x="57" y="14"/>
                      </a:lnTo>
                      <a:lnTo>
                        <a:pt x="66" y="10"/>
                      </a:lnTo>
                      <a:lnTo>
                        <a:pt x="76" y="6"/>
                      </a:lnTo>
                      <a:lnTo>
                        <a:pt x="87" y="4"/>
                      </a:lnTo>
                      <a:lnTo>
                        <a:pt x="97" y="1"/>
                      </a:lnTo>
                      <a:lnTo>
                        <a:pt x="108" y="0"/>
                      </a:lnTo>
                      <a:lnTo>
                        <a:pt x="119" y="1"/>
                      </a:lnTo>
                      <a:lnTo>
                        <a:pt x="130" y="4"/>
                      </a:lnTo>
                      <a:lnTo>
                        <a:pt x="140" y="6"/>
                      </a:lnTo>
                      <a:lnTo>
                        <a:pt x="151" y="10"/>
                      </a:lnTo>
                      <a:lnTo>
                        <a:pt x="161" y="14"/>
                      </a:lnTo>
                      <a:lnTo>
                        <a:pt x="169" y="20"/>
                      </a:lnTo>
                      <a:lnTo>
                        <a:pt x="178" y="26"/>
                      </a:lnTo>
                      <a:lnTo>
                        <a:pt x="185" y="33"/>
                      </a:lnTo>
                      <a:lnTo>
                        <a:pt x="192" y="40"/>
                      </a:lnTo>
                      <a:lnTo>
                        <a:pt x="198" y="49"/>
                      </a:lnTo>
                      <a:lnTo>
                        <a:pt x="204" y="58"/>
                      </a:lnTo>
                      <a:lnTo>
                        <a:pt x="208" y="67"/>
                      </a:lnTo>
                      <a:lnTo>
                        <a:pt x="212" y="77"/>
                      </a:lnTo>
                      <a:lnTo>
                        <a:pt x="215" y="87"/>
                      </a:lnTo>
                      <a:lnTo>
                        <a:pt x="216" y="98"/>
                      </a:lnTo>
                      <a:lnTo>
                        <a:pt x="217" y="109"/>
                      </a:lnTo>
                      <a:close/>
                    </a:path>
                  </a:pathLst>
                </a:custGeom>
                <a:solidFill>
                  <a:srgbClr val="CC99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338" name="Freeform 317"/>
                <p:cNvSpPr>
                  <a:spLocks/>
                </p:cNvSpPr>
                <p:nvPr/>
              </p:nvSpPr>
              <p:spPr bwMode="auto">
                <a:xfrm>
                  <a:off x="2132" y="3032"/>
                  <a:ext cx="260" cy="29"/>
                </a:xfrm>
                <a:custGeom>
                  <a:avLst/>
                  <a:gdLst>
                    <a:gd name="T0" fmla="*/ 0 w 3635"/>
                    <a:gd name="T1" fmla="*/ 0 h 405"/>
                    <a:gd name="T2" fmla="*/ 0 w 3635"/>
                    <a:gd name="T3" fmla="*/ 0 h 405"/>
                    <a:gd name="T4" fmla="*/ 0 w 3635"/>
                    <a:gd name="T5" fmla="*/ 0 h 405"/>
                    <a:gd name="T6" fmla="*/ 0 w 3635"/>
                    <a:gd name="T7" fmla="*/ 0 h 405"/>
                    <a:gd name="T8" fmla="*/ 0 w 3635"/>
                    <a:gd name="T9" fmla="*/ 0 h 405"/>
                    <a:gd name="T10" fmla="*/ 0 w 3635"/>
                    <a:gd name="T11" fmla="*/ 0 h 405"/>
                    <a:gd name="T12" fmla="*/ 0 w 3635"/>
                    <a:gd name="T13" fmla="*/ 0 h 405"/>
                    <a:gd name="T14" fmla="*/ 0 w 3635"/>
                    <a:gd name="T15" fmla="*/ 0 h 405"/>
                    <a:gd name="T16" fmla="*/ 0 w 3635"/>
                    <a:gd name="T17" fmla="*/ 0 h 405"/>
                    <a:gd name="T18" fmla="*/ 0 w 3635"/>
                    <a:gd name="T19" fmla="*/ 0 h 405"/>
                    <a:gd name="T20" fmla="*/ 0 w 3635"/>
                    <a:gd name="T21" fmla="*/ 0 h 405"/>
                    <a:gd name="T22" fmla="*/ 0 w 3635"/>
                    <a:gd name="T23" fmla="*/ 0 h 405"/>
                    <a:gd name="T24" fmla="*/ 0 w 3635"/>
                    <a:gd name="T25" fmla="*/ 0 h 405"/>
                    <a:gd name="T26" fmla="*/ 0 w 3635"/>
                    <a:gd name="T27" fmla="*/ 0 h 405"/>
                    <a:gd name="T28" fmla="*/ 0 w 3635"/>
                    <a:gd name="T29" fmla="*/ 0 h 405"/>
                    <a:gd name="T30" fmla="*/ 0 w 3635"/>
                    <a:gd name="T31" fmla="*/ 0 h 405"/>
                    <a:gd name="T32" fmla="*/ 0 w 3635"/>
                    <a:gd name="T33" fmla="*/ 0 h 405"/>
                    <a:gd name="T34" fmla="*/ 0 w 3635"/>
                    <a:gd name="T35" fmla="*/ 0 h 405"/>
                    <a:gd name="T36" fmla="*/ 0 w 3635"/>
                    <a:gd name="T37" fmla="*/ 0 h 405"/>
                    <a:gd name="T38" fmla="*/ 0 w 3635"/>
                    <a:gd name="T39" fmla="*/ 0 h 405"/>
                    <a:gd name="T40" fmla="*/ 0 w 3635"/>
                    <a:gd name="T41" fmla="*/ 0 h 405"/>
                    <a:gd name="T42" fmla="*/ 0 w 3635"/>
                    <a:gd name="T43" fmla="*/ 0 h 405"/>
                    <a:gd name="T44" fmla="*/ 0 w 3635"/>
                    <a:gd name="T45" fmla="*/ 0 h 405"/>
                    <a:gd name="T46" fmla="*/ 0 w 3635"/>
                    <a:gd name="T47" fmla="*/ 0 h 405"/>
                    <a:gd name="T48" fmla="*/ 0 w 3635"/>
                    <a:gd name="T49" fmla="*/ 0 h 405"/>
                    <a:gd name="T50" fmla="*/ 0 w 3635"/>
                    <a:gd name="T51" fmla="*/ 0 h 405"/>
                    <a:gd name="T52" fmla="*/ 0 w 3635"/>
                    <a:gd name="T53" fmla="*/ 0 h 405"/>
                    <a:gd name="T54" fmla="*/ 0 w 3635"/>
                    <a:gd name="T55" fmla="*/ 0 h 405"/>
                    <a:gd name="T56" fmla="*/ 0 w 3635"/>
                    <a:gd name="T57" fmla="*/ 0 h 405"/>
                    <a:gd name="T58" fmla="*/ 0 w 3635"/>
                    <a:gd name="T59" fmla="*/ 0 h 405"/>
                    <a:gd name="T60" fmla="*/ 0 w 3635"/>
                    <a:gd name="T61" fmla="*/ 0 h 405"/>
                    <a:gd name="T62" fmla="*/ 0 w 3635"/>
                    <a:gd name="T63" fmla="*/ 0 h 405"/>
                    <a:gd name="T64" fmla="*/ 0 w 3635"/>
                    <a:gd name="T65" fmla="*/ 0 h 405"/>
                    <a:gd name="T66" fmla="*/ 0 w 3635"/>
                    <a:gd name="T67" fmla="*/ 0 h 405"/>
                    <a:gd name="T68" fmla="*/ 0 w 3635"/>
                    <a:gd name="T69" fmla="*/ 0 h 405"/>
                    <a:gd name="T70" fmla="*/ 0 w 3635"/>
                    <a:gd name="T71" fmla="*/ 0 h 405"/>
                    <a:gd name="T72" fmla="*/ 0 w 3635"/>
                    <a:gd name="T73" fmla="*/ 0 h 405"/>
                    <a:gd name="T74" fmla="*/ 0 w 3635"/>
                    <a:gd name="T75" fmla="*/ 0 h 405"/>
                    <a:gd name="T76" fmla="*/ 0 w 3635"/>
                    <a:gd name="T77" fmla="*/ 0 h 405"/>
                    <a:gd name="T78" fmla="*/ 0 w 3635"/>
                    <a:gd name="T79" fmla="*/ 0 h 405"/>
                    <a:gd name="T80" fmla="*/ 0 w 3635"/>
                    <a:gd name="T81" fmla="*/ 0 h 405"/>
                    <a:gd name="T82" fmla="*/ 0 w 3635"/>
                    <a:gd name="T83" fmla="*/ 0 h 405"/>
                    <a:gd name="T84" fmla="*/ 0 w 3635"/>
                    <a:gd name="T85" fmla="*/ 0 h 405"/>
                    <a:gd name="T86" fmla="*/ 0 w 3635"/>
                    <a:gd name="T87" fmla="*/ 0 h 405"/>
                    <a:gd name="T88" fmla="*/ 0 w 3635"/>
                    <a:gd name="T89" fmla="*/ 0 h 405"/>
                    <a:gd name="T90" fmla="*/ 0 w 3635"/>
                    <a:gd name="T91" fmla="*/ 0 h 405"/>
                    <a:gd name="T92" fmla="*/ 0 w 3635"/>
                    <a:gd name="T93" fmla="*/ 0 h 405"/>
                    <a:gd name="T94" fmla="*/ 0 w 3635"/>
                    <a:gd name="T95" fmla="*/ 0 h 405"/>
                    <a:gd name="T96" fmla="*/ 0 w 3635"/>
                    <a:gd name="T97" fmla="*/ 0 h 405"/>
                    <a:gd name="T98" fmla="*/ 0 w 3635"/>
                    <a:gd name="T99" fmla="*/ 0 h 405"/>
                    <a:gd name="T100" fmla="*/ 0 w 3635"/>
                    <a:gd name="T101" fmla="*/ 0 h 405"/>
                    <a:gd name="T102" fmla="*/ 0 w 3635"/>
                    <a:gd name="T103" fmla="*/ 0 h 405"/>
                    <a:gd name="T104" fmla="*/ 0 w 3635"/>
                    <a:gd name="T105" fmla="*/ 0 h 405"/>
                    <a:gd name="T106" fmla="*/ 0 w 3635"/>
                    <a:gd name="T107" fmla="*/ 0 h 405"/>
                    <a:gd name="T108" fmla="*/ 0 w 3635"/>
                    <a:gd name="T109" fmla="*/ 0 h 405"/>
                    <a:gd name="T110" fmla="*/ 0 w 3635"/>
                    <a:gd name="T111" fmla="*/ 0 h 405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3635"/>
                    <a:gd name="T169" fmla="*/ 0 h 405"/>
                    <a:gd name="T170" fmla="*/ 3635 w 3635"/>
                    <a:gd name="T171" fmla="*/ 405 h 405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3635" h="405">
                      <a:moveTo>
                        <a:pt x="3635" y="202"/>
                      </a:moveTo>
                      <a:lnTo>
                        <a:pt x="3632" y="213"/>
                      </a:lnTo>
                      <a:lnTo>
                        <a:pt x="3625" y="224"/>
                      </a:lnTo>
                      <a:lnTo>
                        <a:pt x="3613" y="234"/>
                      </a:lnTo>
                      <a:lnTo>
                        <a:pt x="3597" y="243"/>
                      </a:lnTo>
                      <a:lnTo>
                        <a:pt x="3577" y="253"/>
                      </a:lnTo>
                      <a:lnTo>
                        <a:pt x="3553" y="263"/>
                      </a:lnTo>
                      <a:lnTo>
                        <a:pt x="3524" y="272"/>
                      </a:lnTo>
                      <a:lnTo>
                        <a:pt x="3491" y="281"/>
                      </a:lnTo>
                      <a:lnTo>
                        <a:pt x="3455" y="290"/>
                      </a:lnTo>
                      <a:lnTo>
                        <a:pt x="3415" y="299"/>
                      </a:lnTo>
                      <a:lnTo>
                        <a:pt x="3372" y="307"/>
                      </a:lnTo>
                      <a:lnTo>
                        <a:pt x="3324" y="315"/>
                      </a:lnTo>
                      <a:lnTo>
                        <a:pt x="3273" y="323"/>
                      </a:lnTo>
                      <a:lnTo>
                        <a:pt x="3220" y="331"/>
                      </a:lnTo>
                      <a:lnTo>
                        <a:pt x="3162" y="338"/>
                      </a:lnTo>
                      <a:lnTo>
                        <a:pt x="3102" y="345"/>
                      </a:lnTo>
                      <a:lnTo>
                        <a:pt x="3039" y="352"/>
                      </a:lnTo>
                      <a:lnTo>
                        <a:pt x="2973" y="359"/>
                      </a:lnTo>
                      <a:lnTo>
                        <a:pt x="2904" y="365"/>
                      </a:lnTo>
                      <a:lnTo>
                        <a:pt x="2833" y="370"/>
                      </a:lnTo>
                      <a:lnTo>
                        <a:pt x="2759" y="376"/>
                      </a:lnTo>
                      <a:lnTo>
                        <a:pt x="2684" y="380"/>
                      </a:lnTo>
                      <a:lnTo>
                        <a:pt x="2605" y="385"/>
                      </a:lnTo>
                      <a:lnTo>
                        <a:pt x="2525" y="389"/>
                      </a:lnTo>
                      <a:lnTo>
                        <a:pt x="2357" y="396"/>
                      </a:lnTo>
                      <a:lnTo>
                        <a:pt x="2183" y="400"/>
                      </a:lnTo>
                      <a:lnTo>
                        <a:pt x="2094" y="402"/>
                      </a:lnTo>
                      <a:lnTo>
                        <a:pt x="2003" y="404"/>
                      </a:lnTo>
                      <a:lnTo>
                        <a:pt x="1910" y="404"/>
                      </a:lnTo>
                      <a:lnTo>
                        <a:pt x="1818" y="405"/>
                      </a:lnTo>
                      <a:lnTo>
                        <a:pt x="1724" y="404"/>
                      </a:lnTo>
                      <a:lnTo>
                        <a:pt x="1631" y="404"/>
                      </a:lnTo>
                      <a:lnTo>
                        <a:pt x="1541" y="402"/>
                      </a:lnTo>
                      <a:lnTo>
                        <a:pt x="1451" y="400"/>
                      </a:lnTo>
                      <a:lnTo>
                        <a:pt x="1277" y="396"/>
                      </a:lnTo>
                      <a:lnTo>
                        <a:pt x="1110" y="389"/>
                      </a:lnTo>
                      <a:lnTo>
                        <a:pt x="1029" y="385"/>
                      </a:lnTo>
                      <a:lnTo>
                        <a:pt x="951" y="380"/>
                      </a:lnTo>
                      <a:lnTo>
                        <a:pt x="875" y="376"/>
                      </a:lnTo>
                      <a:lnTo>
                        <a:pt x="801" y="370"/>
                      </a:lnTo>
                      <a:lnTo>
                        <a:pt x="730" y="365"/>
                      </a:lnTo>
                      <a:lnTo>
                        <a:pt x="661" y="359"/>
                      </a:lnTo>
                      <a:lnTo>
                        <a:pt x="595" y="352"/>
                      </a:lnTo>
                      <a:lnTo>
                        <a:pt x="533" y="345"/>
                      </a:lnTo>
                      <a:lnTo>
                        <a:pt x="472" y="338"/>
                      </a:lnTo>
                      <a:lnTo>
                        <a:pt x="415" y="331"/>
                      </a:lnTo>
                      <a:lnTo>
                        <a:pt x="361" y="323"/>
                      </a:lnTo>
                      <a:lnTo>
                        <a:pt x="310" y="315"/>
                      </a:lnTo>
                      <a:lnTo>
                        <a:pt x="263" y="307"/>
                      </a:lnTo>
                      <a:lnTo>
                        <a:pt x="219" y="299"/>
                      </a:lnTo>
                      <a:lnTo>
                        <a:pt x="179" y="290"/>
                      </a:lnTo>
                      <a:lnTo>
                        <a:pt x="143" y="281"/>
                      </a:lnTo>
                      <a:lnTo>
                        <a:pt x="111" y="272"/>
                      </a:lnTo>
                      <a:lnTo>
                        <a:pt x="81" y="263"/>
                      </a:lnTo>
                      <a:lnTo>
                        <a:pt x="57" y="253"/>
                      </a:lnTo>
                      <a:lnTo>
                        <a:pt x="37" y="243"/>
                      </a:lnTo>
                      <a:lnTo>
                        <a:pt x="21" y="234"/>
                      </a:lnTo>
                      <a:lnTo>
                        <a:pt x="9" y="224"/>
                      </a:lnTo>
                      <a:lnTo>
                        <a:pt x="3" y="213"/>
                      </a:lnTo>
                      <a:lnTo>
                        <a:pt x="0" y="202"/>
                      </a:lnTo>
                      <a:lnTo>
                        <a:pt x="3" y="192"/>
                      </a:lnTo>
                      <a:lnTo>
                        <a:pt x="9" y="182"/>
                      </a:lnTo>
                      <a:lnTo>
                        <a:pt x="21" y="172"/>
                      </a:lnTo>
                      <a:lnTo>
                        <a:pt x="37" y="162"/>
                      </a:lnTo>
                      <a:lnTo>
                        <a:pt x="57" y="152"/>
                      </a:lnTo>
                      <a:lnTo>
                        <a:pt x="81" y="142"/>
                      </a:lnTo>
                      <a:lnTo>
                        <a:pt x="111" y="133"/>
                      </a:lnTo>
                      <a:lnTo>
                        <a:pt x="143" y="124"/>
                      </a:lnTo>
                      <a:lnTo>
                        <a:pt x="179" y="115"/>
                      </a:lnTo>
                      <a:lnTo>
                        <a:pt x="219" y="106"/>
                      </a:lnTo>
                      <a:lnTo>
                        <a:pt x="263" y="98"/>
                      </a:lnTo>
                      <a:lnTo>
                        <a:pt x="310" y="90"/>
                      </a:lnTo>
                      <a:lnTo>
                        <a:pt x="361" y="82"/>
                      </a:lnTo>
                      <a:lnTo>
                        <a:pt x="415" y="73"/>
                      </a:lnTo>
                      <a:lnTo>
                        <a:pt x="472" y="66"/>
                      </a:lnTo>
                      <a:lnTo>
                        <a:pt x="533" y="59"/>
                      </a:lnTo>
                      <a:lnTo>
                        <a:pt x="595" y="53"/>
                      </a:lnTo>
                      <a:lnTo>
                        <a:pt x="661" y="46"/>
                      </a:lnTo>
                      <a:lnTo>
                        <a:pt x="730" y="40"/>
                      </a:lnTo>
                      <a:lnTo>
                        <a:pt x="801" y="35"/>
                      </a:lnTo>
                      <a:lnTo>
                        <a:pt x="951" y="25"/>
                      </a:lnTo>
                      <a:lnTo>
                        <a:pt x="1110" y="16"/>
                      </a:lnTo>
                      <a:lnTo>
                        <a:pt x="1277" y="10"/>
                      </a:lnTo>
                      <a:lnTo>
                        <a:pt x="1451" y="5"/>
                      </a:lnTo>
                      <a:lnTo>
                        <a:pt x="1631" y="2"/>
                      </a:lnTo>
                      <a:lnTo>
                        <a:pt x="1818" y="0"/>
                      </a:lnTo>
                      <a:lnTo>
                        <a:pt x="2003" y="2"/>
                      </a:lnTo>
                      <a:lnTo>
                        <a:pt x="2183" y="5"/>
                      </a:lnTo>
                      <a:lnTo>
                        <a:pt x="2357" y="10"/>
                      </a:lnTo>
                      <a:lnTo>
                        <a:pt x="2525" y="16"/>
                      </a:lnTo>
                      <a:lnTo>
                        <a:pt x="2684" y="25"/>
                      </a:lnTo>
                      <a:lnTo>
                        <a:pt x="2833" y="35"/>
                      </a:lnTo>
                      <a:lnTo>
                        <a:pt x="2904" y="40"/>
                      </a:lnTo>
                      <a:lnTo>
                        <a:pt x="2973" y="46"/>
                      </a:lnTo>
                      <a:lnTo>
                        <a:pt x="3039" y="53"/>
                      </a:lnTo>
                      <a:lnTo>
                        <a:pt x="3102" y="59"/>
                      </a:lnTo>
                      <a:lnTo>
                        <a:pt x="3162" y="66"/>
                      </a:lnTo>
                      <a:lnTo>
                        <a:pt x="3220" y="73"/>
                      </a:lnTo>
                      <a:lnTo>
                        <a:pt x="3273" y="82"/>
                      </a:lnTo>
                      <a:lnTo>
                        <a:pt x="3324" y="90"/>
                      </a:lnTo>
                      <a:lnTo>
                        <a:pt x="3372" y="98"/>
                      </a:lnTo>
                      <a:lnTo>
                        <a:pt x="3415" y="106"/>
                      </a:lnTo>
                      <a:lnTo>
                        <a:pt x="3455" y="115"/>
                      </a:lnTo>
                      <a:lnTo>
                        <a:pt x="3491" y="124"/>
                      </a:lnTo>
                      <a:lnTo>
                        <a:pt x="3524" y="133"/>
                      </a:lnTo>
                      <a:lnTo>
                        <a:pt x="3553" y="142"/>
                      </a:lnTo>
                      <a:lnTo>
                        <a:pt x="3577" y="152"/>
                      </a:lnTo>
                      <a:lnTo>
                        <a:pt x="3597" y="162"/>
                      </a:lnTo>
                      <a:lnTo>
                        <a:pt x="3613" y="172"/>
                      </a:lnTo>
                      <a:lnTo>
                        <a:pt x="3625" y="182"/>
                      </a:lnTo>
                      <a:lnTo>
                        <a:pt x="3632" y="192"/>
                      </a:lnTo>
                      <a:lnTo>
                        <a:pt x="3635" y="202"/>
                      </a:lnTo>
                      <a:close/>
                    </a:path>
                  </a:pathLst>
                </a:custGeom>
                <a:solidFill>
                  <a:srgbClr val="6666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339" name="Freeform 318"/>
                <p:cNvSpPr>
                  <a:spLocks/>
                </p:cNvSpPr>
                <p:nvPr/>
              </p:nvSpPr>
              <p:spPr bwMode="auto">
                <a:xfrm>
                  <a:off x="2262" y="2991"/>
                  <a:ext cx="126" cy="50"/>
                </a:xfrm>
                <a:custGeom>
                  <a:avLst/>
                  <a:gdLst>
                    <a:gd name="T0" fmla="*/ 0 w 1765"/>
                    <a:gd name="T1" fmla="*/ 0 h 694"/>
                    <a:gd name="T2" fmla="*/ 0 w 1765"/>
                    <a:gd name="T3" fmla="*/ 0 h 694"/>
                    <a:gd name="T4" fmla="*/ 0 w 1765"/>
                    <a:gd name="T5" fmla="*/ 0 h 694"/>
                    <a:gd name="T6" fmla="*/ 0 w 1765"/>
                    <a:gd name="T7" fmla="*/ 0 h 694"/>
                    <a:gd name="T8" fmla="*/ 0 w 1765"/>
                    <a:gd name="T9" fmla="*/ 0 h 694"/>
                    <a:gd name="T10" fmla="*/ 0 w 1765"/>
                    <a:gd name="T11" fmla="*/ 0 h 694"/>
                    <a:gd name="T12" fmla="*/ 0 w 1765"/>
                    <a:gd name="T13" fmla="*/ 0 h 694"/>
                    <a:gd name="T14" fmla="*/ 0 w 1765"/>
                    <a:gd name="T15" fmla="*/ 0 h 694"/>
                    <a:gd name="T16" fmla="*/ 0 w 1765"/>
                    <a:gd name="T17" fmla="*/ 0 h 694"/>
                    <a:gd name="T18" fmla="*/ 0 w 1765"/>
                    <a:gd name="T19" fmla="*/ 0 h 694"/>
                    <a:gd name="T20" fmla="*/ 0 w 1765"/>
                    <a:gd name="T21" fmla="*/ 0 h 694"/>
                    <a:gd name="T22" fmla="*/ 0 w 1765"/>
                    <a:gd name="T23" fmla="*/ 0 h 694"/>
                    <a:gd name="T24" fmla="*/ 0 w 1765"/>
                    <a:gd name="T25" fmla="*/ 0 h 694"/>
                    <a:gd name="T26" fmla="*/ 0 w 1765"/>
                    <a:gd name="T27" fmla="*/ 0 h 694"/>
                    <a:gd name="T28" fmla="*/ 0 w 1765"/>
                    <a:gd name="T29" fmla="*/ 0 h 694"/>
                    <a:gd name="T30" fmla="*/ 0 w 1765"/>
                    <a:gd name="T31" fmla="*/ 0 h 694"/>
                    <a:gd name="T32" fmla="*/ 0 w 1765"/>
                    <a:gd name="T33" fmla="*/ 0 h 694"/>
                    <a:gd name="T34" fmla="*/ 0 w 1765"/>
                    <a:gd name="T35" fmla="*/ 0 h 694"/>
                    <a:gd name="T36" fmla="*/ 0 w 1765"/>
                    <a:gd name="T37" fmla="*/ 0 h 694"/>
                    <a:gd name="T38" fmla="*/ 0 w 1765"/>
                    <a:gd name="T39" fmla="*/ 0 h 694"/>
                    <a:gd name="T40" fmla="*/ 0 w 1765"/>
                    <a:gd name="T41" fmla="*/ 0 h 694"/>
                    <a:gd name="T42" fmla="*/ 0 w 1765"/>
                    <a:gd name="T43" fmla="*/ 0 h 694"/>
                    <a:gd name="T44" fmla="*/ 0 w 1765"/>
                    <a:gd name="T45" fmla="*/ 0 h 694"/>
                    <a:gd name="T46" fmla="*/ 0 w 1765"/>
                    <a:gd name="T47" fmla="*/ 0 h 694"/>
                    <a:gd name="T48" fmla="*/ 0 w 1765"/>
                    <a:gd name="T49" fmla="*/ 0 h 694"/>
                    <a:gd name="T50" fmla="*/ 0 w 1765"/>
                    <a:gd name="T51" fmla="*/ 0 h 694"/>
                    <a:gd name="T52" fmla="*/ 0 w 1765"/>
                    <a:gd name="T53" fmla="*/ 0 h 694"/>
                    <a:gd name="T54" fmla="*/ 0 w 1765"/>
                    <a:gd name="T55" fmla="*/ 0 h 694"/>
                    <a:gd name="T56" fmla="*/ 0 w 1765"/>
                    <a:gd name="T57" fmla="*/ 0 h 694"/>
                    <a:gd name="T58" fmla="*/ 0 w 1765"/>
                    <a:gd name="T59" fmla="*/ 0 h 694"/>
                    <a:gd name="T60" fmla="*/ 0 w 1765"/>
                    <a:gd name="T61" fmla="*/ 0 h 694"/>
                    <a:gd name="T62" fmla="*/ 0 w 1765"/>
                    <a:gd name="T63" fmla="*/ 0 h 694"/>
                    <a:gd name="T64" fmla="*/ 0 w 1765"/>
                    <a:gd name="T65" fmla="*/ 0 h 694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765"/>
                    <a:gd name="T100" fmla="*/ 0 h 694"/>
                    <a:gd name="T101" fmla="*/ 1765 w 1765"/>
                    <a:gd name="T102" fmla="*/ 694 h 694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765" h="694">
                      <a:moveTo>
                        <a:pt x="981" y="0"/>
                      </a:moveTo>
                      <a:lnTo>
                        <a:pt x="999" y="5"/>
                      </a:lnTo>
                      <a:lnTo>
                        <a:pt x="1048" y="18"/>
                      </a:lnTo>
                      <a:lnTo>
                        <a:pt x="1082" y="28"/>
                      </a:lnTo>
                      <a:lnTo>
                        <a:pt x="1123" y="41"/>
                      </a:lnTo>
                      <a:lnTo>
                        <a:pt x="1167" y="55"/>
                      </a:lnTo>
                      <a:lnTo>
                        <a:pt x="1215" y="72"/>
                      </a:lnTo>
                      <a:lnTo>
                        <a:pt x="1266" y="91"/>
                      </a:lnTo>
                      <a:lnTo>
                        <a:pt x="1318" y="113"/>
                      </a:lnTo>
                      <a:lnTo>
                        <a:pt x="1372" y="137"/>
                      </a:lnTo>
                      <a:lnTo>
                        <a:pt x="1427" y="162"/>
                      </a:lnTo>
                      <a:lnTo>
                        <a:pt x="1453" y="176"/>
                      </a:lnTo>
                      <a:lnTo>
                        <a:pt x="1480" y="190"/>
                      </a:lnTo>
                      <a:lnTo>
                        <a:pt x="1506" y="205"/>
                      </a:lnTo>
                      <a:lnTo>
                        <a:pt x="1532" y="220"/>
                      </a:lnTo>
                      <a:lnTo>
                        <a:pt x="1558" y="236"/>
                      </a:lnTo>
                      <a:lnTo>
                        <a:pt x="1582" y="254"/>
                      </a:lnTo>
                      <a:lnTo>
                        <a:pt x="1606" y="271"/>
                      </a:lnTo>
                      <a:lnTo>
                        <a:pt x="1629" y="288"/>
                      </a:lnTo>
                      <a:lnTo>
                        <a:pt x="1651" y="307"/>
                      </a:lnTo>
                      <a:lnTo>
                        <a:pt x="1670" y="326"/>
                      </a:lnTo>
                      <a:lnTo>
                        <a:pt x="1689" y="346"/>
                      </a:lnTo>
                      <a:lnTo>
                        <a:pt x="1705" y="366"/>
                      </a:lnTo>
                      <a:lnTo>
                        <a:pt x="1718" y="388"/>
                      </a:lnTo>
                      <a:lnTo>
                        <a:pt x="1730" y="409"/>
                      </a:lnTo>
                      <a:lnTo>
                        <a:pt x="1740" y="430"/>
                      </a:lnTo>
                      <a:lnTo>
                        <a:pt x="1748" y="451"/>
                      </a:lnTo>
                      <a:lnTo>
                        <a:pt x="1754" y="472"/>
                      </a:lnTo>
                      <a:lnTo>
                        <a:pt x="1759" y="493"/>
                      </a:lnTo>
                      <a:lnTo>
                        <a:pt x="1763" y="515"/>
                      </a:lnTo>
                      <a:lnTo>
                        <a:pt x="1765" y="535"/>
                      </a:lnTo>
                      <a:lnTo>
                        <a:pt x="1765" y="556"/>
                      </a:lnTo>
                      <a:lnTo>
                        <a:pt x="1765" y="576"/>
                      </a:lnTo>
                      <a:lnTo>
                        <a:pt x="1763" y="595"/>
                      </a:lnTo>
                      <a:lnTo>
                        <a:pt x="1760" y="614"/>
                      </a:lnTo>
                      <a:lnTo>
                        <a:pt x="34" y="694"/>
                      </a:lnTo>
                      <a:lnTo>
                        <a:pt x="31" y="687"/>
                      </a:lnTo>
                      <a:lnTo>
                        <a:pt x="28" y="680"/>
                      </a:lnTo>
                      <a:lnTo>
                        <a:pt x="26" y="674"/>
                      </a:lnTo>
                      <a:lnTo>
                        <a:pt x="23" y="667"/>
                      </a:lnTo>
                      <a:lnTo>
                        <a:pt x="21" y="660"/>
                      </a:lnTo>
                      <a:lnTo>
                        <a:pt x="18" y="652"/>
                      </a:lnTo>
                      <a:lnTo>
                        <a:pt x="16" y="644"/>
                      </a:lnTo>
                      <a:lnTo>
                        <a:pt x="13" y="636"/>
                      </a:lnTo>
                      <a:lnTo>
                        <a:pt x="8" y="614"/>
                      </a:lnTo>
                      <a:lnTo>
                        <a:pt x="4" y="591"/>
                      </a:lnTo>
                      <a:lnTo>
                        <a:pt x="1" y="569"/>
                      </a:lnTo>
                      <a:lnTo>
                        <a:pt x="0" y="546"/>
                      </a:lnTo>
                      <a:lnTo>
                        <a:pt x="0" y="524"/>
                      </a:lnTo>
                      <a:lnTo>
                        <a:pt x="1" y="501"/>
                      </a:lnTo>
                      <a:lnTo>
                        <a:pt x="3" y="480"/>
                      </a:lnTo>
                      <a:lnTo>
                        <a:pt x="6" y="459"/>
                      </a:lnTo>
                      <a:lnTo>
                        <a:pt x="10" y="438"/>
                      </a:lnTo>
                      <a:lnTo>
                        <a:pt x="15" y="417"/>
                      </a:lnTo>
                      <a:lnTo>
                        <a:pt x="20" y="397"/>
                      </a:lnTo>
                      <a:lnTo>
                        <a:pt x="26" y="378"/>
                      </a:lnTo>
                      <a:lnTo>
                        <a:pt x="33" y="358"/>
                      </a:lnTo>
                      <a:lnTo>
                        <a:pt x="40" y="339"/>
                      </a:lnTo>
                      <a:lnTo>
                        <a:pt x="48" y="321"/>
                      </a:lnTo>
                      <a:lnTo>
                        <a:pt x="56" y="304"/>
                      </a:lnTo>
                      <a:lnTo>
                        <a:pt x="72" y="272"/>
                      </a:lnTo>
                      <a:lnTo>
                        <a:pt x="88" y="243"/>
                      </a:lnTo>
                      <a:lnTo>
                        <a:pt x="104" y="216"/>
                      </a:lnTo>
                      <a:lnTo>
                        <a:pt x="118" y="195"/>
                      </a:lnTo>
                      <a:lnTo>
                        <a:pt x="142" y="164"/>
                      </a:lnTo>
                      <a:lnTo>
                        <a:pt x="150" y="154"/>
                      </a:lnTo>
                      <a:lnTo>
                        <a:pt x="981" y="0"/>
                      </a:lnTo>
                      <a:close/>
                    </a:path>
                  </a:pathLst>
                </a:custGeom>
                <a:solidFill>
                  <a:srgbClr val="1919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340" name="Freeform 319"/>
                <p:cNvSpPr>
                  <a:spLocks/>
                </p:cNvSpPr>
                <p:nvPr/>
              </p:nvSpPr>
              <p:spPr bwMode="auto">
                <a:xfrm>
                  <a:off x="2264" y="3035"/>
                  <a:ext cx="123" cy="16"/>
                </a:xfrm>
                <a:custGeom>
                  <a:avLst/>
                  <a:gdLst>
                    <a:gd name="T0" fmla="*/ 0 w 1726"/>
                    <a:gd name="T1" fmla="*/ 0 h 224"/>
                    <a:gd name="T2" fmla="*/ 0 w 1726"/>
                    <a:gd name="T3" fmla="*/ 0 h 224"/>
                    <a:gd name="T4" fmla="*/ 0 w 1726"/>
                    <a:gd name="T5" fmla="*/ 0 h 224"/>
                    <a:gd name="T6" fmla="*/ 0 w 1726"/>
                    <a:gd name="T7" fmla="*/ 0 h 224"/>
                    <a:gd name="T8" fmla="*/ 0 w 1726"/>
                    <a:gd name="T9" fmla="*/ 0 h 224"/>
                    <a:gd name="T10" fmla="*/ 0 w 1726"/>
                    <a:gd name="T11" fmla="*/ 0 h 224"/>
                    <a:gd name="T12" fmla="*/ 0 w 1726"/>
                    <a:gd name="T13" fmla="*/ 0 h 224"/>
                    <a:gd name="T14" fmla="*/ 0 w 1726"/>
                    <a:gd name="T15" fmla="*/ 0 h 224"/>
                    <a:gd name="T16" fmla="*/ 0 w 1726"/>
                    <a:gd name="T17" fmla="*/ 0 h 224"/>
                    <a:gd name="T18" fmla="*/ 0 w 1726"/>
                    <a:gd name="T19" fmla="*/ 0 h 224"/>
                    <a:gd name="T20" fmla="*/ 0 w 1726"/>
                    <a:gd name="T21" fmla="*/ 0 h 224"/>
                    <a:gd name="T22" fmla="*/ 0 w 1726"/>
                    <a:gd name="T23" fmla="*/ 0 h 224"/>
                    <a:gd name="T24" fmla="*/ 0 w 1726"/>
                    <a:gd name="T25" fmla="*/ 0 h 224"/>
                    <a:gd name="T26" fmla="*/ 0 w 1726"/>
                    <a:gd name="T27" fmla="*/ 0 h 224"/>
                    <a:gd name="T28" fmla="*/ 0 w 1726"/>
                    <a:gd name="T29" fmla="*/ 0 h 224"/>
                    <a:gd name="T30" fmla="*/ 0 w 1726"/>
                    <a:gd name="T31" fmla="*/ 0 h 224"/>
                    <a:gd name="T32" fmla="*/ 0 w 1726"/>
                    <a:gd name="T33" fmla="*/ 0 h 224"/>
                    <a:gd name="T34" fmla="*/ 0 w 1726"/>
                    <a:gd name="T35" fmla="*/ 0 h 224"/>
                    <a:gd name="T36" fmla="*/ 0 w 1726"/>
                    <a:gd name="T37" fmla="*/ 0 h 224"/>
                    <a:gd name="T38" fmla="*/ 0 w 1726"/>
                    <a:gd name="T39" fmla="*/ 0 h 224"/>
                    <a:gd name="T40" fmla="*/ 0 w 1726"/>
                    <a:gd name="T41" fmla="*/ 0 h 224"/>
                    <a:gd name="T42" fmla="*/ 0 w 1726"/>
                    <a:gd name="T43" fmla="*/ 0 h 224"/>
                    <a:gd name="T44" fmla="*/ 0 w 1726"/>
                    <a:gd name="T45" fmla="*/ 0 h 224"/>
                    <a:gd name="T46" fmla="*/ 0 w 1726"/>
                    <a:gd name="T47" fmla="*/ 0 h 224"/>
                    <a:gd name="T48" fmla="*/ 0 w 1726"/>
                    <a:gd name="T49" fmla="*/ 0 h 224"/>
                    <a:gd name="T50" fmla="*/ 0 w 1726"/>
                    <a:gd name="T51" fmla="*/ 0 h 224"/>
                    <a:gd name="T52" fmla="*/ 0 w 1726"/>
                    <a:gd name="T53" fmla="*/ 0 h 224"/>
                    <a:gd name="T54" fmla="*/ 0 w 1726"/>
                    <a:gd name="T55" fmla="*/ 0 h 224"/>
                    <a:gd name="T56" fmla="*/ 0 w 1726"/>
                    <a:gd name="T57" fmla="*/ 0 h 224"/>
                    <a:gd name="T58" fmla="*/ 0 w 1726"/>
                    <a:gd name="T59" fmla="*/ 0 h 224"/>
                    <a:gd name="T60" fmla="*/ 0 w 1726"/>
                    <a:gd name="T61" fmla="*/ 0 h 224"/>
                    <a:gd name="T62" fmla="*/ 0 w 1726"/>
                    <a:gd name="T63" fmla="*/ 0 h 224"/>
                    <a:gd name="T64" fmla="*/ 0 w 1726"/>
                    <a:gd name="T65" fmla="*/ 0 h 224"/>
                    <a:gd name="T66" fmla="*/ 0 w 1726"/>
                    <a:gd name="T67" fmla="*/ 0 h 224"/>
                    <a:gd name="T68" fmla="*/ 0 w 1726"/>
                    <a:gd name="T69" fmla="*/ 0 h 224"/>
                    <a:gd name="T70" fmla="*/ 0 w 1726"/>
                    <a:gd name="T71" fmla="*/ 0 h 224"/>
                    <a:gd name="T72" fmla="*/ 0 w 1726"/>
                    <a:gd name="T73" fmla="*/ 0 h 224"/>
                    <a:gd name="T74" fmla="*/ 0 w 1726"/>
                    <a:gd name="T75" fmla="*/ 0 h 224"/>
                    <a:gd name="T76" fmla="*/ 0 w 1726"/>
                    <a:gd name="T77" fmla="*/ 0 h 224"/>
                    <a:gd name="T78" fmla="*/ 0 w 1726"/>
                    <a:gd name="T79" fmla="*/ 0 h 224"/>
                    <a:gd name="T80" fmla="*/ 0 w 1726"/>
                    <a:gd name="T81" fmla="*/ 0 h 224"/>
                    <a:gd name="T82" fmla="*/ 0 w 1726"/>
                    <a:gd name="T83" fmla="*/ 0 h 224"/>
                    <a:gd name="T84" fmla="*/ 0 w 1726"/>
                    <a:gd name="T85" fmla="*/ 0 h 224"/>
                    <a:gd name="T86" fmla="*/ 0 w 1726"/>
                    <a:gd name="T87" fmla="*/ 0 h 224"/>
                    <a:gd name="T88" fmla="*/ 0 w 1726"/>
                    <a:gd name="T89" fmla="*/ 0 h 224"/>
                    <a:gd name="T90" fmla="*/ 0 w 1726"/>
                    <a:gd name="T91" fmla="*/ 0 h 224"/>
                    <a:gd name="T92" fmla="*/ 0 w 1726"/>
                    <a:gd name="T93" fmla="*/ 0 h 224"/>
                    <a:gd name="T94" fmla="*/ 0 w 1726"/>
                    <a:gd name="T95" fmla="*/ 0 h 224"/>
                    <a:gd name="T96" fmla="*/ 0 w 1726"/>
                    <a:gd name="T97" fmla="*/ 0 h 224"/>
                    <a:gd name="T98" fmla="*/ 0 w 1726"/>
                    <a:gd name="T99" fmla="*/ 0 h 224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1726"/>
                    <a:gd name="T151" fmla="*/ 0 h 224"/>
                    <a:gd name="T152" fmla="*/ 1726 w 1726"/>
                    <a:gd name="T153" fmla="*/ 224 h 224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1726" h="224">
                      <a:moveTo>
                        <a:pt x="1726" y="0"/>
                      </a:moveTo>
                      <a:lnTo>
                        <a:pt x="1723" y="17"/>
                      </a:lnTo>
                      <a:lnTo>
                        <a:pt x="1719" y="34"/>
                      </a:lnTo>
                      <a:lnTo>
                        <a:pt x="1714" y="50"/>
                      </a:lnTo>
                      <a:lnTo>
                        <a:pt x="1709" y="65"/>
                      </a:lnTo>
                      <a:lnTo>
                        <a:pt x="1703" y="79"/>
                      </a:lnTo>
                      <a:lnTo>
                        <a:pt x="1696" y="92"/>
                      </a:lnTo>
                      <a:lnTo>
                        <a:pt x="1689" y="105"/>
                      </a:lnTo>
                      <a:lnTo>
                        <a:pt x="1682" y="116"/>
                      </a:lnTo>
                      <a:lnTo>
                        <a:pt x="1674" y="126"/>
                      </a:lnTo>
                      <a:lnTo>
                        <a:pt x="1666" y="135"/>
                      </a:lnTo>
                      <a:lnTo>
                        <a:pt x="1658" y="143"/>
                      </a:lnTo>
                      <a:lnTo>
                        <a:pt x="1650" y="150"/>
                      </a:lnTo>
                      <a:lnTo>
                        <a:pt x="1641" y="156"/>
                      </a:lnTo>
                      <a:lnTo>
                        <a:pt x="1633" y="160"/>
                      </a:lnTo>
                      <a:lnTo>
                        <a:pt x="1625" y="162"/>
                      </a:lnTo>
                      <a:lnTo>
                        <a:pt x="1617" y="164"/>
                      </a:lnTo>
                      <a:lnTo>
                        <a:pt x="1563" y="166"/>
                      </a:lnTo>
                      <a:lnTo>
                        <a:pt x="1471" y="171"/>
                      </a:lnTo>
                      <a:lnTo>
                        <a:pt x="1349" y="177"/>
                      </a:lnTo>
                      <a:lnTo>
                        <a:pt x="1206" y="183"/>
                      </a:lnTo>
                      <a:lnTo>
                        <a:pt x="1050" y="190"/>
                      </a:lnTo>
                      <a:lnTo>
                        <a:pt x="888" y="198"/>
                      </a:lnTo>
                      <a:lnTo>
                        <a:pt x="728" y="205"/>
                      </a:lnTo>
                      <a:lnTo>
                        <a:pt x="580" y="212"/>
                      </a:lnTo>
                      <a:lnTo>
                        <a:pt x="460" y="218"/>
                      </a:lnTo>
                      <a:lnTo>
                        <a:pt x="356" y="223"/>
                      </a:lnTo>
                      <a:lnTo>
                        <a:pt x="309" y="224"/>
                      </a:lnTo>
                      <a:lnTo>
                        <a:pt x="267" y="224"/>
                      </a:lnTo>
                      <a:lnTo>
                        <a:pt x="247" y="223"/>
                      </a:lnTo>
                      <a:lnTo>
                        <a:pt x="227" y="222"/>
                      </a:lnTo>
                      <a:lnTo>
                        <a:pt x="208" y="220"/>
                      </a:lnTo>
                      <a:lnTo>
                        <a:pt x="191" y="218"/>
                      </a:lnTo>
                      <a:lnTo>
                        <a:pt x="174" y="216"/>
                      </a:lnTo>
                      <a:lnTo>
                        <a:pt x="158" y="213"/>
                      </a:lnTo>
                      <a:lnTo>
                        <a:pt x="142" y="209"/>
                      </a:lnTo>
                      <a:lnTo>
                        <a:pt x="128" y="204"/>
                      </a:lnTo>
                      <a:lnTo>
                        <a:pt x="114" y="199"/>
                      </a:lnTo>
                      <a:lnTo>
                        <a:pt x="100" y="193"/>
                      </a:lnTo>
                      <a:lnTo>
                        <a:pt x="87" y="186"/>
                      </a:lnTo>
                      <a:lnTo>
                        <a:pt x="75" y="178"/>
                      </a:lnTo>
                      <a:lnTo>
                        <a:pt x="63" y="169"/>
                      </a:lnTo>
                      <a:lnTo>
                        <a:pt x="53" y="159"/>
                      </a:lnTo>
                      <a:lnTo>
                        <a:pt x="42" y="148"/>
                      </a:lnTo>
                      <a:lnTo>
                        <a:pt x="33" y="137"/>
                      </a:lnTo>
                      <a:lnTo>
                        <a:pt x="24" y="124"/>
                      </a:lnTo>
                      <a:lnTo>
                        <a:pt x="15" y="110"/>
                      </a:lnTo>
                      <a:lnTo>
                        <a:pt x="7" y="96"/>
                      </a:lnTo>
                      <a:lnTo>
                        <a:pt x="0" y="80"/>
                      </a:lnTo>
                      <a:lnTo>
                        <a:pt x="1726" y="0"/>
                      </a:ln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341" name="Freeform 320"/>
                <p:cNvSpPr>
                  <a:spLocks/>
                </p:cNvSpPr>
                <p:nvPr/>
              </p:nvSpPr>
              <p:spPr bwMode="auto">
                <a:xfrm>
                  <a:off x="2084" y="2909"/>
                  <a:ext cx="51" cy="126"/>
                </a:xfrm>
                <a:custGeom>
                  <a:avLst/>
                  <a:gdLst>
                    <a:gd name="T0" fmla="*/ 0 w 714"/>
                    <a:gd name="T1" fmla="*/ 0 h 1767"/>
                    <a:gd name="T2" fmla="*/ 0 w 714"/>
                    <a:gd name="T3" fmla="*/ 0 h 1767"/>
                    <a:gd name="T4" fmla="*/ 0 w 714"/>
                    <a:gd name="T5" fmla="*/ 0 h 1767"/>
                    <a:gd name="T6" fmla="*/ 0 w 714"/>
                    <a:gd name="T7" fmla="*/ 0 h 1767"/>
                    <a:gd name="T8" fmla="*/ 0 w 714"/>
                    <a:gd name="T9" fmla="*/ 0 h 1767"/>
                    <a:gd name="T10" fmla="*/ 0 w 714"/>
                    <a:gd name="T11" fmla="*/ 0 h 1767"/>
                    <a:gd name="T12" fmla="*/ 0 w 714"/>
                    <a:gd name="T13" fmla="*/ 0 h 1767"/>
                    <a:gd name="T14" fmla="*/ 0 w 714"/>
                    <a:gd name="T15" fmla="*/ 0 h 1767"/>
                    <a:gd name="T16" fmla="*/ 0 w 714"/>
                    <a:gd name="T17" fmla="*/ 0 h 1767"/>
                    <a:gd name="T18" fmla="*/ 0 w 714"/>
                    <a:gd name="T19" fmla="*/ 0 h 1767"/>
                    <a:gd name="T20" fmla="*/ 0 w 714"/>
                    <a:gd name="T21" fmla="*/ 0 h 1767"/>
                    <a:gd name="T22" fmla="*/ 0 w 714"/>
                    <a:gd name="T23" fmla="*/ 0 h 1767"/>
                    <a:gd name="T24" fmla="*/ 0 w 714"/>
                    <a:gd name="T25" fmla="*/ 0 h 1767"/>
                    <a:gd name="T26" fmla="*/ 0 w 714"/>
                    <a:gd name="T27" fmla="*/ 0 h 1767"/>
                    <a:gd name="T28" fmla="*/ 0 w 714"/>
                    <a:gd name="T29" fmla="*/ 0 h 1767"/>
                    <a:gd name="T30" fmla="*/ 0 w 714"/>
                    <a:gd name="T31" fmla="*/ 0 h 1767"/>
                    <a:gd name="T32" fmla="*/ 0 w 714"/>
                    <a:gd name="T33" fmla="*/ 0 h 1767"/>
                    <a:gd name="T34" fmla="*/ 0 w 714"/>
                    <a:gd name="T35" fmla="*/ 0 h 1767"/>
                    <a:gd name="T36" fmla="*/ 0 w 714"/>
                    <a:gd name="T37" fmla="*/ 0 h 1767"/>
                    <a:gd name="T38" fmla="*/ 0 w 714"/>
                    <a:gd name="T39" fmla="*/ 0 h 1767"/>
                    <a:gd name="T40" fmla="*/ 0 w 714"/>
                    <a:gd name="T41" fmla="*/ 0 h 1767"/>
                    <a:gd name="T42" fmla="*/ 0 w 714"/>
                    <a:gd name="T43" fmla="*/ 0 h 1767"/>
                    <a:gd name="T44" fmla="*/ 0 w 714"/>
                    <a:gd name="T45" fmla="*/ 0 h 1767"/>
                    <a:gd name="T46" fmla="*/ 0 w 714"/>
                    <a:gd name="T47" fmla="*/ 0 h 1767"/>
                    <a:gd name="T48" fmla="*/ 0 w 714"/>
                    <a:gd name="T49" fmla="*/ 0 h 1767"/>
                    <a:gd name="T50" fmla="*/ 0 w 714"/>
                    <a:gd name="T51" fmla="*/ 0 h 1767"/>
                    <a:gd name="T52" fmla="*/ 0 w 714"/>
                    <a:gd name="T53" fmla="*/ 0 h 1767"/>
                    <a:gd name="T54" fmla="*/ 0 w 714"/>
                    <a:gd name="T55" fmla="*/ 0 h 1767"/>
                    <a:gd name="T56" fmla="*/ 0 w 714"/>
                    <a:gd name="T57" fmla="*/ 0 h 1767"/>
                    <a:gd name="T58" fmla="*/ 0 w 714"/>
                    <a:gd name="T59" fmla="*/ 0 h 1767"/>
                    <a:gd name="T60" fmla="*/ 0 w 714"/>
                    <a:gd name="T61" fmla="*/ 0 h 1767"/>
                    <a:gd name="T62" fmla="*/ 0 w 714"/>
                    <a:gd name="T63" fmla="*/ 0 h 1767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714"/>
                    <a:gd name="T97" fmla="*/ 0 h 1767"/>
                    <a:gd name="T98" fmla="*/ 714 w 714"/>
                    <a:gd name="T99" fmla="*/ 1767 h 1767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714" h="1767">
                      <a:moveTo>
                        <a:pt x="714" y="969"/>
                      </a:moveTo>
                      <a:lnTo>
                        <a:pt x="710" y="987"/>
                      </a:lnTo>
                      <a:lnTo>
                        <a:pt x="697" y="1038"/>
                      </a:lnTo>
                      <a:lnTo>
                        <a:pt x="688" y="1072"/>
                      </a:lnTo>
                      <a:lnTo>
                        <a:pt x="677" y="1112"/>
                      </a:lnTo>
                      <a:lnTo>
                        <a:pt x="663" y="1157"/>
                      </a:lnTo>
                      <a:lnTo>
                        <a:pt x="647" y="1205"/>
                      </a:lnTo>
                      <a:lnTo>
                        <a:pt x="628" y="1256"/>
                      </a:lnTo>
                      <a:lnTo>
                        <a:pt x="608" y="1310"/>
                      </a:lnTo>
                      <a:lnTo>
                        <a:pt x="586" y="1364"/>
                      </a:lnTo>
                      <a:lnTo>
                        <a:pt x="561" y="1419"/>
                      </a:lnTo>
                      <a:lnTo>
                        <a:pt x="548" y="1446"/>
                      </a:lnTo>
                      <a:lnTo>
                        <a:pt x="535" y="1473"/>
                      </a:lnTo>
                      <a:lnTo>
                        <a:pt x="521" y="1500"/>
                      </a:lnTo>
                      <a:lnTo>
                        <a:pt x="506" y="1526"/>
                      </a:lnTo>
                      <a:lnTo>
                        <a:pt x="489" y="1552"/>
                      </a:lnTo>
                      <a:lnTo>
                        <a:pt x="474" y="1577"/>
                      </a:lnTo>
                      <a:lnTo>
                        <a:pt x="457" y="1601"/>
                      </a:lnTo>
                      <a:lnTo>
                        <a:pt x="440" y="1624"/>
                      </a:lnTo>
                      <a:lnTo>
                        <a:pt x="422" y="1646"/>
                      </a:lnTo>
                      <a:lnTo>
                        <a:pt x="403" y="1667"/>
                      </a:lnTo>
                      <a:lnTo>
                        <a:pt x="383" y="1686"/>
                      </a:lnTo>
                      <a:lnTo>
                        <a:pt x="364" y="1702"/>
                      </a:lnTo>
                      <a:lnTo>
                        <a:pt x="342" y="1716"/>
                      </a:lnTo>
                      <a:lnTo>
                        <a:pt x="322" y="1728"/>
                      </a:lnTo>
                      <a:lnTo>
                        <a:pt x="301" y="1738"/>
                      </a:lnTo>
                      <a:lnTo>
                        <a:pt x="280" y="1747"/>
                      </a:lnTo>
                      <a:lnTo>
                        <a:pt x="259" y="1754"/>
                      </a:lnTo>
                      <a:lnTo>
                        <a:pt x="238" y="1759"/>
                      </a:lnTo>
                      <a:lnTo>
                        <a:pt x="218" y="1763"/>
                      </a:lnTo>
                      <a:lnTo>
                        <a:pt x="196" y="1765"/>
                      </a:lnTo>
                      <a:lnTo>
                        <a:pt x="176" y="1767"/>
                      </a:lnTo>
                      <a:lnTo>
                        <a:pt x="156" y="1767"/>
                      </a:lnTo>
                      <a:lnTo>
                        <a:pt x="136" y="1765"/>
                      </a:lnTo>
                      <a:lnTo>
                        <a:pt x="117" y="1763"/>
                      </a:lnTo>
                      <a:lnTo>
                        <a:pt x="0" y="37"/>
                      </a:lnTo>
                      <a:lnTo>
                        <a:pt x="6" y="35"/>
                      </a:lnTo>
                      <a:lnTo>
                        <a:pt x="13" y="32"/>
                      </a:lnTo>
                      <a:lnTo>
                        <a:pt x="19" y="29"/>
                      </a:lnTo>
                      <a:lnTo>
                        <a:pt x="26" y="26"/>
                      </a:lnTo>
                      <a:lnTo>
                        <a:pt x="33" y="24"/>
                      </a:lnTo>
                      <a:lnTo>
                        <a:pt x="41" y="21"/>
                      </a:lnTo>
                      <a:lnTo>
                        <a:pt x="48" y="18"/>
                      </a:lnTo>
                      <a:lnTo>
                        <a:pt x="56" y="16"/>
                      </a:lnTo>
                      <a:lnTo>
                        <a:pt x="79" y="10"/>
                      </a:lnTo>
                      <a:lnTo>
                        <a:pt x="102" y="5"/>
                      </a:lnTo>
                      <a:lnTo>
                        <a:pt x="124" y="2"/>
                      </a:lnTo>
                      <a:lnTo>
                        <a:pt x="146" y="0"/>
                      </a:lnTo>
                      <a:lnTo>
                        <a:pt x="168" y="0"/>
                      </a:lnTo>
                      <a:lnTo>
                        <a:pt x="190" y="0"/>
                      </a:lnTo>
                      <a:lnTo>
                        <a:pt x="213" y="2"/>
                      </a:lnTo>
                      <a:lnTo>
                        <a:pt x="234" y="4"/>
                      </a:lnTo>
                      <a:lnTo>
                        <a:pt x="255" y="8"/>
                      </a:lnTo>
                      <a:lnTo>
                        <a:pt x="276" y="12"/>
                      </a:lnTo>
                      <a:lnTo>
                        <a:pt x="296" y="17"/>
                      </a:lnTo>
                      <a:lnTo>
                        <a:pt x="316" y="23"/>
                      </a:lnTo>
                      <a:lnTo>
                        <a:pt x="354" y="36"/>
                      </a:lnTo>
                      <a:lnTo>
                        <a:pt x="390" y="52"/>
                      </a:lnTo>
                      <a:lnTo>
                        <a:pt x="422" y="67"/>
                      </a:lnTo>
                      <a:lnTo>
                        <a:pt x="452" y="83"/>
                      </a:lnTo>
                      <a:lnTo>
                        <a:pt x="477" y="98"/>
                      </a:lnTo>
                      <a:lnTo>
                        <a:pt x="500" y="112"/>
                      </a:lnTo>
                      <a:lnTo>
                        <a:pt x="531" y="134"/>
                      </a:lnTo>
                      <a:lnTo>
                        <a:pt x="542" y="142"/>
                      </a:lnTo>
                      <a:lnTo>
                        <a:pt x="714" y="969"/>
                      </a:lnTo>
                      <a:close/>
                    </a:path>
                  </a:pathLst>
                </a:custGeom>
                <a:solidFill>
                  <a:srgbClr val="1919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342" name="Freeform 321"/>
                <p:cNvSpPr>
                  <a:spLocks/>
                </p:cNvSpPr>
                <p:nvPr/>
              </p:nvSpPr>
              <p:spPr bwMode="auto">
                <a:xfrm>
                  <a:off x="2074" y="2911"/>
                  <a:ext cx="19" cy="124"/>
                </a:xfrm>
                <a:custGeom>
                  <a:avLst/>
                  <a:gdLst>
                    <a:gd name="T0" fmla="*/ 0 w 256"/>
                    <a:gd name="T1" fmla="*/ 0 h 1726"/>
                    <a:gd name="T2" fmla="*/ 0 w 256"/>
                    <a:gd name="T3" fmla="*/ 0 h 1726"/>
                    <a:gd name="T4" fmla="*/ 0 w 256"/>
                    <a:gd name="T5" fmla="*/ 0 h 1726"/>
                    <a:gd name="T6" fmla="*/ 0 w 256"/>
                    <a:gd name="T7" fmla="*/ 0 h 1726"/>
                    <a:gd name="T8" fmla="*/ 0 w 256"/>
                    <a:gd name="T9" fmla="*/ 0 h 1726"/>
                    <a:gd name="T10" fmla="*/ 0 w 256"/>
                    <a:gd name="T11" fmla="*/ 0 h 1726"/>
                    <a:gd name="T12" fmla="*/ 0 w 256"/>
                    <a:gd name="T13" fmla="*/ 0 h 1726"/>
                    <a:gd name="T14" fmla="*/ 0 w 256"/>
                    <a:gd name="T15" fmla="*/ 0 h 1726"/>
                    <a:gd name="T16" fmla="*/ 0 w 256"/>
                    <a:gd name="T17" fmla="*/ 0 h 1726"/>
                    <a:gd name="T18" fmla="*/ 0 w 256"/>
                    <a:gd name="T19" fmla="*/ 0 h 1726"/>
                    <a:gd name="T20" fmla="*/ 0 w 256"/>
                    <a:gd name="T21" fmla="*/ 0 h 1726"/>
                    <a:gd name="T22" fmla="*/ 0 w 256"/>
                    <a:gd name="T23" fmla="*/ 0 h 1726"/>
                    <a:gd name="T24" fmla="*/ 0 w 256"/>
                    <a:gd name="T25" fmla="*/ 0 h 1726"/>
                    <a:gd name="T26" fmla="*/ 0 w 256"/>
                    <a:gd name="T27" fmla="*/ 0 h 1726"/>
                    <a:gd name="T28" fmla="*/ 0 w 256"/>
                    <a:gd name="T29" fmla="*/ 0 h 1726"/>
                    <a:gd name="T30" fmla="*/ 0 w 256"/>
                    <a:gd name="T31" fmla="*/ 0 h 1726"/>
                    <a:gd name="T32" fmla="*/ 0 w 256"/>
                    <a:gd name="T33" fmla="*/ 0 h 1726"/>
                    <a:gd name="T34" fmla="*/ 0 w 256"/>
                    <a:gd name="T35" fmla="*/ 0 h 1726"/>
                    <a:gd name="T36" fmla="*/ 0 w 256"/>
                    <a:gd name="T37" fmla="*/ 0 h 1726"/>
                    <a:gd name="T38" fmla="*/ 0 w 256"/>
                    <a:gd name="T39" fmla="*/ 0 h 1726"/>
                    <a:gd name="T40" fmla="*/ 0 w 256"/>
                    <a:gd name="T41" fmla="*/ 0 h 1726"/>
                    <a:gd name="T42" fmla="*/ 0 w 256"/>
                    <a:gd name="T43" fmla="*/ 0 h 1726"/>
                    <a:gd name="T44" fmla="*/ 0 w 256"/>
                    <a:gd name="T45" fmla="*/ 0 h 1726"/>
                    <a:gd name="T46" fmla="*/ 0 w 256"/>
                    <a:gd name="T47" fmla="*/ 0 h 1726"/>
                    <a:gd name="T48" fmla="*/ 0 w 256"/>
                    <a:gd name="T49" fmla="*/ 0 h 1726"/>
                    <a:gd name="T50" fmla="*/ 0 w 256"/>
                    <a:gd name="T51" fmla="*/ 0 h 1726"/>
                    <a:gd name="T52" fmla="*/ 0 w 256"/>
                    <a:gd name="T53" fmla="*/ 0 h 1726"/>
                    <a:gd name="T54" fmla="*/ 0 w 256"/>
                    <a:gd name="T55" fmla="*/ 0 h 1726"/>
                    <a:gd name="T56" fmla="*/ 0 w 256"/>
                    <a:gd name="T57" fmla="*/ 0 h 1726"/>
                    <a:gd name="T58" fmla="*/ 0 w 256"/>
                    <a:gd name="T59" fmla="*/ 0 h 1726"/>
                    <a:gd name="T60" fmla="*/ 0 w 256"/>
                    <a:gd name="T61" fmla="*/ 0 h 1726"/>
                    <a:gd name="T62" fmla="*/ 0 w 256"/>
                    <a:gd name="T63" fmla="*/ 0 h 1726"/>
                    <a:gd name="T64" fmla="*/ 0 w 256"/>
                    <a:gd name="T65" fmla="*/ 0 h 1726"/>
                    <a:gd name="T66" fmla="*/ 0 w 256"/>
                    <a:gd name="T67" fmla="*/ 0 h 1726"/>
                    <a:gd name="T68" fmla="*/ 0 w 256"/>
                    <a:gd name="T69" fmla="*/ 0 h 1726"/>
                    <a:gd name="T70" fmla="*/ 0 w 256"/>
                    <a:gd name="T71" fmla="*/ 0 h 1726"/>
                    <a:gd name="T72" fmla="*/ 0 w 256"/>
                    <a:gd name="T73" fmla="*/ 0 h 1726"/>
                    <a:gd name="T74" fmla="*/ 0 w 256"/>
                    <a:gd name="T75" fmla="*/ 0 h 1726"/>
                    <a:gd name="T76" fmla="*/ 0 w 256"/>
                    <a:gd name="T77" fmla="*/ 0 h 1726"/>
                    <a:gd name="T78" fmla="*/ 0 w 256"/>
                    <a:gd name="T79" fmla="*/ 0 h 1726"/>
                    <a:gd name="T80" fmla="*/ 0 w 256"/>
                    <a:gd name="T81" fmla="*/ 0 h 1726"/>
                    <a:gd name="T82" fmla="*/ 0 w 256"/>
                    <a:gd name="T83" fmla="*/ 0 h 1726"/>
                    <a:gd name="T84" fmla="*/ 0 w 256"/>
                    <a:gd name="T85" fmla="*/ 0 h 1726"/>
                    <a:gd name="T86" fmla="*/ 0 w 256"/>
                    <a:gd name="T87" fmla="*/ 0 h 1726"/>
                    <a:gd name="T88" fmla="*/ 0 w 256"/>
                    <a:gd name="T89" fmla="*/ 0 h 1726"/>
                    <a:gd name="T90" fmla="*/ 0 w 256"/>
                    <a:gd name="T91" fmla="*/ 0 h 1726"/>
                    <a:gd name="T92" fmla="*/ 0 w 256"/>
                    <a:gd name="T93" fmla="*/ 0 h 1726"/>
                    <a:gd name="T94" fmla="*/ 0 w 256"/>
                    <a:gd name="T95" fmla="*/ 0 h 1726"/>
                    <a:gd name="T96" fmla="*/ 0 w 256"/>
                    <a:gd name="T97" fmla="*/ 0 h 1726"/>
                    <a:gd name="T98" fmla="*/ 0 w 256"/>
                    <a:gd name="T99" fmla="*/ 0 h 172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256"/>
                    <a:gd name="T151" fmla="*/ 0 h 1726"/>
                    <a:gd name="T152" fmla="*/ 256 w 256"/>
                    <a:gd name="T153" fmla="*/ 1726 h 172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256" h="1726">
                      <a:moveTo>
                        <a:pt x="256" y="1726"/>
                      </a:moveTo>
                      <a:lnTo>
                        <a:pt x="239" y="1723"/>
                      </a:lnTo>
                      <a:lnTo>
                        <a:pt x="223" y="1719"/>
                      </a:lnTo>
                      <a:lnTo>
                        <a:pt x="207" y="1715"/>
                      </a:lnTo>
                      <a:lnTo>
                        <a:pt x="191" y="1710"/>
                      </a:lnTo>
                      <a:lnTo>
                        <a:pt x="177" y="1704"/>
                      </a:lnTo>
                      <a:lnTo>
                        <a:pt x="163" y="1698"/>
                      </a:lnTo>
                      <a:lnTo>
                        <a:pt x="151" y="1691"/>
                      </a:lnTo>
                      <a:lnTo>
                        <a:pt x="139" y="1684"/>
                      </a:lnTo>
                      <a:lnTo>
                        <a:pt x="129" y="1676"/>
                      </a:lnTo>
                      <a:lnTo>
                        <a:pt x="120" y="1669"/>
                      </a:lnTo>
                      <a:lnTo>
                        <a:pt x="111" y="1661"/>
                      </a:lnTo>
                      <a:lnTo>
                        <a:pt x="104" y="1653"/>
                      </a:lnTo>
                      <a:lnTo>
                        <a:pt x="99" y="1645"/>
                      </a:lnTo>
                      <a:lnTo>
                        <a:pt x="95" y="1637"/>
                      </a:lnTo>
                      <a:lnTo>
                        <a:pt x="92" y="1628"/>
                      </a:lnTo>
                      <a:lnTo>
                        <a:pt x="90" y="1620"/>
                      </a:lnTo>
                      <a:lnTo>
                        <a:pt x="87" y="1566"/>
                      </a:lnTo>
                      <a:lnTo>
                        <a:pt x="81" y="1474"/>
                      </a:lnTo>
                      <a:lnTo>
                        <a:pt x="72" y="1353"/>
                      </a:lnTo>
                      <a:lnTo>
                        <a:pt x="62" y="1210"/>
                      </a:lnTo>
                      <a:lnTo>
                        <a:pt x="51" y="1054"/>
                      </a:lnTo>
                      <a:lnTo>
                        <a:pt x="40" y="892"/>
                      </a:lnTo>
                      <a:lnTo>
                        <a:pt x="30" y="733"/>
                      </a:lnTo>
                      <a:lnTo>
                        <a:pt x="20" y="584"/>
                      </a:lnTo>
                      <a:lnTo>
                        <a:pt x="11" y="465"/>
                      </a:lnTo>
                      <a:lnTo>
                        <a:pt x="4" y="360"/>
                      </a:lnTo>
                      <a:lnTo>
                        <a:pt x="1" y="314"/>
                      </a:lnTo>
                      <a:lnTo>
                        <a:pt x="0" y="271"/>
                      </a:lnTo>
                      <a:lnTo>
                        <a:pt x="1" y="251"/>
                      </a:lnTo>
                      <a:lnTo>
                        <a:pt x="1" y="231"/>
                      </a:lnTo>
                      <a:lnTo>
                        <a:pt x="2" y="213"/>
                      </a:lnTo>
                      <a:lnTo>
                        <a:pt x="4" y="195"/>
                      </a:lnTo>
                      <a:lnTo>
                        <a:pt x="6" y="178"/>
                      </a:lnTo>
                      <a:lnTo>
                        <a:pt x="9" y="162"/>
                      </a:lnTo>
                      <a:lnTo>
                        <a:pt x="13" y="146"/>
                      </a:lnTo>
                      <a:lnTo>
                        <a:pt x="17" y="131"/>
                      </a:lnTo>
                      <a:lnTo>
                        <a:pt x="22" y="117"/>
                      </a:lnTo>
                      <a:lnTo>
                        <a:pt x="28" y="104"/>
                      </a:lnTo>
                      <a:lnTo>
                        <a:pt x="34" y="91"/>
                      </a:lnTo>
                      <a:lnTo>
                        <a:pt x="42" y="79"/>
                      </a:lnTo>
                      <a:lnTo>
                        <a:pt x="50" y="67"/>
                      </a:lnTo>
                      <a:lnTo>
                        <a:pt x="60" y="56"/>
                      </a:lnTo>
                      <a:lnTo>
                        <a:pt x="71" y="46"/>
                      </a:lnTo>
                      <a:lnTo>
                        <a:pt x="82" y="36"/>
                      </a:lnTo>
                      <a:lnTo>
                        <a:pt x="95" y="26"/>
                      </a:lnTo>
                      <a:lnTo>
                        <a:pt x="108" y="18"/>
                      </a:lnTo>
                      <a:lnTo>
                        <a:pt x="123" y="8"/>
                      </a:lnTo>
                      <a:lnTo>
                        <a:pt x="139" y="0"/>
                      </a:lnTo>
                      <a:lnTo>
                        <a:pt x="256" y="1726"/>
                      </a:ln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343" name="Freeform 322"/>
                <p:cNvSpPr>
                  <a:spLocks/>
                </p:cNvSpPr>
                <p:nvPr/>
              </p:nvSpPr>
              <p:spPr bwMode="auto">
                <a:xfrm>
                  <a:off x="2223" y="2652"/>
                  <a:ext cx="145" cy="154"/>
                </a:xfrm>
                <a:custGeom>
                  <a:avLst/>
                  <a:gdLst>
                    <a:gd name="T0" fmla="*/ 0 w 2018"/>
                    <a:gd name="T1" fmla="*/ 0 h 2153"/>
                    <a:gd name="T2" fmla="*/ 0 w 2018"/>
                    <a:gd name="T3" fmla="*/ 0 h 2153"/>
                    <a:gd name="T4" fmla="*/ 0 w 2018"/>
                    <a:gd name="T5" fmla="*/ 0 h 2153"/>
                    <a:gd name="T6" fmla="*/ 0 w 2018"/>
                    <a:gd name="T7" fmla="*/ 0 h 2153"/>
                    <a:gd name="T8" fmla="*/ 0 w 2018"/>
                    <a:gd name="T9" fmla="*/ 0 h 2153"/>
                    <a:gd name="T10" fmla="*/ 0 w 2018"/>
                    <a:gd name="T11" fmla="*/ 0 h 2153"/>
                    <a:gd name="T12" fmla="*/ 0 w 2018"/>
                    <a:gd name="T13" fmla="*/ 0 h 2153"/>
                    <a:gd name="T14" fmla="*/ 0 w 2018"/>
                    <a:gd name="T15" fmla="*/ 0 h 2153"/>
                    <a:gd name="T16" fmla="*/ 0 w 2018"/>
                    <a:gd name="T17" fmla="*/ 0 h 2153"/>
                    <a:gd name="T18" fmla="*/ 0 w 2018"/>
                    <a:gd name="T19" fmla="*/ 0 h 2153"/>
                    <a:gd name="T20" fmla="*/ 0 w 2018"/>
                    <a:gd name="T21" fmla="*/ 0 h 2153"/>
                    <a:gd name="T22" fmla="*/ 0 w 2018"/>
                    <a:gd name="T23" fmla="*/ 0 h 2153"/>
                    <a:gd name="T24" fmla="*/ 0 w 2018"/>
                    <a:gd name="T25" fmla="*/ 0 h 2153"/>
                    <a:gd name="T26" fmla="*/ 0 w 2018"/>
                    <a:gd name="T27" fmla="*/ 0 h 2153"/>
                    <a:gd name="T28" fmla="*/ 0 w 2018"/>
                    <a:gd name="T29" fmla="*/ 0 h 2153"/>
                    <a:gd name="T30" fmla="*/ 0 w 2018"/>
                    <a:gd name="T31" fmla="*/ 0 h 2153"/>
                    <a:gd name="T32" fmla="*/ 0 w 2018"/>
                    <a:gd name="T33" fmla="*/ 0 h 2153"/>
                    <a:gd name="T34" fmla="*/ 0 w 2018"/>
                    <a:gd name="T35" fmla="*/ 0 h 2153"/>
                    <a:gd name="T36" fmla="*/ 0 w 2018"/>
                    <a:gd name="T37" fmla="*/ 0 h 2153"/>
                    <a:gd name="T38" fmla="*/ 0 w 2018"/>
                    <a:gd name="T39" fmla="*/ 0 h 2153"/>
                    <a:gd name="T40" fmla="*/ 0 w 2018"/>
                    <a:gd name="T41" fmla="*/ 0 h 2153"/>
                    <a:gd name="T42" fmla="*/ 0 w 2018"/>
                    <a:gd name="T43" fmla="*/ 0 h 2153"/>
                    <a:gd name="T44" fmla="*/ 0 w 2018"/>
                    <a:gd name="T45" fmla="*/ 0 h 2153"/>
                    <a:gd name="T46" fmla="*/ 0 w 2018"/>
                    <a:gd name="T47" fmla="*/ 0 h 2153"/>
                    <a:gd name="T48" fmla="*/ 0 w 2018"/>
                    <a:gd name="T49" fmla="*/ 0 h 2153"/>
                    <a:gd name="T50" fmla="*/ 0 w 2018"/>
                    <a:gd name="T51" fmla="*/ 0 h 2153"/>
                    <a:gd name="T52" fmla="*/ 0 w 2018"/>
                    <a:gd name="T53" fmla="*/ 0 h 2153"/>
                    <a:gd name="T54" fmla="*/ 0 w 2018"/>
                    <a:gd name="T55" fmla="*/ 0 h 2153"/>
                    <a:gd name="T56" fmla="*/ 0 w 2018"/>
                    <a:gd name="T57" fmla="*/ 0 h 2153"/>
                    <a:gd name="T58" fmla="*/ 0 w 2018"/>
                    <a:gd name="T59" fmla="*/ 0 h 2153"/>
                    <a:gd name="T60" fmla="*/ 0 w 2018"/>
                    <a:gd name="T61" fmla="*/ 0 h 2153"/>
                    <a:gd name="T62" fmla="*/ 0 w 2018"/>
                    <a:gd name="T63" fmla="*/ 0 h 2153"/>
                    <a:gd name="T64" fmla="*/ 0 w 2018"/>
                    <a:gd name="T65" fmla="*/ 0 h 2153"/>
                    <a:gd name="T66" fmla="*/ 0 w 2018"/>
                    <a:gd name="T67" fmla="*/ 0 h 2153"/>
                    <a:gd name="T68" fmla="*/ 0 w 2018"/>
                    <a:gd name="T69" fmla="*/ 0 h 2153"/>
                    <a:gd name="T70" fmla="*/ 0 w 2018"/>
                    <a:gd name="T71" fmla="*/ 0 h 2153"/>
                    <a:gd name="T72" fmla="*/ 0 w 2018"/>
                    <a:gd name="T73" fmla="*/ 0 h 2153"/>
                    <a:gd name="T74" fmla="*/ 0 w 2018"/>
                    <a:gd name="T75" fmla="*/ 0 h 2153"/>
                    <a:gd name="T76" fmla="*/ 0 w 2018"/>
                    <a:gd name="T77" fmla="*/ 0 h 2153"/>
                    <a:gd name="T78" fmla="*/ 0 w 2018"/>
                    <a:gd name="T79" fmla="*/ 0 h 2153"/>
                    <a:gd name="T80" fmla="*/ 0 w 2018"/>
                    <a:gd name="T81" fmla="*/ 0 h 2153"/>
                    <a:gd name="T82" fmla="*/ 0 w 2018"/>
                    <a:gd name="T83" fmla="*/ 0 h 2153"/>
                    <a:gd name="T84" fmla="*/ 0 w 2018"/>
                    <a:gd name="T85" fmla="*/ 0 h 2153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018"/>
                    <a:gd name="T130" fmla="*/ 0 h 2153"/>
                    <a:gd name="T131" fmla="*/ 2018 w 2018"/>
                    <a:gd name="T132" fmla="*/ 2153 h 2153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018" h="2153">
                      <a:moveTo>
                        <a:pt x="533" y="0"/>
                      </a:moveTo>
                      <a:lnTo>
                        <a:pt x="560" y="33"/>
                      </a:lnTo>
                      <a:lnTo>
                        <a:pt x="635" y="119"/>
                      </a:lnTo>
                      <a:lnTo>
                        <a:pt x="744" y="244"/>
                      </a:lnTo>
                      <a:lnTo>
                        <a:pt x="873" y="391"/>
                      </a:lnTo>
                      <a:lnTo>
                        <a:pt x="941" y="467"/>
                      </a:lnTo>
                      <a:lnTo>
                        <a:pt x="1010" y="543"/>
                      </a:lnTo>
                      <a:lnTo>
                        <a:pt x="1076" y="616"/>
                      </a:lnTo>
                      <a:lnTo>
                        <a:pt x="1140" y="684"/>
                      </a:lnTo>
                      <a:lnTo>
                        <a:pt x="1199" y="744"/>
                      </a:lnTo>
                      <a:lnTo>
                        <a:pt x="1252" y="796"/>
                      </a:lnTo>
                      <a:lnTo>
                        <a:pt x="1275" y="819"/>
                      </a:lnTo>
                      <a:lnTo>
                        <a:pt x="1296" y="838"/>
                      </a:lnTo>
                      <a:lnTo>
                        <a:pt x="1314" y="853"/>
                      </a:lnTo>
                      <a:lnTo>
                        <a:pt x="1330" y="865"/>
                      </a:lnTo>
                      <a:lnTo>
                        <a:pt x="1363" y="888"/>
                      </a:lnTo>
                      <a:lnTo>
                        <a:pt x="1405" y="915"/>
                      </a:lnTo>
                      <a:lnTo>
                        <a:pt x="1452" y="946"/>
                      </a:lnTo>
                      <a:lnTo>
                        <a:pt x="1503" y="978"/>
                      </a:lnTo>
                      <a:lnTo>
                        <a:pt x="1616" y="1047"/>
                      </a:lnTo>
                      <a:lnTo>
                        <a:pt x="1733" y="1118"/>
                      </a:lnTo>
                      <a:lnTo>
                        <a:pt x="1842" y="1183"/>
                      </a:lnTo>
                      <a:lnTo>
                        <a:pt x="1932" y="1237"/>
                      </a:lnTo>
                      <a:lnTo>
                        <a:pt x="1995" y="1274"/>
                      </a:lnTo>
                      <a:lnTo>
                        <a:pt x="2018" y="1287"/>
                      </a:lnTo>
                      <a:lnTo>
                        <a:pt x="1841" y="2153"/>
                      </a:lnTo>
                      <a:lnTo>
                        <a:pt x="1820" y="2143"/>
                      </a:lnTo>
                      <a:lnTo>
                        <a:pt x="1760" y="2119"/>
                      </a:lnTo>
                      <a:lnTo>
                        <a:pt x="1674" y="2081"/>
                      </a:lnTo>
                      <a:lnTo>
                        <a:pt x="1566" y="2034"/>
                      </a:lnTo>
                      <a:lnTo>
                        <a:pt x="1507" y="2006"/>
                      </a:lnTo>
                      <a:lnTo>
                        <a:pt x="1448" y="1978"/>
                      </a:lnTo>
                      <a:lnTo>
                        <a:pt x="1387" y="1949"/>
                      </a:lnTo>
                      <a:lnTo>
                        <a:pt x="1326" y="1919"/>
                      </a:lnTo>
                      <a:lnTo>
                        <a:pt x="1267" y="1888"/>
                      </a:lnTo>
                      <a:lnTo>
                        <a:pt x="1210" y="1857"/>
                      </a:lnTo>
                      <a:lnTo>
                        <a:pt x="1157" y="1827"/>
                      </a:lnTo>
                      <a:lnTo>
                        <a:pt x="1109" y="1798"/>
                      </a:lnTo>
                      <a:lnTo>
                        <a:pt x="1085" y="1782"/>
                      </a:lnTo>
                      <a:lnTo>
                        <a:pt x="1059" y="1764"/>
                      </a:lnTo>
                      <a:lnTo>
                        <a:pt x="1033" y="1742"/>
                      </a:lnTo>
                      <a:lnTo>
                        <a:pt x="1005" y="1719"/>
                      </a:lnTo>
                      <a:lnTo>
                        <a:pt x="976" y="1694"/>
                      </a:lnTo>
                      <a:lnTo>
                        <a:pt x="946" y="1667"/>
                      </a:lnTo>
                      <a:lnTo>
                        <a:pt x="914" y="1639"/>
                      </a:lnTo>
                      <a:lnTo>
                        <a:pt x="883" y="1607"/>
                      </a:lnTo>
                      <a:lnTo>
                        <a:pt x="818" y="1543"/>
                      </a:lnTo>
                      <a:lnTo>
                        <a:pt x="750" y="1474"/>
                      </a:lnTo>
                      <a:lnTo>
                        <a:pt x="683" y="1402"/>
                      </a:lnTo>
                      <a:lnTo>
                        <a:pt x="615" y="1328"/>
                      </a:lnTo>
                      <a:lnTo>
                        <a:pt x="550" y="1255"/>
                      </a:lnTo>
                      <a:lnTo>
                        <a:pt x="486" y="1182"/>
                      </a:lnTo>
                      <a:lnTo>
                        <a:pt x="427" y="1112"/>
                      </a:lnTo>
                      <a:lnTo>
                        <a:pt x="372" y="1045"/>
                      </a:lnTo>
                      <a:lnTo>
                        <a:pt x="323" y="984"/>
                      </a:lnTo>
                      <a:lnTo>
                        <a:pt x="282" y="928"/>
                      </a:lnTo>
                      <a:lnTo>
                        <a:pt x="247" y="881"/>
                      </a:lnTo>
                      <a:lnTo>
                        <a:pt x="221" y="843"/>
                      </a:lnTo>
                      <a:lnTo>
                        <a:pt x="197" y="806"/>
                      </a:lnTo>
                      <a:lnTo>
                        <a:pt x="167" y="760"/>
                      </a:lnTo>
                      <a:lnTo>
                        <a:pt x="133" y="709"/>
                      </a:lnTo>
                      <a:lnTo>
                        <a:pt x="99" y="652"/>
                      </a:lnTo>
                      <a:lnTo>
                        <a:pt x="81" y="622"/>
                      </a:lnTo>
                      <a:lnTo>
                        <a:pt x="65" y="592"/>
                      </a:lnTo>
                      <a:lnTo>
                        <a:pt x="50" y="560"/>
                      </a:lnTo>
                      <a:lnTo>
                        <a:pt x="37" y="527"/>
                      </a:lnTo>
                      <a:lnTo>
                        <a:pt x="25" y="495"/>
                      </a:lnTo>
                      <a:lnTo>
                        <a:pt x="15" y="463"/>
                      </a:lnTo>
                      <a:lnTo>
                        <a:pt x="8" y="430"/>
                      </a:lnTo>
                      <a:lnTo>
                        <a:pt x="3" y="396"/>
                      </a:lnTo>
                      <a:lnTo>
                        <a:pt x="0" y="364"/>
                      </a:lnTo>
                      <a:lnTo>
                        <a:pt x="2" y="332"/>
                      </a:lnTo>
                      <a:lnTo>
                        <a:pt x="6" y="300"/>
                      </a:lnTo>
                      <a:lnTo>
                        <a:pt x="15" y="269"/>
                      </a:lnTo>
                      <a:lnTo>
                        <a:pt x="27" y="238"/>
                      </a:lnTo>
                      <a:lnTo>
                        <a:pt x="44" y="209"/>
                      </a:lnTo>
                      <a:lnTo>
                        <a:pt x="66" y="181"/>
                      </a:lnTo>
                      <a:lnTo>
                        <a:pt x="93" y="154"/>
                      </a:lnTo>
                      <a:lnTo>
                        <a:pt x="126" y="128"/>
                      </a:lnTo>
                      <a:lnTo>
                        <a:pt x="164" y="104"/>
                      </a:lnTo>
                      <a:lnTo>
                        <a:pt x="208" y="81"/>
                      </a:lnTo>
                      <a:lnTo>
                        <a:pt x="260" y="61"/>
                      </a:lnTo>
                      <a:lnTo>
                        <a:pt x="317" y="42"/>
                      </a:lnTo>
                      <a:lnTo>
                        <a:pt x="382" y="26"/>
                      </a:lnTo>
                      <a:lnTo>
                        <a:pt x="453" y="12"/>
                      </a:lnTo>
                      <a:lnTo>
                        <a:pt x="533" y="0"/>
                      </a:lnTo>
                      <a:close/>
                    </a:path>
                  </a:pathLst>
                </a:custGeom>
                <a:solidFill>
                  <a:srgbClr val="004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344" name="Freeform 323"/>
                <p:cNvSpPr>
                  <a:spLocks/>
                </p:cNvSpPr>
                <p:nvPr/>
              </p:nvSpPr>
              <p:spPr bwMode="auto">
                <a:xfrm>
                  <a:off x="2146" y="2648"/>
                  <a:ext cx="169" cy="214"/>
                </a:xfrm>
                <a:custGeom>
                  <a:avLst/>
                  <a:gdLst>
                    <a:gd name="T0" fmla="*/ 0 w 2373"/>
                    <a:gd name="T1" fmla="*/ 0 h 2993"/>
                    <a:gd name="T2" fmla="*/ 0 w 2373"/>
                    <a:gd name="T3" fmla="*/ 0 h 2993"/>
                    <a:gd name="T4" fmla="*/ 0 w 2373"/>
                    <a:gd name="T5" fmla="*/ 0 h 2993"/>
                    <a:gd name="T6" fmla="*/ 0 w 2373"/>
                    <a:gd name="T7" fmla="*/ 0 h 2993"/>
                    <a:gd name="T8" fmla="*/ 0 w 2373"/>
                    <a:gd name="T9" fmla="*/ 0 h 2993"/>
                    <a:gd name="T10" fmla="*/ 0 w 2373"/>
                    <a:gd name="T11" fmla="*/ 0 h 2993"/>
                    <a:gd name="T12" fmla="*/ 0 w 2373"/>
                    <a:gd name="T13" fmla="*/ 0 h 2993"/>
                    <a:gd name="T14" fmla="*/ 0 w 2373"/>
                    <a:gd name="T15" fmla="*/ 0 h 2993"/>
                    <a:gd name="T16" fmla="*/ 0 w 2373"/>
                    <a:gd name="T17" fmla="*/ 0 h 2993"/>
                    <a:gd name="T18" fmla="*/ 0 w 2373"/>
                    <a:gd name="T19" fmla="*/ 0 h 2993"/>
                    <a:gd name="T20" fmla="*/ 0 w 2373"/>
                    <a:gd name="T21" fmla="*/ 0 h 2993"/>
                    <a:gd name="T22" fmla="*/ 0 w 2373"/>
                    <a:gd name="T23" fmla="*/ 0 h 2993"/>
                    <a:gd name="T24" fmla="*/ 0 w 2373"/>
                    <a:gd name="T25" fmla="*/ 0 h 2993"/>
                    <a:gd name="T26" fmla="*/ 0 w 2373"/>
                    <a:gd name="T27" fmla="*/ 0 h 2993"/>
                    <a:gd name="T28" fmla="*/ 0 w 2373"/>
                    <a:gd name="T29" fmla="*/ 0 h 2993"/>
                    <a:gd name="T30" fmla="*/ 0 w 2373"/>
                    <a:gd name="T31" fmla="*/ 0 h 2993"/>
                    <a:gd name="T32" fmla="*/ 0 w 2373"/>
                    <a:gd name="T33" fmla="*/ 0 h 2993"/>
                    <a:gd name="T34" fmla="*/ 0 w 2373"/>
                    <a:gd name="T35" fmla="*/ 0 h 2993"/>
                    <a:gd name="T36" fmla="*/ 0 w 2373"/>
                    <a:gd name="T37" fmla="*/ 0 h 2993"/>
                    <a:gd name="T38" fmla="*/ 0 w 2373"/>
                    <a:gd name="T39" fmla="*/ 0 h 2993"/>
                    <a:gd name="T40" fmla="*/ 0 w 2373"/>
                    <a:gd name="T41" fmla="*/ 0 h 2993"/>
                    <a:gd name="T42" fmla="*/ 0 w 2373"/>
                    <a:gd name="T43" fmla="*/ 0 h 2993"/>
                    <a:gd name="T44" fmla="*/ 0 w 2373"/>
                    <a:gd name="T45" fmla="*/ 0 h 2993"/>
                    <a:gd name="T46" fmla="*/ 0 w 2373"/>
                    <a:gd name="T47" fmla="*/ 0 h 2993"/>
                    <a:gd name="T48" fmla="*/ 0 w 2373"/>
                    <a:gd name="T49" fmla="*/ 0 h 2993"/>
                    <a:gd name="T50" fmla="*/ 0 w 2373"/>
                    <a:gd name="T51" fmla="*/ 0 h 2993"/>
                    <a:gd name="T52" fmla="*/ 0 w 2373"/>
                    <a:gd name="T53" fmla="*/ 0 h 2993"/>
                    <a:gd name="T54" fmla="*/ 0 w 2373"/>
                    <a:gd name="T55" fmla="*/ 0 h 2993"/>
                    <a:gd name="T56" fmla="*/ 0 w 2373"/>
                    <a:gd name="T57" fmla="*/ 0 h 2993"/>
                    <a:gd name="T58" fmla="*/ 0 w 2373"/>
                    <a:gd name="T59" fmla="*/ 0 h 2993"/>
                    <a:gd name="T60" fmla="*/ 0 w 2373"/>
                    <a:gd name="T61" fmla="*/ 0 h 2993"/>
                    <a:gd name="T62" fmla="*/ 0 w 2373"/>
                    <a:gd name="T63" fmla="*/ 0 h 2993"/>
                    <a:gd name="T64" fmla="*/ 0 w 2373"/>
                    <a:gd name="T65" fmla="*/ 0 h 2993"/>
                    <a:gd name="T66" fmla="*/ 0 w 2373"/>
                    <a:gd name="T67" fmla="*/ 0 h 2993"/>
                    <a:gd name="T68" fmla="*/ 0 w 2373"/>
                    <a:gd name="T69" fmla="*/ 0 h 2993"/>
                    <a:gd name="T70" fmla="*/ 0 w 2373"/>
                    <a:gd name="T71" fmla="*/ 0 h 2993"/>
                    <a:gd name="T72" fmla="*/ 0 w 2373"/>
                    <a:gd name="T73" fmla="*/ 0 h 2993"/>
                    <a:gd name="T74" fmla="*/ 0 w 2373"/>
                    <a:gd name="T75" fmla="*/ 0 h 2993"/>
                    <a:gd name="T76" fmla="*/ 0 w 2373"/>
                    <a:gd name="T77" fmla="*/ 0 h 2993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373"/>
                    <a:gd name="T118" fmla="*/ 0 h 2993"/>
                    <a:gd name="T119" fmla="*/ 2373 w 2373"/>
                    <a:gd name="T120" fmla="*/ 2993 h 2993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373" h="2993">
                      <a:moveTo>
                        <a:pt x="1089" y="0"/>
                      </a:moveTo>
                      <a:lnTo>
                        <a:pt x="865" y="19"/>
                      </a:lnTo>
                      <a:lnTo>
                        <a:pt x="856" y="29"/>
                      </a:lnTo>
                      <a:lnTo>
                        <a:pt x="834" y="60"/>
                      </a:lnTo>
                      <a:lnTo>
                        <a:pt x="817" y="84"/>
                      </a:lnTo>
                      <a:lnTo>
                        <a:pt x="797" y="113"/>
                      </a:lnTo>
                      <a:lnTo>
                        <a:pt x="774" y="149"/>
                      </a:lnTo>
                      <a:lnTo>
                        <a:pt x="748" y="192"/>
                      </a:lnTo>
                      <a:lnTo>
                        <a:pt x="720" y="241"/>
                      </a:lnTo>
                      <a:lnTo>
                        <a:pt x="689" y="297"/>
                      </a:lnTo>
                      <a:lnTo>
                        <a:pt x="657" y="361"/>
                      </a:lnTo>
                      <a:lnTo>
                        <a:pt x="622" y="431"/>
                      </a:lnTo>
                      <a:lnTo>
                        <a:pt x="584" y="511"/>
                      </a:lnTo>
                      <a:lnTo>
                        <a:pt x="546" y="598"/>
                      </a:lnTo>
                      <a:lnTo>
                        <a:pt x="507" y="692"/>
                      </a:lnTo>
                      <a:lnTo>
                        <a:pt x="465" y="796"/>
                      </a:lnTo>
                      <a:lnTo>
                        <a:pt x="444" y="853"/>
                      </a:lnTo>
                      <a:lnTo>
                        <a:pt x="423" y="916"/>
                      </a:lnTo>
                      <a:lnTo>
                        <a:pt x="403" y="984"/>
                      </a:lnTo>
                      <a:lnTo>
                        <a:pt x="382" y="1057"/>
                      </a:lnTo>
                      <a:lnTo>
                        <a:pt x="361" y="1133"/>
                      </a:lnTo>
                      <a:lnTo>
                        <a:pt x="340" y="1213"/>
                      </a:lnTo>
                      <a:lnTo>
                        <a:pt x="319" y="1297"/>
                      </a:lnTo>
                      <a:lnTo>
                        <a:pt x="299" y="1383"/>
                      </a:lnTo>
                      <a:lnTo>
                        <a:pt x="279" y="1471"/>
                      </a:lnTo>
                      <a:lnTo>
                        <a:pt x="259" y="1562"/>
                      </a:lnTo>
                      <a:lnTo>
                        <a:pt x="240" y="1653"/>
                      </a:lnTo>
                      <a:lnTo>
                        <a:pt x="221" y="1745"/>
                      </a:lnTo>
                      <a:lnTo>
                        <a:pt x="183" y="1929"/>
                      </a:lnTo>
                      <a:lnTo>
                        <a:pt x="149" y="2111"/>
                      </a:lnTo>
                      <a:lnTo>
                        <a:pt x="117" y="2286"/>
                      </a:lnTo>
                      <a:lnTo>
                        <a:pt x="89" y="2450"/>
                      </a:lnTo>
                      <a:lnTo>
                        <a:pt x="63" y="2600"/>
                      </a:lnTo>
                      <a:lnTo>
                        <a:pt x="41" y="2731"/>
                      </a:lnTo>
                      <a:lnTo>
                        <a:pt x="10" y="2923"/>
                      </a:lnTo>
                      <a:lnTo>
                        <a:pt x="0" y="2993"/>
                      </a:lnTo>
                      <a:lnTo>
                        <a:pt x="2373" y="2993"/>
                      </a:lnTo>
                      <a:lnTo>
                        <a:pt x="2022" y="1054"/>
                      </a:lnTo>
                      <a:lnTo>
                        <a:pt x="1089" y="0"/>
                      </a:lnTo>
                      <a:close/>
                    </a:path>
                  </a:pathLst>
                </a:custGeom>
                <a:solidFill>
                  <a:srgbClr val="004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345" name="Freeform 324"/>
                <p:cNvSpPr>
                  <a:spLocks/>
                </p:cNvSpPr>
                <p:nvPr/>
              </p:nvSpPr>
              <p:spPr bwMode="auto">
                <a:xfrm>
                  <a:off x="2085" y="2649"/>
                  <a:ext cx="149" cy="152"/>
                </a:xfrm>
                <a:custGeom>
                  <a:avLst/>
                  <a:gdLst>
                    <a:gd name="T0" fmla="*/ 0 w 2086"/>
                    <a:gd name="T1" fmla="*/ 0 h 2132"/>
                    <a:gd name="T2" fmla="*/ 0 w 2086"/>
                    <a:gd name="T3" fmla="*/ 0 h 2132"/>
                    <a:gd name="T4" fmla="*/ 0 w 2086"/>
                    <a:gd name="T5" fmla="*/ 0 h 2132"/>
                    <a:gd name="T6" fmla="*/ 0 w 2086"/>
                    <a:gd name="T7" fmla="*/ 0 h 2132"/>
                    <a:gd name="T8" fmla="*/ 0 w 2086"/>
                    <a:gd name="T9" fmla="*/ 0 h 2132"/>
                    <a:gd name="T10" fmla="*/ 0 w 2086"/>
                    <a:gd name="T11" fmla="*/ 0 h 2132"/>
                    <a:gd name="T12" fmla="*/ 0 w 2086"/>
                    <a:gd name="T13" fmla="*/ 0 h 2132"/>
                    <a:gd name="T14" fmla="*/ 0 w 2086"/>
                    <a:gd name="T15" fmla="*/ 0 h 2132"/>
                    <a:gd name="T16" fmla="*/ 0 w 2086"/>
                    <a:gd name="T17" fmla="*/ 0 h 2132"/>
                    <a:gd name="T18" fmla="*/ 0 w 2086"/>
                    <a:gd name="T19" fmla="*/ 0 h 2132"/>
                    <a:gd name="T20" fmla="*/ 0 w 2086"/>
                    <a:gd name="T21" fmla="*/ 0 h 2132"/>
                    <a:gd name="T22" fmla="*/ 0 w 2086"/>
                    <a:gd name="T23" fmla="*/ 0 h 2132"/>
                    <a:gd name="T24" fmla="*/ 0 w 2086"/>
                    <a:gd name="T25" fmla="*/ 0 h 2132"/>
                    <a:gd name="T26" fmla="*/ 0 w 2086"/>
                    <a:gd name="T27" fmla="*/ 0 h 2132"/>
                    <a:gd name="T28" fmla="*/ 0 w 2086"/>
                    <a:gd name="T29" fmla="*/ 0 h 2132"/>
                    <a:gd name="T30" fmla="*/ 0 w 2086"/>
                    <a:gd name="T31" fmla="*/ 0 h 2132"/>
                    <a:gd name="T32" fmla="*/ 0 w 2086"/>
                    <a:gd name="T33" fmla="*/ 0 h 2132"/>
                    <a:gd name="T34" fmla="*/ 0 w 2086"/>
                    <a:gd name="T35" fmla="*/ 0 h 2132"/>
                    <a:gd name="T36" fmla="*/ 0 w 2086"/>
                    <a:gd name="T37" fmla="*/ 0 h 2132"/>
                    <a:gd name="T38" fmla="*/ 0 w 2086"/>
                    <a:gd name="T39" fmla="*/ 0 h 2132"/>
                    <a:gd name="T40" fmla="*/ 0 w 2086"/>
                    <a:gd name="T41" fmla="*/ 0 h 2132"/>
                    <a:gd name="T42" fmla="*/ 0 w 2086"/>
                    <a:gd name="T43" fmla="*/ 0 h 2132"/>
                    <a:gd name="T44" fmla="*/ 0 w 2086"/>
                    <a:gd name="T45" fmla="*/ 0 h 2132"/>
                    <a:gd name="T46" fmla="*/ 0 w 2086"/>
                    <a:gd name="T47" fmla="*/ 0 h 2132"/>
                    <a:gd name="T48" fmla="*/ 0 w 2086"/>
                    <a:gd name="T49" fmla="*/ 0 h 2132"/>
                    <a:gd name="T50" fmla="*/ 0 w 2086"/>
                    <a:gd name="T51" fmla="*/ 0 h 2132"/>
                    <a:gd name="T52" fmla="*/ 0 w 2086"/>
                    <a:gd name="T53" fmla="*/ 0 h 2132"/>
                    <a:gd name="T54" fmla="*/ 0 w 2086"/>
                    <a:gd name="T55" fmla="*/ 0 h 2132"/>
                    <a:gd name="T56" fmla="*/ 0 w 2086"/>
                    <a:gd name="T57" fmla="*/ 0 h 2132"/>
                    <a:gd name="T58" fmla="*/ 0 w 2086"/>
                    <a:gd name="T59" fmla="*/ 0 h 2132"/>
                    <a:gd name="T60" fmla="*/ 0 w 2086"/>
                    <a:gd name="T61" fmla="*/ 0 h 2132"/>
                    <a:gd name="T62" fmla="*/ 0 w 2086"/>
                    <a:gd name="T63" fmla="*/ 0 h 2132"/>
                    <a:gd name="T64" fmla="*/ 0 w 2086"/>
                    <a:gd name="T65" fmla="*/ 0 h 2132"/>
                    <a:gd name="T66" fmla="*/ 0 w 2086"/>
                    <a:gd name="T67" fmla="*/ 0 h 2132"/>
                    <a:gd name="T68" fmla="*/ 0 w 2086"/>
                    <a:gd name="T69" fmla="*/ 0 h 2132"/>
                    <a:gd name="T70" fmla="*/ 0 w 2086"/>
                    <a:gd name="T71" fmla="*/ 0 h 2132"/>
                    <a:gd name="T72" fmla="*/ 0 w 2086"/>
                    <a:gd name="T73" fmla="*/ 0 h 2132"/>
                    <a:gd name="T74" fmla="*/ 0 w 2086"/>
                    <a:gd name="T75" fmla="*/ 0 h 2132"/>
                    <a:gd name="T76" fmla="*/ 0 w 2086"/>
                    <a:gd name="T77" fmla="*/ 0 h 2132"/>
                    <a:gd name="T78" fmla="*/ 0 w 2086"/>
                    <a:gd name="T79" fmla="*/ 0 h 2132"/>
                    <a:gd name="T80" fmla="*/ 0 w 2086"/>
                    <a:gd name="T81" fmla="*/ 0 h 2132"/>
                    <a:gd name="T82" fmla="*/ 0 w 2086"/>
                    <a:gd name="T83" fmla="*/ 0 h 2132"/>
                    <a:gd name="T84" fmla="*/ 0 w 2086"/>
                    <a:gd name="T85" fmla="*/ 0 h 2132"/>
                    <a:gd name="T86" fmla="*/ 0 w 2086"/>
                    <a:gd name="T87" fmla="*/ 0 h 2132"/>
                    <a:gd name="T88" fmla="*/ 0 w 2086"/>
                    <a:gd name="T89" fmla="*/ 0 h 2132"/>
                    <a:gd name="T90" fmla="*/ 0 w 2086"/>
                    <a:gd name="T91" fmla="*/ 0 h 2132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2086"/>
                    <a:gd name="T139" fmla="*/ 0 h 2132"/>
                    <a:gd name="T140" fmla="*/ 2086 w 2086"/>
                    <a:gd name="T141" fmla="*/ 2132 h 2132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2086" h="2132">
                      <a:moveTo>
                        <a:pt x="1842" y="1"/>
                      </a:moveTo>
                      <a:lnTo>
                        <a:pt x="1813" y="0"/>
                      </a:lnTo>
                      <a:lnTo>
                        <a:pt x="1782" y="1"/>
                      </a:lnTo>
                      <a:lnTo>
                        <a:pt x="1749" y="5"/>
                      </a:lnTo>
                      <a:lnTo>
                        <a:pt x="1713" y="10"/>
                      </a:lnTo>
                      <a:lnTo>
                        <a:pt x="1677" y="17"/>
                      </a:lnTo>
                      <a:lnTo>
                        <a:pt x="1639" y="26"/>
                      </a:lnTo>
                      <a:lnTo>
                        <a:pt x="1599" y="37"/>
                      </a:lnTo>
                      <a:lnTo>
                        <a:pt x="1559" y="50"/>
                      </a:lnTo>
                      <a:lnTo>
                        <a:pt x="1518" y="65"/>
                      </a:lnTo>
                      <a:lnTo>
                        <a:pt x="1476" y="80"/>
                      </a:lnTo>
                      <a:lnTo>
                        <a:pt x="1432" y="97"/>
                      </a:lnTo>
                      <a:lnTo>
                        <a:pt x="1389" y="115"/>
                      </a:lnTo>
                      <a:lnTo>
                        <a:pt x="1346" y="134"/>
                      </a:lnTo>
                      <a:lnTo>
                        <a:pt x="1301" y="154"/>
                      </a:lnTo>
                      <a:lnTo>
                        <a:pt x="1257" y="176"/>
                      </a:lnTo>
                      <a:lnTo>
                        <a:pt x="1214" y="198"/>
                      </a:lnTo>
                      <a:lnTo>
                        <a:pt x="1169" y="220"/>
                      </a:lnTo>
                      <a:lnTo>
                        <a:pt x="1126" y="244"/>
                      </a:lnTo>
                      <a:lnTo>
                        <a:pt x="1084" y="267"/>
                      </a:lnTo>
                      <a:lnTo>
                        <a:pt x="1042" y="292"/>
                      </a:lnTo>
                      <a:lnTo>
                        <a:pt x="1000" y="317"/>
                      </a:lnTo>
                      <a:lnTo>
                        <a:pt x="960" y="342"/>
                      </a:lnTo>
                      <a:lnTo>
                        <a:pt x="921" y="367"/>
                      </a:lnTo>
                      <a:lnTo>
                        <a:pt x="882" y="391"/>
                      </a:lnTo>
                      <a:lnTo>
                        <a:pt x="846" y="416"/>
                      </a:lnTo>
                      <a:lnTo>
                        <a:pt x="811" y="440"/>
                      </a:lnTo>
                      <a:lnTo>
                        <a:pt x="778" y="466"/>
                      </a:lnTo>
                      <a:lnTo>
                        <a:pt x="746" y="489"/>
                      </a:lnTo>
                      <a:lnTo>
                        <a:pt x="717" y="513"/>
                      </a:lnTo>
                      <a:lnTo>
                        <a:pt x="691" y="535"/>
                      </a:lnTo>
                      <a:lnTo>
                        <a:pt x="666" y="557"/>
                      </a:lnTo>
                      <a:lnTo>
                        <a:pt x="644" y="579"/>
                      </a:lnTo>
                      <a:lnTo>
                        <a:pt x="623" y="601"/>
                      </a:lnTo>
                      <a:lnTo>
                        <a:pt x="600" y="627"/>
                      </a:lnTo>
                      <a:lnTo>
                        <a:pt x="578" y="655"/>
                      </a:lnTo>
                      <a:lnTo>
                        <a:pt x="554" y="686"/>
                      </a:lnTo>
                      <a:lnTo>
                        <a:pt x="530" y="720"/>
                      </a:lnTo>
                      <a:lnTo>
                        <a:pt x="506" y="756"/>
                      </a:lnTo>
                      <a:lnTo>
                        <a:pt x="482" y="793"/>
                      </a:lnTo>
                      <a:lnTo>
                        <a:pt x="456" y="833"/>
                      </a:lnTo>
                      <a:lnTo>
                        <a:pt x="431" y="876"/>
                      </a:lnTo>
                      <a:lnTo>
                        <a:pt x="405" y="919"/>
                      </a:lnTo>
                      <a:lnTo>
                        <a:pt x="380" y="963"/>
                      </a:lnTo>
                      <a:lnTo>
                        <a:pt x="355" y="1010"/>
                      </a:lnTo>
                      <a:lnTo>
                        <a:pt x="329" y="1057"/>
                      </a:lnTo>
                      <a:lnTo>
                        <a:pt x="304" y="1104"/>
                      </a:lnTo>
                      <a:lnTo>
                        <a:pt x="280" y="1154"/>
                      </a:lnTo>
                      <a:lnTo>
                        <a:pt x="256" y="1203"/>
                      </a:lnTo>
                      <a:lnTo>
                        <a:pt x="232" y="1252"/>
                      </a:lnTo>
                      <a:lnTo>
                        <a:pt x="209" y="1302"/>
                      </a:lnTo>
                      <a:lnTo>
                        <a:pt x="186" y="1351"/>
                      </a:lnTo>
                      <a:lnTo>
                        <a:pt x="165" y="1401"/>
                      </a:lnTo>
                      <a:lnTo>
                        <a:pt x="144" y="1450"/>
                      </a:lnTo>
                      <a:lnTo>
                        <a:pt x="125" y="1498"/>
                      </a:lnTo>
                      <a:lnTo>
                        <a:pt x="106" y="1547"/>
                      </a:lnTo>
                      <a:lnTo>
                        <a:pt x="89" y="1593"/>
                      </a:lnTo>
                      <a:lnTo>
                        <a:pt x="73" y="1638"/>
                      </a:lnTo>
                      <a:lnTo>
                        <a:pt x="58" y="1683"/>
                      </a:lnTo>
                      <a:lnTo>
                        <a:pt x="43" y="1725"/>
                      </a:lnTo>
                      <a:lnTo>
                        <a:pt x="32" y="1766"/>
                      </a:lnTo>
                      <a:lnTo>
                        <a:pt x="21" y="1806"/>
                      </a:lnTo>
                      <a:lnTo>
                        <a:pt x="12" y="1843"/>
                      </a:lnTo>
                      <a:lnTo>
                        <a:pt x="5" y="1877"/>
                      </a:lnTo>
                      <a:lnTo>
                        <a:pt x="0" y="1910"/>
                      </a:lnTo>
                      <a:lnTo>
                        <a:pt x="844" y="2132"/>
                      </a:lnTo>
                      <a:lnTo>
                        <a:pt x="852" y="2100"/>
                      </a:lnTo>
                      <a:lnTo>
                        <a:pt x="875" y="2014"/>
                      </a:lnTo>
                      <a:lnTo>
                        <a:pt x="892" y="1956"/>
                      </a:lnTo>
                      <a:lnTo>
                        <a:pt x="914" y="1888"/>
                      </a:lnTo>
                      <a:lnTo>
                        <a:pt x="938" y="1816"/>
                      </a:lnTo>
                      <a:lnTo>
                        <a:pt x="966" y="1738"/>
                      </a:lnTo>
                      <a:lnTo>
                        <a:pt x="980" y="1699"/>
                      </a:lnTo>
                      <a:lnTo>
                        <a:pt x="996" y="1659"/>
                      </a:lnTo>
                      <a:lnTo>
                        <a:pt x="1012" y="1617"/>
                      </a:lnTo>
                      <a:lnTo>
                        <a:pt x="1029" y="1577"/>
                      </a:lnTo>
                      <a:lnTo>
                        <a:pt x="1048" y="1538"/>
                      </a:lnTo>
                      <a:lnTo>
                        <a:pt x="1067" y="1497"/>
                      </a:lnTo>
                      <a:lnTo>
                        <a:pt x="1086" y="1458"/>
                      </a:lnTo>
                      <a:lnTo>
                        <a:pt x="1106" y="1421"/>
                      </a:lnTo>
                      <a:lnTo>
                        <a:pt x="1126" y="1383"/>
                      </a:lnTo>
                      <a:lnTo>
                        <a:pt x="1147" y="1348"/>
                      </a:lnTo>
                      <a:lnTo>
                        <a:pt x="1169" y="1314"/>
                      </a:lnTo>
                      <a:lnTo>
                        <a:pt x="1192" y="1283"/>
                      </a:lnTo>
                      <a:lnTo>
                        <a:pt x="1215" y="1252"/>
                      </a:lnTo>
                      <a:lnTo>
                        <a:pt x="1238" y="1225"/>
                      </a:lnTo>
                      <a:lnTo>
                        <a:pt x="1262" y="1200"/>
                      </a:lnTo>
                      <a:lnTo>
                        <a:pt x="1287" y="1178"/>
                      </a:lnTo>
                      <a:lnTo>
                        <a:pt x="1313" y="1157"/>
                      </a:lnTo>
                      <a:lnTo>
                        <a:pt x="1340" y="1136"/>
                      </a:lnTo>
                      <a:lnTo>
                        <a:pt x="1369" y="1114"/>
                      </a:lnTo>
                      <a:lnTo>
                        <a:pt x="1398" y="1093"/>
                      </a:lnTo>
                      <a:lnTo>
                        <a:pt x="1459" y="1051"/>
                      </a:lnTo>
                      <a:lnTo>
                        <a:pt x="1524" y="1008"/>
                      </a:lnTo>
                      <a:lnTo>
                        <a:pt x="1590" y="963"/>
                      </a:lnTo>
                      <a:lnTo>
                        <a:pt x="1657" y="919"/>
                      </a:lnTo>
                      <a:lnTo>
                        <a:pt x="1722" y="874"/>
                      </a:lnTo>
                      <a:lnTo>
                        <a:pt x="1787" y="828"/>
                      </a:lnTo>
                      <a:lnTo>
                        <a:pt x="1817" y="805"/>
                      </a:lnTo>
                      <a:lnTo>
                        <a:pt x="1847" y="782"/>
                      </a:lnTo>
                      <a:lnTo>
                        <a:pt x="1875" y="759"/>
                      </a:lnTo>
                      <a:lnTo>
                        <a:pt x="1904" y="736"/>
                      </a:lnTo>
                      <a:lnTo>
                        <a:pt x="1930" y="712"/>
                      </a:lnTo>
                      <a:lnTo>
                        <a:pt x="1954" y="688"/>
                      </a:lnTo>
                      <a:lnTo>
                        <a:pt x="1977" y="665"/>
                      </a:lnTo>
                      <a:lnTo>
                        <a:pt x="1998" y="641"/>
                      </a:lnTo>
                      <a:lnTo>
                        <a:pt x="2017" y="617"/>
                      </a:lnTo>
                      <a:lnTo>
                        <a:pt x="2035" y="593"/>
                      </a:lnTo>
                      <a:lnTo>
                        <a:pt x="2050" y="568"/>
                      </a:lnTo>
                      <a:lnTo>
                        <a:pt x="2063" y="544"/>
                      </a:lnTo>
                      <a:lnTo>
                        <a:pt x="2073" y="520"/>
                      </a:lnTo>
                      <a:lnTo>
                        <a:pt x="2080" y="495"/>
                      </a:lnTo>
                      <a:lnTo>
                        <a:pt x="2084" y="471"/>
                      </a:lnTo>
                      <a:lnTo>
                        <a:pt x="2086" y="446"/>
                      </a:lnTo>
                      <a:lnTo>
                        <a:pt x="2086" y="351"/>
                      </a:lnTo>
                      <a:lnTo>
                        <a:pt x="2085" y="267"/>
                      </a:lnTo>
                      <a:lnTo>
                        <a:pt x="2083" y="229"/>
                      </a:lnTo>
                      <a:lnTo>
                        <a:pt x="2079" y="194"/>
                      </a:lnTo>
                      <a:lnTo>
                        <a:pt x="2076" y="178"/>
                      </a:lnTo>
                      <a:lnTo>
                        <a:pt x="2073" y="161"/>
                      </a:lnTo>
                      <a:lnTo>
                        <a:pt x="2069" y="146"/>
                      </a:lnTo>
                      <a:lnTo>
                        <a:pt x="2064" y="132"/>
                      </a:lnTo>
                      <a:lnTo>
                        <a:pt x="2058" y="118"/>
                      </a:lnTo>
                      <a:lnTo>
                        <a:pt x="2052" y="105"/>
                      </a:lnTo>
                      <a:lnTo>
                        <a:pt x="2045" y="93"/>
                      </a:lnTo>
                      <a:lnTo>
                        <a:pt x="2037" y="82"/>
                      </a:lnTo>
                      <a:lnTo>
                        <a:pt x="2026" y="71"/>
                      </a:lnTo>
                      <a:lnTo>
                        <a:pt x="2016" y="61"/>
                      </a:lnTo>
                      <a:lnTo>
                        <a:pt x="2005" y="52"/>
                      </a:lnTo>
                      <a:lnTo>
                        <a:pt x="1992" y="43"/>
                      </a:lnTo>
                      <a:lnTo>
                        <a:pt x="1978" y="35"/>
                      </a:lnTo>
                      <a:lnTo>
                        <a:pt x="1963" y="28"/>
                      </a:lnTo>
                      <a:lnTo>
                        <a:pt x="1947" y="21"/>
                      </a:lnTo>
                      <a:lnTo>
                        <a:pt x="1929" y="16"/>
                      </a:lnTo>
                      <a:lnTo>
                        <a:pt x="1910" y="11"/>
                      </a:lnTo>
                      <a:lnTo>
                        <a:pt x="1889" y="7"/>
                      </a:lnTo>
                      <a:lnTo>
                        <a:pt x="1866" y="4"/>
                      </a:lnTo>
                      <a:lnTo>
                        <a:pt x="1842" y="1"/>
                      </a:lnTo>
                      <a:close/>
                    </a:path>
                  </a:pathLst>
                </a:custGeom>
                <a:solidFill>
                  <a:srgbClr val="004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346" name="Freeform 325"/>
                <p:cNvSpPr>
                  <a:spLocks/>
                </p:cNvSpPr>
                <p:nvPr/>
              </p:nvSpPr>
              <p:spPr bwMode="auto">
                <a:xfrm>
                  <a:off x="2074" y="2767"/>
                  <a:ext cx="73" cy="74"/>
                </a:xfrm>
                <a:custGeom>
                  <a:avLst/>
                  <a:gdLst>
                    <a:gd name="T0" fmla="*/ 0 w 1032"/>
                    <a:gd name="T1" fmla="*/ 0 h 1032"/>
                    <a:gd name="T2" fmla="*/ 0 w 1032"/>
                    <a:gd name="T3" fmla="*/ 0 h 1032"/>
                    <a:gd name="T4" fmla="*/ 0 w 1032"/>
                    <a:gd name="T5" fmla="*/ 0 h 1032"/>
                    <a:gd name="T6" fmla="*/ 0 w 1032"/>
                    <a:gd name="T7" fmla="*/ 0 h 1032"/>
                    <a:gd name="T8" fmla="*/ 0 w 1032"/>
                    <a:gd name="T9" fmla="*/ 0 h 1032"/>
                    <a:gd name="T10" fmla="*/ 0 w 1032"/>
                    <a:gd name="T11" fmla="*/ 0 h 1032"/>
                    <a:gd name="T12" fmla="*/ 0 w 1032"/>
                    <a:gd name="T13" fmla="*/ 0 h 1032"/>
                    <a:gd name="T14" fmla="*/ 0 w 1032"/>
                    <a:gd name="T15" fmla="*/ 0 h 1032"/>
                    <a:gd name="T16" fmla="*/ 0 w 1032"/>
                    <a:gd name="T17" fmla="*/ 0 h 1032"/>
                    <a:gd name="T18" fmla="*/ 0 w 1032"/>
                    <a:gd name="T19" fmla="*/ 0 h 1032"/>
                    <a:gd name="T20" fmla="*/ 0 w 1032"/>
                    <a:gd name="T21" fmla="*/ 0 h 1032"/>
                    <a:gd name="T22" fmla="*/ 0 w 1032"/>
                    <a:gd name="T23" fmla="*/ 0 h 1032"/>
                    <a:gd name="T24" fmla="*/ 0 w 1032"/>
                    <a:gd name="T25" fmla="*/ 0 h 1032"/>
                    <a:gd name="T26" fmla="*/ 0 w 1032"/>
                    <a:gd name="T27" fmla="*/ 0 h 1032"/>
                    <a:gd name="T28" fmla="*/ 0 w 1032"/>
                    <a:gd name="T29" fmla="*/ 0 h 1032"/>
                    <a:gd name="T30" fmla="*/ 0 w 1032"/>
                    <a:gd name="T31" fmla="*/ 0 h 1032"/>
                    <a:gd name="T32" fmla="*/ 0 w 1032"/>
                    <a:gd name="T33" fmla="*/ 0 h 1032"/>
                    <a:gd name="T34" fmla="*/ 0 w 1032"/>
                    <a:gd name="T35" fmla="*/ 0 h 1032"/>
                    <a:gd name="T36" fmla="*/ 0 w 1032"/>
                    <a:gd name="T37" fmla="*/ 0 h 1032"/>
                    <a:gd name="T38" fmla="*/ 0 w 1032"/>
                    <a:gd name="T39" fmla="*/ 0 h 1032"/>
                    <a:gd name="T40" fmla="*/ 0 w 1032"/>
                    <a:gd name="T41" fmla="*/ 0 h 1032"/>
                    <a:gd name="T42" fmla="*/ 0 w 1032"/>
                    <a:gd name="T43" fmla="*/ 0 h 1032"/>
                    <a:gd name="T44" fmla="*/ 0 w 1032"/>
                    <a:gd name="T45" fmla="*/ 0 h 1032"/>
                    <a:gd name="T46" fmla="*/ 0 w 1032"/>
                    <a:gd name="T47" fmla="*/ 0 h 1032"/>
                    <a:gd name="T48" fmla="*/ 0 w 1032"/>
                    <a:gd name="T49" fmla="*/ 0 h 1032"/>
                    <a:gd name="T50" fmla="*/ 0 w 1032"/>
                    <a:gd name="T51" fmla="*/ 0 h 1032"/>
                    <a:gd name="T52" fmla="*/ 0 w 1032"/>
                    <a:gd name="T53" fmla="*/ 0 h 1032"/>
                    <a:gd name="T54" fmla="*/ 0 w 1032"/>
                    <a:gd name="T55" fmla="*/ 0 h 1032"/>
                    <a:gd name="T56" fmla="*/ 0 w 1032"/>
                    <a:gd name="T57" fmla="*/ 0 h 1032"/>
                    <a:gd name="T58" fmla="*/ 0 w 1032"/>
                    <a:gd name="T59" fmla="*/ 0 h 1032"/>
                    <a:gd name="T60" fmla="*/ 0 w 1032"/>
                    <a:gd name="T61" fmla="*/ 0 h 1032"/>
                    <a:gd name="T62" fmla="*/ 0 w 1032"/>
                    <a:gd name="T63" fmla="*/ 0 h 1032"/>
                    <a:gd name="T64" fmla="*/ 0 w 1032"/>
                    <a:gd name="T65" fmla="*/ 0 h 1032"/>
                    <a:gd name="T66" fmla="*/ 0 w 1032"/>
                    <a:gd name="T67" fmla="*/ 0 h 1032"/>
                    <a:gd name="T68" fmla="*/ 0 w 1032"/>
                    <a:gd name="T69" fmla="*/ 0 h 1032"/>
                    <a:gd name="T70" fmla="*/ 0 w 1032"/>
                    <a:gd name="T71" fmla="*/ 0 h 1032"/>
                    <a:gd name="T72" fmla="*/ 0 w 1032"/>
                    <a:gd name="T73" fmla="*/ 0 h 1032"/>
                    <a:gd name="T74" fmla="*/ 0 w 1032"/>
                    <a:gd name="T75" fmla="*/ 0 h 1032"/>
                    <a:gd name="T76" fmla="*/ 0 w 1032"/>
                    <a:gd name="T77" fmla="*/ 0 h 1032"/>
                    <a:gd name="T78" fmla="*/ 0 w 1032"/>
                    <a:gd name="T79" fmla="*/ 0 h 1032"/>
                    <a:gd name="T80" fmla="*/ 0 w 1032"/>
                    <a:gd name="T81" fmla="*/ 0 h 1032"/>
                    <a:gd name="T82" fmla="*/ 0 w 1032"/>
                    <a:gd name="T83" fmla="*/ 0 h 1032"/>
                    <a:gd name="T84" fmla="*/ 0 w 1032"/>
                    <a:gd name="T85" fmla="*/ 0 h 103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1032"/>
                    <a:gd name="T130" fmla="*/ 0 h 1032"/>
                    <a:gd name="T131" fmla="*/ 1032 w 1032"/>
                    <a:gd name="T132" fmla="*/ 1032 h 1032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1032" h="1032">
                      <a:moveTo>
                        <a:pt x="16" y="641"/>
                      </a:moveTo>
                      <a:lnTo>
                        <a:pt x="23" y="666"/>
                      </a:lnTo>
                      <a:lnTo>
                        <a:pt x="31" y="692"/>
                      </a:lnTo>
                      <a:lnTo>
                        <a:pt x="40" y="716"/>
                      </a:lnTo>
                      <a:lnTo>
                        <a:pt x="51" y="739"/>
                      </a:lnTo>
                      <a:lnTo>
                        <a:pt x="62" y="762"/>
                      </a:lnTo>
                      <a:lnTo>
                        <a:pt x="76" y="784"/>
                      </a:lnTo>
                      <a:lnTo>
                        <a:pt x="89" y="805"/>
                      </a:lnTo>
                      <a:lnTo>
                        <a:pt x="104" y="826"/>
                      </a:lnTo>
                      <a:lnTo>
                        <a:pt x="119" y="846"/>
                      </a:lnTo>
                      <a:lnTo>
                        <a:pt x="136" y="865"/>
                      </a:lnTo>
                      <a:lnTo>
                        <a:pt x="153" y="882"/>
                      </a:lnTo>
                      <a:lnTo>
                        <a:pt x="171" y="899"/>
                      </a:lnTo>
                      <a:lnTo>
                        <a:pt x="189" y="915"/>
                      </a:lnTo>
                      <a:lnTo>
                        <a:pt x="209" y="931"/>
                      </a:lnTo>
                      <a:lnTo>
                        <a:pt x="230" y="946"/>
                      </a:lnTo>
                      <a:lnTo>
                        <a:pt x="251" y="959"/>
                      </a:lnTo>
                      <a:lnTo>
                        <a:pt x="272" y="971"/>
                      </a:lnTo>
                      <a:lnTo>
                        <a:pt x="294" y="982"/>
                      </a:lnTo>
                      <a:lnTo>
                        <a:pt x="317" y="992"/>
                      </a:lnTo>
                      <a:lnTo>
                        <a:pt x="340" y="1001"/>
                      </a:lnTo>
                      <a:lnTo>
                        <a:pt x="364" y="1009"/>
                      </a:lnTo>
                      <a:lnTo>
                        <a:pt x="388" y="1016"/>
                      </a:lnTo>
                      <a:lnTo>
                        <a:pt x="412" y="1021"/>
                      </a:lnTo>
                      <a:lnTo>
                        <a:pt x="436" y="1026"/>
                      </a:lnTo>
                      <a:lnTo>
                        <a:pt x="461" y="1029"/>
                      </a:lnTo>
                      <a:lnTo>
                        <a:pt x="486" y="1031"/>
                      </a:lnTo>
                      <a:lnTo>
                        <a:pt x="512" y="1032"/>
                      </a:lnTo>
                      <a:lnTo>
                        <a:pt x="538" y="1032"/>
                      </a:lnTo>
                      <a:lnTo>
                        <a:pt x="563" y="1030"/>
                      </a:lnTo>
                      <a:lnTo>
                        <a:pt x="589" y="1027"/>
                      </a:lnTo>
                      <a:lnTo>
                        <a:pt x="615" y="1022"/>
                      </a:lnTo>
                      <a:lnTo>
                        <a:pt x="642" y="1017"/>
                      </a:lnTo>
                      <a:lnTo>
                        <a:pt x="667" y="1010"/>
                      </a:lnTo>
                      <a:lnTo>
                        <a:pt x="692" y="1001"/>
                      </a:lnTo>
                      <a:lnTo>
                        <a:pt x="716" y="992"/>
                      </a:lnTo>
                      <a:lnTo>
                        <a:pt x="739" y="982"/>
                      </a:lnTo>
                      <a:lnTo>
                        <a:pt x="762" y="970"/>
                      </a:lnTo>
                      <a:lnTo>
                        <a:pt x="785" y="958"/>
                      </a:lnTo>
                      <a:lnTo>
                        <a:pt x="806" y="943"/>
                      </a:lnTo>
                      <a:lnTo>
                        <a:pt x="826" y="929"/>
                      </a:lnTo>
                      <a:lnTo>
                        <a:pt x="846" y="913"/>
                      </a:lnTo>
                      <a:lnTo>
                        <a:pt x="864" y="897"/>
                      </a:lnTo>
                      <a:lnTo>
                        <a:pt x="882" y="880"/>
                      </a:lnTo>
                      <a:lnTo>
                        <a:pt x="899" y="862"/>
                      </a:lnTo>
                      <a:lnTo>
                        <a:pt x="915" y="843"/>
                      </a:lnTo>
                      <a:lnTo>
                        <a:pt x="931" y="824"/>
                      </a:lnTo>
                      <a:lnTo>
                        <a:pt x="946" y="802"/>
                      </a:lnTo>
                      <a:lnTo>
                        <a:pt x="959" y="782"/>
                      </a:lnTo>
                      <a:lnTo>
                        <a:pt x="971" y="760"/>
                      </a:lnTo>
                      <a:lnTo>
                        <a:pt x="982" y="738"/>
                      </a:lnTo>
                      <a:lnTo>
                        <a:pt x="992" y="716"/>
                      </a:lnTo>
                      <a:lnTo>
                        <a:pt x="1001" y="693"/>
                      </a:lnTo>
                      <a:lnTo>
                        <a:pt x="1009" y="669"/>
                      </a:lnTo>
                      <a:lnTo>
                        <a:pt x="1016" y="645"/>
                      </a:lnTo>
                      <a:lnTo>
                        <a:pt x="1021" y="621"/>
                      </a:lnTo>
                      <a:lnTo>
                        <a:pt x="1026" y="596"/>
                      </a:lnTo>
                      <a:lnTo>
                        <a:pt x="1029" y="571"/>
                      </a:lnTo>
                      <a:lnTo>
                        <a:pt x="1031" y="546"/>
                      </a:lnTo>
                      <a:lnTo>
                        <a:pt x="1032" y="520"/>
                      </a:lnTo>
                      <a:lnTo>
                        <a:pt x="1031" y="495"/>
                      </a:lnTo>
                      <a:lnTo>
                        <a:pt x="1030" y="469"/>
                      </a:lnTo>
                      <a:lnTo>
                        <a:pt x="1027" y="443"/>
                      </a:lnTo>
                      <a:lnTo>
                        <a:pt x="1022" y="418"/>
                      </a:lnTo>
                      <a:lnTo>
                        <a:pt x="1017" y="391"/>
                      </a:lnTo>
                      <a:lnTo>
                        <a:pt x="1010" y="366"/>
                      </a:lnTo>
                      <a:lnTo>
                        <a:pt x="1001" y="341"/>
                      </a:lnTo>
                      <a:lnTo>
                        <a:pt x="992" y="317"/>
                      </a:lnTo>
                      <a:lnTo>
                        <a:pt x="982" y="293"/>
                      </a:lnTo>
                      <a:lnTo>
                        <a:pt x="970" y="271"/>
                      </a:lnTo>
                      <a:lnTo>
                        <a:pt x="957" y="248"/>
                      </a:lnTo>
                      <a:lnTo>
                        <a:pt x="944" y="227"/>
                      </a:lnTo>
                      <a:lnTo>
                        <a:pt x="929" y="206"/>
                      </a:lnTo>
                      <a:lnTo>
                        <a:pt x="913" y="187"/>
                      </a:lnTo>
                      <a:lnTo>
                        <a:pt x="897" y="168"/>
                      </a:lnTo>
                      <a:lnTo>
                        <a:pt x="879" y="150"/>
                      </a:lnTo>
                      <a:lnTo>
                        <a:pt x="861" y="132"/>
                      </a:lnTo>
                      <a:lnTo>
                        <a:pt x="843" y="116"/>
                      </a:lnTo>
                      <a:lnTo>
                        <a:pt x="823" y="101"/>
                      </a:lnTo>
                      <a:lnTo>
                        <a:pt x="803" y="87"/>
                      </a:lnTo>
                      <a:lnTo>
                        <a:pt x="782" y="74"/>
                      </a:lnTo>
                      <a:lnTo>
                        <a:pt x="760" y="62"/>
                      </a:lnTo>
                      <a:lnTo>
                        <a:pt x="738" y="51"/>
                      </a:lnTo>
                      <a:lnTo>
                        <a:pt x="716" y="40"/>
                      </a:lnTo>
                      <a:lnTo>
                        <a:pt x="693" y="31"/>
                      </a:lnTo>
                      <a:lnTo>
                        <a:pt x="669" y="24"/>
                      </a:lnTo>
                      <a:lnTo>
                        <a:pt x="646" y="17"/>
                      </a:lnTo>
                      <a:lnTo>
                        <a:pt x="620" y="11"/>
                      </a:lnTo>
                      <a:lnTo>
                        <a:pt x="596" y="7"/>
                      </a:lnTo>
                      <a:lnTo>
                        <a:pt x="571" y="3"/>
                      </a:lnTo>
                      <a:lnTo>
                        <a:pt x="546" y="0"/>
                      </a:lnTo>
                      <a:lnTo>
                        <a:pt x="521" y="0"/>
                      </a:lnTo>
                      <a:lnTo>
                        <a:pt x="494" y="0"/>
                      </a:lnTo>
                      <a:lnTo>
                        <a:pt x="469" y="3"/>
                      </a:lnTo>
                      <a:lnTo>
                        <a:pt x="443" y="6"/>
                      </a:lnTo>
                      <a:lnTo>
                        <a:pt x="418" y="10"/>
                      </a:lnTo>
                      <a:lnTo>
                        <a:pt x="392" y="16"/>
                      </a:lnTo>
                      <a:lnTo>
                        <a:pt x="366" y="23"/>
                      </a:lnTo>
                      <a:lnTo>
                        <a:pt x="341" y="31"/>
                      </a:lnTo>
                      <a:lnTo>
                        <a:pt x="317" y="40"/>
                      </a:lnTo>
                      <a:lnTo>
                        <a:pt x="293" y="51"/>
                      </a:lnTo>
                      <a:lnTo>
                        <a:pt x="271" y="62"/>
                      </a:lnTo>
                      <a:lnTo>
                        <a:pt x="249" y="75"/>
                      </a:lnTo>
                      <a:lnTo>
                        <a:pt x="227" y="89"/>
                      </a:lnTo>
                      <a:lnTo>
                        <a:pt x="206" y="103"/>
                      </a:lnTo>
                      <a:lnTo>
                        <a:pt x="187" y="119"/>
                      </a:lnTo>
                      <a:lnTo>
                        <a:pt x="168" y="136"/>
                      </a:lnTo>
                      <a:lnTo>
                        <a:pt x="150" y="153"/>
                      </a:lnTo>
                      <a:lnTo>
                        <a:pt x="133" y="171"/>
                      </a:lnTo>
                      <a:lnTo>
                        <a:pt x="117" y="190"/>
                      </a:lnTo>
                      <a:lnTo>
                        <a:pt x="102" y="209"/>
                      </a:lnTo>
                      <a:lnTo>
                        <a:pt x="88" y="229"/>
                      </a:lnTo>
                      <a:lnTo>
                        <a:pt x="75" y="250"/>
                      </a:lnTo>
                      <a:lnTo>
                        <a:pt x="61" y="272"/>
                      </a:lnTo>
                      <a:lnTo>
                        <a:pt x="50" y="294"/>
                      </a:lnTo>
                      <a:lnTo>
                        <a:pt x="40" y="317"/>
                      </a:lnTo>
                      <a:lnTo>
                        <a:pt x="31" y="340"/>
                      </a:lnTo>
                      <a:lnTo>
                        <a:pt x="23" y="363"/>
                      </a:lnTo>
                      <a:lnTo>
                        <a:pt x="17" y="387"/>
                      </a:lnTo>
                      <a:lnTo>
                        <a:pt x="11" y="412"/>
                      </a:lnTo>
                      <a:lnTo>
                        <a:pt x="6" y="436"/>
                      </a:lnTo>
                      <a:lnTo>
                        <a:pt x="3" y="461"/>
                      </a:lnTo>
                      <a:lnTo>
                        <a:pt x="1" y="486"/>
                      </a:lnTo>
                      <a:lnTo>
                        <a:pt x="0" y="512"/>
                      </a:lnTo>
                      <a:lnTo>
                        <a:pt x="1" y="537"/>
                      </a:lnTo>
                      <a:lnTo>
                        <a:pt x="2" y="564"/>
                      </a:lnTo>
                      <a:lnTo>
                        <a:pt x="6" y="589"/>
                      </a:lnTo>
                      <a:lnTo>
                        <a:pt x="10" y="615"/>
                      </a:lnTo>
                      <a:lnTo>
                        <a:pt x="16" y="641"/>
                      </a:lnTo>
                      <a:close/>
                    </a:path>
                  </a:pathLst>
                </a:custGeom>
                <a:solidFill>
                  <a:srgbClr val="FFCC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347" name="Freeform 326"/>
                <p:cNvSpPr>
                  <a:spLocks/>
                </p:cNvSpPr>
                <p:nvPr/>
              </p:nvSpPr>
              <p:spPr bwMode="auto">
                <a:xfrm>
                  <a:off x="2334" y="2738"/>
                  <a:ext cx="74" cy="74"/>
                </a:xfrm>
                <a:custGeom>
                  <a:avLst/>
                  <a:gdLst>
                    <a:gd name="T0" fmla="*/ 0 w 1031"/>
                    <a:gd name="T1" fmla="*/ 0 h 1033"/>
                    <a:gd name="T2" fmla="*/ 0 w 1031"/>
                    <a:gd name="T3" fmla="*/ 0 h 1033"/>
                    <a:gd name="T4" fmla="*/ 0 w 1031"/>
                    <a:gd name="T5" fmla="*/ 0 h 1033"/>
                    <a:gd name="T6" fmla="*/ 0 w 1031"/>
                    <a:gd name="T7" fmla="*/ 0 h 1033"/>
                    <a:gd name="T8" fmla="*/ 0 w 1031"/>
                    <a:gd name="T9" fmla="*/ 0 h 1033"/>
                    <a:gd name="T10" fmla="*/ 0 w 1031"/>
                    <a:gd name="T11" fmla="*/ 0 h 1033"/>
                    <a:gd name="T12" fmla="*/ 0 w 1031"/>
                    <a:gd name="T13" fmla="*/ 0 h 1033"/>
                    <a:gd name="T14" fmla="*/ 0 w 1031"/>
                    <a:gd name="T15" fmla="*/ 0 h 1033"/>
                    <a:gd name="T16" fmla="*/ 0 w 1031"/>
                    <a:gd name="T17" fmla="*/ 0 h 1033"/>
                    <a:gd name="T18" fmla="*/ 0 w 1031"/>
                    <a:gd name="T19" fmla="*/ 0 h 1033"/>
                    <a:gd name="T20" fmla="*/ 0 w 1031"/>
                    <a:gd name="T21" fmla="*/ 0 h 1033"/>
                    <a:gd name="T22" fmla="*/ 0 w 1031"/>
                    <a:gd name="T23" fmla="*/ 0 h 1033"/>
                    <a:gd name="T24" fmla="*/ 0 w 1031"/>
                    <a:gd name="T25" fmla="*/ 0 h 1033"/>
                    <a:gd name="T26" fmla="*/ 0 w 1031"/>
                    <a:gd name="T27" fmla="*/ 0 h 1033"/>
                    <a:gd name="T28" fmla="*/ 0 w 1031"/>
                    <a:gd name="T29" fmla="*/ 0 h 1033"/>
                    <a:gd name="T30" fmla="*/ 0 w 1031"/>
                    <a:gd name="T31" fmla="*/ 0 h 1033"/>
                    <a:gd name="T32" fmla="*/ 0 w 1031"/>
                    <a:gd name="T33" fmla="*/ 0 h 1033"/>
                    <a:gd name="T34" fmla="*/ 0 w 1031"/>
                    <a:gd name="T35" fmla="*/ 0 h 1033"/>
                    <a:gd name="T36" fmla="*/ 0 w 1031"/>
                    <a:gd name="T37" fmla="*/ 0 h 1033"/>
                    <a:gd name="T38" fmla="*/ 0 w 1031"/>
                    <a:gd name="T39" fmla="*/ 0 h 1033"/>
                    <a:gd name="T40" fmla="*/ 0 w 1031"/>
                    <a:gd name="T41" fmla="*/ 0 h 1033"/>
                    <a:gd name="T42" fmla="*/ 0 w 1031"/>
                    <a:gd name="T43" fmla="*/ 0 h 1033"/>
                    <a:gd name="T44" fmla="*/ 0 w 1031"/>
                    <a:gd name="T45" fmla="*/ 0 h 1033"/>
                    <a:gd name="T46" fmla="*/ 0 w 1031"/>
                    <a:gd name="T47" fmla="*/ 0 h 1033"/>
                    <a:gd name="T48" fmla="*/ 0 w 1031"/>
                    <a:gd name="T49" fmla="*/ 0 h 1033"/>
                    <a:gd name="T50" fmla="*/ 0 w 1031"/>
                    <a:gd name="T51" fmla="*/ 0 h 1033"/>
                    <a:gd name="T52" fmla="*/ 0 w 1031"/>
                    <a:gd name="T53" fmla="*/ 0 h 1033"/>
                    <a:gd name="T54" fmla="*/ 0 w 1031"/>
                    <a:gd name="T55" fmla="*/ 0 h 1033"/>
                    <a:gd name="T56" fmla="*/ 0 w 1031"/>
                    <a:gd name="T57" fmla="*/ 0 h 1033"/>
                    <a:gd name="T58" fmla="*/ 0 w 1031"/>
                    <a:gd name="T59" fmla="*/ 0 h 1033"/>
                    <a:gd name="T60" fmla="*/ 0 w 1031"/>
                    <a:gd name="T61" fmla="*/ 0 h 1033"/>
                    <a:gd name="T62" fmla="*/ 0 w 1031"/>
                    <a:gd name="T63" fmla="*/ 0 h 1033"/>
                    <a:gd name="T64" fmla="*/ 0 w 1031"/>
                    <a:gd name="T65" fmla="*/ 0 h 1033"/>
                    <a:gd name="T66" fmla="*/ 0 w 1031"/>
                    <a:gd name="T67" fmla="*/ 0 h 1033"/>
                    <a:gd name="T68" fmla="*/ 0 w 1031"/>
                    <a:gd name="T69" fmla="*/ 0 h 1033"/>
                    <a:gd name="T70" fmla="*/ 0 w 1031"/>
                    <a:gd name="T71" fmla="*/ 0 h 1033"/>
                    <a:gd name="T72" fmla="*/ 0 w 1031"/>
                    <a:gd name="T73" fmla="*/ 0 h 1033"/>
                    <a:gd name="T74" fmla="*/ 0 w 1031"/>
                    <a:gd name="T75" fmla="*/ 0 h 1033"/>
                    <a:gd name="T76" fmla="*/ 0 w 1031"/>
                    <a:gd name="T77" fmla="*/ 0 h 1033"/>
                    <a:gd name="T78" fmla="*/ 0 w 1031"/>
                    <a:gd name="T79" fmla="*/ 0 h 1033"/>
                    <a:gd name="T80" fmla="*/ 0 w 1031"/>
                    <a:gd name="T81" fmla="*/ 0 h 1033"/>
                    <a:gd name="T82" fmla="*/ 0 w 1031"/>
                    <a:gd name="T83" fmla="*/ 0 h 1033"/>
                    <a:gd name="T84" fmla="*/ 0 w 1031"/>
                    <a:gd name="T85" fmla="*/ 0 h 1033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1031"/>
                    <a:gd name="T130" fmla="*/ 0 h 1033"/>
                    <a:gd name="T131" fmla="*/ 1031 w 1031"/>
                    <a:gd name="T132" fmla="*/ 1033 h 1033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1031" h="1033">
                      <a:moveTo>
                        <a:pt x="15" y="641"/>
                      </a:moveTo>
                      <a:lnTo>
                        <a:pt x="22" y="667"/>
                      </a:lnTo>
                      <a:lnTo>
                        <a:pt x="30" y="692"/>
                      </a:lnTo>
                      <a:lnTo>
                        <a:pt x="40" y="717"/>
                      </a:lnTo>
                      <a:lnTo>
                        <a:pt x="50" y="740"/>
                      </a:lnTo>
                      <a:lnTo>
                        <a:pt x="62" y="763"/>
                      </a:lnTo>
                      <a:lnTo>
                        <a:pt x="74" y="785"/>
                      </a:lnTo>
                      <a:lnTo>
                        <a:pt x="88" y="806"/>
                      </a:lnTo>
                      <a:lnTo>
                        <a:pt x="102" y="827"/>
                      </a:lnTo>
                      <a:lnTo>
                        <a:pt x="119" y="847"/>
                      </a:lnTo>
                      <a:lnTo>
                        <a:pt x="135" y="865"/>
                      </a:lnTo>
                      <a:lnTo>
                        <a:pt x="152" y="883"/>
                      </a:lnTo>
                      <a:lnTo>
                        <a:pt x="170" y="900"/>
                      </a:lnTo>
                      <a:lnTo>
                        <a:pt x="189" y="916"/>
                      </a:lnTo>
                      <a:lnTo>
                        <a:pt x="208" y="931"/>
                      </a:lnTo>
                      <a:lnTo>
                        <a:pt x="228" y="945"/>
                      </a:lnTo>
                      <a:lnTo>
                        <a:pt x="250" y="959"/>
                      </a:lnTo>
                      <a:lnTo>
                        <a:pt x="272" y="972"/>
                      </a:lnTo>
                      <a:lnTo>
                        <a:pt x="293" y="983"/>
                      </a:lnTo>
                      <a:lnTo>
                        <a:pt x="316" y="993"/>
                      </a:lnTo>
                      <a:lnTo>
                        <a:pt x="339" y="1002"/>
                      </a:lnTo>
                      <a:lnTo>
                        <a:pt x="362" y="1010"/>
                      </a:lnTo>
                      <a:lnTo>
                        <a:pt x="386" y="1016"/>
                      </a:lnTo>
                      <a:lnTo>
                        <a:pt x="411" y="1022"/>
                      </a:lnTo>
                      <a:lnTo>
                        <a:pt x="436" y="1026"/>
                      </a:lnTo>
                      <a:lnTo>
                        <a:pt x="461" y="1030"/>
                      </a:lnTo>
                      <a:lnTo>
                        <a:pt x="486" y="1032"/>
                      </a:lnTo>
                      <a:lnTo>
                        <a:pt x="511" y="1033"/>
                      </a:lnTo>
                      <a:lnTo>
                        <a:pt x="537" y="1032"/>
                      </a:lnTo>
                      <a:lnTo>
                        <a:pt x="563" y="1030"/>
                      </a:lnTo>
                      <a:lnTo>
                        <a:pt x="589" y="1027"/>
                      </a:lnTo>
                      <a:lnTo>
                        <a:pt x="614" y="1023"/>
                      </a:lnTo>
                      <a:lnTo>
                        <a:pt x="640" y="1017"/>
                      </a:lnTo>
                      <a:lnTo>
                        <a:pt x="665" y="1010"/>
                      </a:lnTo>
                      <a:lnTo>
                        <a:pt x="691" y="1002"/>
                      </a:lnTo>
                      <a:lnTo>
                        <a:pt x="715" y="993"/>
                      </a:lnTo>
                      <a:lnTo>
                        <a:pt x="739" y="982"/>
                      </a:lnTo>
                      <a:lnTo>
                        <a:pt x="761" y="971"/>
                      </a:lnTo>
                      <a:lnTo>
                        <a:pt x="783" y="958"/>
                      </a:lnTo>
                      <a:lnTo>
                        <a:pt x="804" y="944"/>
                      </a:lnTo>
                      <a:lnTo>
                        <a:pt x="826" y="929"/>
                      </a:lnTo>
                      <a:lnTo>
                        <a:pt x="845" y="914"/>
                      </a:lnTo>
                      <a:lnTo>
                        <a:pt x="864" y="897"/>
                      </a:lnTo>
                      <a:lnTo>
                        <a:pt x="882" y="880"/>
                      </a:lnTo>
                      <a:lnTo>
                        <a:pt x="899" y="862"/>
                      </a:lnTo>
                      <a:lnTo>
                        <a:pt x="915" y="844"/>
                      </a:lnTo>
                      <a:lnTo>
                        <a:pt x="930" y="824"/>
                      </a:lnTo>
                      <a:lnTo>
                        <a:pt x="944" y="803"/>
                      </a:lnTo>
                      <a:lnTo>
                        <a:pt x="958" y="782"/>
                      </a:lnTo>
                      <a:lnTo>
                        <a:pt x="970" y="761"/>
                      </a:lnTo>
                      <a:lnTo>
                        <a:pt x="981" y="739"/>
                      </a:lnTo>
                      <a:lnTo>
                        <a:pt x="991" y="717"/>
                      </a:lnTo>
                      <a:lnTo>
                        <a:pt x="1000" y="694"/>
                      </a:lnTo>
                      <a:lnTo>
                        <a:pt x="1008" y="669"/>
                      </a:lnTo>
                      <a:lnTo>
                        <a:pt x="1015" y="645"/>
                      </a:lnTo>
                      <a:lnTo>
                        <a:pt x="1021" y="621"/>
                      </a:lnTo>
                      <a:lnTo>
                        <a:pt x="1025" y="597"/>
                      </a:lnTo>
                      <a:lnTo>
                        <a:pt x="1029" y="572"/>
                      </a:lnTo>
                      <a:lnTo>
                        <a:pt x="1031" y="546"/>
                      </a:lnTo>
                      <a:lnTo>
                        <a:pt x="1031" y="521"/>
                      </a:lnTo>
                      <a:lnTo>
                        <a:pt x="1031" y="495"/>
                      </a:lnTo>
                      <a:lnTo>
                        <a:pt x="1029" y="470"/>
                      </a:lnTo>
                      <a:lnTo>
                        <a:pt x="1026" y="444"/>
                      </a:lnTo>
                      <a:lnTo>
                        <a:pt x="1022" y="418"/>
                      </a:lnTo>
                      <a:lnTo>
                        <a:pt x="1016" y="391"/>
                      </a:lnTo>
                      <a:lnTo>
                        <a:pt x="1009" y="366"/>
                      </a:lnTo>
                      <a:lnTo>
                        <a:pt x="1001" y="341"/>
                      </a:lnTo>
                      <a:lnTo>
                        <a:pt x="991" y="317"/>
                      </a:lnTo>
                      <a:lnTo>
                        <a:pt x="981" y="294"/>
                      </a:lnTo>
                      <a:lnTo>
                        <a:pt x="969" y="270"/>
                      </a:lnTo>
                      <a:lnTo>
                        <a:pt x="957" y="248"/>
                      </a:lnTo>
                      <a:lnTo>
                        <a:pt x="942" y="227"/>
                      </a:lnTo>
                      <a:lnTo>
                        <a:pt x="928" y="207"/>
                      </a:lnTo>
                      <a:lnTo>
                        <a:pt x="912" y="187"/>
                      </a:lnTo>
                      <a:lnTo>
                        <a:pt x="896" y="169"/>
                      </a:lnTo>
                      <a:lnTo>
                        <a:pt x="879" y="151"/>
                      </a:lnTo>
                      <a:lnTo>
                        <a:pt x="861" y="133"/>
                      </a:lnTo>
                      <a:lnTo>
                        <a:pt x="842" y="117"/>
                      </a:lnTo>
                      <a:lnTo>
                        <a:pt x="823" y="102"/>
                      </a:lnTo>
                      <a:lnTo>
                        <a:pt x="802" y="88"/>
                      </a:lnTo>
                      <a:lnTo>
                        <a:pt x="781" y="74"/>
                      </a:lnTo>
                      <a:lnTo>
                        <a:pt x="760" y="62"/>
                      </a:lnTo>
                      <a:lnTo>
                        <a:pt x="738" y="51"/>
                      </a:lnTo>
                      <a:lnTo>
                        <a:pt x="715" y="41"/>
                      </a:lnTo>
                      <a:lnTo>
                        <a:pt x="692" y="32"/>
                      </a:lnTo>
                      <a:lnTo>
                        <a:pt x="668" y="24"/>
                      </a:lnTo>
                      <a:lnTo>
                        <a:pt x="644" y="17"/>
                      </a:lnTo>
                      <a:lnTo>
                        <a:pt x="620" y="12"/>
                      </a:lnTo>
                      <a:lnTo>
                        <a:pt x="595" y="6"/>
                      </a:lnTo>
                      <a:lnTo>
                        <a:pt x="571" y="3"/>
                      </a:lnTo>
                      <a:lnTo>
                        <a:pt x="546" y="1"/>
                      </a:lnTo>
                      <a:lnTo>
                        <a:pt x="519" y="0"/>
                      </a:lnTo>
                      <a:lnTo>
                        <a:pt x="494" y="0"/>
                      </a:lnTo>
                      <a:lnTo>
                        <a:pt x="468" y="2"/>
                      </a:lnTo>
                      <a:lnTo>
                        <a:pt x="443" y="5"/>
                      </a:lnTo>
                      <a:lnTo>
                        <a:pt x="417" y="11"/>
                      </a:lnTo>
                      <a:lnTo>
                        <a:pt x="391" y="16"/>
                      </a:lnTo>
                      <a:lnTo>
                        <a:pt x="365" y="23"/>
                      </a:lnTo>
                      <a:lnTo>
                        <a:pt x="340" y="32"/>
                      </a:lnTo>
                      <a:lnTo>
                        <a:pt x="316" y="41"/>
                      </a:lnTo>
                      <a:lnTo>
                        <a:pt x="293" y="51"/>
                      </a:lnTo>
                      <a:lnTo>
                        <a:pt x="270" y="63"/>
                      </a:lnTo>
                      <a:lnTo>
                        <a:pt x="248" y="76"/>
                      </a:lnTo>
                      <a:lnTo>
                        <a:pt x="226" y="89"/>
                      </a:lnTo>
                      <a:lnTo>
                        <a:pt x="206" y="104"/>
                      </a:lnTo>
                      <a:lnTo>
                        <a:pt x="186" y="119"/>
                      </a:lnTo>
                      <a:lnTo>
                        <a:pt x="167" y="135"/>
                      </a:lnTo>
                      <a:lnTo>
                        <a:pt x="149" y="154"/>
                      </a:lnTo>
                      <a:lnTo>
                        <a:pt x="132" y="172"/>
                      </a:lnTo>
                      <a:lnTo>
                        <a:pt x="116" y="190"/>
                      </a:lnTo>
                      <a:lnTo>
                        <a:pt x="100" y="210"/>
                      </a:lnTo>
                      <a:lnTo>
                        <a:pt x="86" y="230"/>
                      </a:lnTo>
                      <a:lnTo>
                        <a:pt x="73" y="251"/>
                      </a:lnTo>
                      <a:lnTo>
                        <a:pt x="61" y="272"/>
                      </a:lnTo>
                      <a:lnTo>
                        <a:pt x="50" y="295"/>
                      </a:lnTo>
                      <a:lnTo>
                        <a:pt x="40" y="317"/>
                      </a:lnTo>
                      <a:lnTo>
                        <a:pt x="31" y="340"/>
                      </a:lnTo>
                      <a:lnTo>
                        <a:pt x="23" y="364"/>
                      </a:lnTo>
                      <a:lnTo>
                        <a:pt x="16" y="387"/>
                      </a:lnTo>
                      <a:lnTo>
                        <a:pt x="10" y="412"/>
                      </a:lnTo>
                      <a:lnTo>
                        <a:pt x="6" y="437"/>
                      </a:lnTo>
                      <a:lnTo>
                        <a:pt x="3" y="462"/>
                      </a:lnTo>
                      <a:lnTo>
                        <a:pt x="1" y="487"/>
                      </a:lnTo>
                      <a:lnTo>
                        <a:pt x="0" y="512"/>
                      </a:lnTo>
                      <a:lnTo>
                        <a:pt x="0" y="538"/>
                      </a:lnTo>
                      <a:lnTo>
                        <a:pt x="2" y="564"/>
                      </a:lnTo>
                      <a:lnTo>
                        <a:pt x="5" y="590"/>
                      </a:lnTo>
                      <a:lnTo>
                        <a:pt x="9" y="616"/>
                      </a:lnTo>
                      <a:lnTo>
                        <a:pt x="15" y="641"/>
                      </a:lnTo>
                      <a:close/>
                    </a:path>
                  </a:pathLst>
                </a:custGeom>
                <a:solidFill>
                  <a:srgbClr val="FFCC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348" name="Freeform 327"/>
                <p:cNvSpPr>
                  <a:spLocks/>
                </p:cNvSpPr>
                <p:nvPr/>
              </p:nvSpPr>
              <p:spPr bwMode="auto">
                <a:xfrm>
                  <a:off x="2243" y="2648"/>
                  <a:ext cx="29" cy="17"/>
                </a:xfrm>
                <a:custGeom>
                  <a:avLst/>
                  <a:gdLst>
                    <a:gd name="T0" fmla="*/ 0 w 400"/>
                    <a:gd name="T1" fmla="*/ 0 h 239"/>
                    <a:gd name="T2" fmla="*/ 0 w 400"/>
                    <a:gd name="T3" fmla="*/ 0 h 239"/>
                    <a:gd name="T4" fmla="*/ 0 w 400"/>
                    <a:gd name="T5" fmla="*/ 0 h 239"/>
                    <a:gd name="T6" fmla="*/ 0 w 400"/>
                    <a:gd name="T7" fmla="*/ 0 h 239"/>
                    <a:gd name="T8" fmla="*/ 0 w 400"/>
                    <a:gd name="T9" fmla="*/ 0 h 239"/>
                    <a:gd name="T10" fmla="*/ 0 w 400"/>
                    <a:gd name="T11" fmla="*/ 0 h 239"/>
                    <a:gd name="T12" fmla="*/ 0 w 400"/>
                    <a:gd name="T13" fmla="*/ 0 h 239"/>
                    <a:gd name="T14" fmla="*/ 0 w 400"/>
                    <a:gd name="T15" fmla="*/ 0 h 239"/>
                    <a:gd name="T16" fmla="*/ 0 w 400"/>
                    <a:gd name="T17" fmla="*/ 0 h 239"/>
                    <a:gd name="T18" fmla="*/ 0 w 400"/>
                    <a:gd name="T19" fmla="*/ 0 h 239"/>
                    <a:gd name="T20" fmla="*/ 0 w 400"/>
                    <a:gd name="T21" fmla="*/ 0 h 239"/>
                    <a:gd name="T22" fmla="*/ 0 w 400"/>
                    <a:gd name="T23" fmla="*/ 0 h 239"/>
                    <a:gd name="T24" fmla="*/ 0 w 400"/>
                    <a:gd name="T25" fmla="*/ 0 h 239"/>
                    <a:gd name="T26" fmla="*/ 0 w 400"/>
                    <a:gd name="T27" fmla="*/ 0 h 239"/>
                    <a:gd name="T28" fmla="*/ 0 w 400"/>
                    <a:gd name="T29" fmla="*/ 0 h 239"/>
                    <a:gd name="T30" fmla="*/ 0 w 400"/>
                    <a:gd name="T31" fmla="*/ 0 h 239"/>
                    <a:gd name="T32" fmla="*/ 0 w 400"/>
                    <a:gd name="T33" fmla="*/ 0 h 239"/>
                    <a:gd name="T34" fmla="*/ 0 w 400"/>
                    <a:gd name="T35" fmla="*/ 0 h 239"/>
                    <a:gd name="T36" fmla="*/ 0 w 400"/>
                    <a:gd name="T37" fmla="*/ 0 h 239"/>
                    <a:gd name="T38" fmla="*/ 0 w 400"/>
                    <a:gd name="T39" fmla="*/ 0 h 239"/>
                    <a:gd name="T40" fmla="*/ 0 w 400"/>
                    <a:gd name="T41" fmla="*/ 0 h 239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400"/>
                    <a:gd name="T64" fmla="*/ 0 h 239"/>
                    <a:gd name="T65" fmla="*/ 400 w 400"/>
                    <a:gd name="T66" fmla="*/ 239 h 239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400" h="239">
                      <a:moveTo>
                        <a:pt x="400" y="239"/>
                      </a:moveTo>
                      <a:lnTo>
                        <a:pt x="324" y="0"/>
                      </a:lnTo>
                      <a:lnTo>
                        <a:pt x="0" y="2"/>
                      </a:lnTo>
                      <a:lnTo>
                        <a:pt x="15" y="23"/>
                      </a:lnTo>
                      <a:lnTo>
                        <a:pt x="31" y="44"/>
                      </a:lnTo>
                      <a:lnTo>
                        <a:pt x="48" y="65"/>
                      </a:lnTo>
                      <a:lnTo>
                        <a:pt x="67" y="85"/>
                      </a:lnTo>
                      <a:lnTo>
                        <a:pt x="86" y="104"/>
                      </a:lnTo>
                      <a:lnTo>
                        <a:pt x="108" y="122"/>
                      </a:lnTo>
                      <a:lnTo>
                        <a:pt x="131" y="140"/>
                      </a:lnTo>
                      <a:lnTo>
                        <a:pt x="154" y="156"/>
                      </a:lnTo>
                      <a:lnTo>
                        <a:pt x="179" y="172"/>
                      </a:lnTo>
                      <a:lnTo>
                        <a:pt x="206" y="186"/>
                      </a:lnTo>
                      <a:lnTo>
                        <a:pt x="234" y="200"/>
                      </a:lnTo>
                      <a:lnTo>
                        <a:pt x="265" y="211"/>
                      </a:lnTo>
                      <a:lnTo>
                        <a:pt x="296" y="221"/>
                      </a:lnTo>
                      <a:lnTo>
                        <a:pt x="328" y="229"/>
                      </a:lnTo>
                      <a:lnTo>
                        <a:pt x="345" y="232"/>
                      </a:lnTo>
                      <a:lnTo>
                        <a:pt x="363" y="235"/>
                      </a:lnTo>
                      <a:lnTo>
                        <a:pt x="381" y="237"/>
                      </a:lnTo>
                      <a:lnTo>
                        <a:pt x="400" y="239"/>
                      </a:lnTo>
                      <a:close/>
                    </a:path>
                  </a:pathLst>
                </a:custGeom>
                <a:solidFill>
                  <a:srgbClr val="FFCC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349" name="Freeform 328"/>
                <p:cNvSpPr>
                  <a:spLocks/>
                </p:cNvSpPr>
                <p:nvPr/>
              </p:nvSpPr>
              <p:spPr bwMode="auto">
                <a:xfrm>
                  <a:off x="2223" y="2648"/>
                  <a:ext cx="67" cy="75"/>
                </a:xfrm>
                <a:custGeom>
                  <a:avLst/>
                  <a:gdLst>
                    <a:gd name="T0" fmla="*/ 0 w 933"/>
                    <a:gd name="T1" fmla="*/ 0 h 1055"/>
                    <a:gd name="T2" fmla="*/ 0 w 933"/>
                    <a:gd name="T3" fmla="*/ 0 h 1055"/>
                    <a:gd name="T4" fmla="*/ 0 w 933"/>
                    <a:gd name="T5" fmla="*/ 0 h 1055"/>
                    <a:gd name="T6" fmla="*/ 0 w 933"/>
                    <a:gd name="T7" fmla="*/ 0 h 1055"/>
                    <a:gd name="T8" fmla="*/ 0 w 933"/>
                    <a:gd name="T9" fmla="*/ 0 h 1055"/>
                    <a:gd name="T10" fmla="*/ 0 w 933"/>
                    <a:gd name="T11" fmla="*/ 0 h 1055"/>
                    <a:gd name="T12" fmla="*/ 0 w 933"/>
                    <a:gd name="T13" fmla="*/ 0 h 1055"/>
                    <a:gd name="T14" fmla="*/ 0 w 933"/>
                    <a:gd name="T15" fmla="*/ 0 h 1055"/>
                    <a:gd name="T16" fmla="*/ 0 w 933"/>
                    <a:gd name="T17" fmla="*/ 0 h 1055"/>
                    <a:gd name="T18" fmla="*/ 0 w 933"/>
                    <a:gd name="T19" fmla="*/ 0 h 1055"/>
                    <a:gd name="T20" fmla="*/ 0 w 933"/>
                    <a:gd name="T21" fmla="*/ 0 h 1055"/>
                    <a:gd name="T22" fmla="*/ 0 w 933"/>
                    <a:gd name="T23" fmla="*/ 0 h 1055"/>
                    <a:gd name="T24" fmla="*/ 0 w 933"/>
                    <a:gd name="T25" fmla="*/ 0 h 1055"/>
                    <a:gd name="T26" fmla="*/ 0 w 933"/>
                    <a:gd name="T27" fmla="*/ 0 h 1055"/>
                    <a:gd name="T28" fmla="*/ 0 w 933"/>
                    <a:gd name="T29" fmla="*/ 0 h 1055"/>
                    <a:gd name="T30" fmla="*/ 0 w 933"/>
                    <a:gd name="T31" fmla="*/ 0 h 1055"/>
                    <a:gd name="T32" fmla="*/ 0 w 933"/>
                    <a:gd name="T33" fmla="*/ 0 h 1055"/>
                    <a:gd name="T34" fmla="*/ 0 w 933"/>
                    <a:gd name="T35" fmla="*/ 0 h 1055"/>
                    <a:gd name="T36" fmla="*/ 0 w 933"/>
                    <a:gd name="T37" fmla="*/ 0 h 1055"/>
                    <a:gd name="T38" fmla="*/ 0 w 933"/>
                    <a:gd name="T39" fmla="*/ 0 h 1055"/>
                    <a:gd name="T40" fmla="*/ 0 w 933"/>
                    <a:gd name="T41" fmla="*/ 0 h 1055"/>
                    <a:gd name="T42" fmla="*/ 0 w 933"/>
                    <a:gd name="T43" fmla="*/ 0 h 1055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933"/>
                    <a:gd name="T67" fmla="*/ 0 h 1055"/>
                    <a:gd name="T68" fmla="*/ 933 w 933"/>
                    <a:gd name="T69" fmla="*/ 1055 h 1055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933" h="1055">
                      <a:moveTo>
                        <a:pt x="273" y="0"/>
                      </a:moveTo>
                      <a:lnTo>
                        <a:pt x="0" y="1"/>
                      </a:lnTo>
                      <a:lnTo>
                        <a:pt x="933" y="1055"/>
                      </a:lnTo>
                      <a:lnTo>
                        <a:pt x="673" y="237"/>
                      </a:lnTo>
                      <a:lnTo>
                        <a:pt x="654" y="235"/>
                      </a:lnTo>
                      <a:lnTo>
                        <a:pt x="636" y="233"/>
                      </a:lnTo>
                      <a:lnTo>
                        <a:pt x="618" y="230"/>
                      </a:lnTo>
                      <a:lnTo>
                        <a:pt x="601" y="227"/>
                      </a:lnTo>
                      <a:lnTo>
                        <a:pt x="569" y="219"/>
                      </a:lnTo>
                      <a:lnTo>
                        <a:pt x="538" y="209"/>
                      </a:lnTo>
                      <a:lnTo>
                        <a:pt x="507" y="198"/>
                      </a:lnTo>
                      <a:lnTo>
                        <a:pt x="479" y="184"/>
                      </a:lnTo>
                      <a:lnTo>
                        <a:pt x="452" y="170"/>
                      </a:lnTo>
                      <a:lnTo>
                        <a:pt x="427" y="154"/>
                      </a:lnTo>
                      <a:lnTo>
                        <a:pt x="404" y="138"/>
                      </a:lnTo>
                      <a:lnTo>
                        <a:pt x="381" y="120"/>
                      </a:lnTo>
                      <a:lnTo>
                        <a:pt x="359" y="102"/>
                      </a:lnTo>
                      <a:lnTo>
                        <a:pt x="340" y="83"/>
                      </a:lnTo>
                      <a:lnTo>
                        <a:pt x="321" y="63"/>
                      </a:lnTo>
                      <a:lnTo>
                        <a:pt x="304" y="42"/>
                      </a:lnTo>
                      <a:lnTo>
                        <a:pt x="288" y="21"/>
                      </a:lnTo>
                      <a:lnTo>
                        <a:pt x="273" y="0"/>
                      </a:lnTo>
                      <a:close/>
                    </a:path>
                  </a:pathLst>
                </a:custGeom>
                <a:solidFill>
                  <a:srgbClr val="CC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350" name="Freeform 329"/>
                <p:cNvSpPr>
                  <a:spLocks/>
                </p:cNvSpPr>
                <p:nvPr/>
              </p:nvSpPr>
              <p:spPr bwMode="auto">
                <a:xfrm>
                  <a:off x="2168" y="2831"/>
                  <a:ext cx="192" cy="182"/>
                </a:xfrm>
                <a:custGeom>
                  <a:avLst/>
                  <a:gdLst>
                    <a:gd name="T0" fmla="*/ 0 w 2687"/>
                    <a:gd name="T1" fmla="*/ 0 h 2543"/>
                    <a:gd name="T2" fmla="*/ 0 w 2687"/>
                    <a:gd name="T3" fmla="*/ 0 h 2543"/>
                    <a:gd name="T4" fmla="*/ 0 w 2687"/>
                    <a:gd name="T5" fmla="*/ 0 h 2543"/>
                    <a:gd name="T6" fmla="*/ 0 w 2687"/>
                    <a:gd name="T7" fmla="*/ 0 h 2543"/>
                    <a:gd name="T8" fmla="*/ 0 w 2687"/>
                    <a:gd name="T9" fmla="*/ 0 h 2543"/>
                    <a:gd name="T10" fmla="*/ 0 w 2687"/>
                    <a:gd name="T11" fmla="*/ 0 h 2543"/>
                    <a:gd name="T12" fmla="*/ 0 w 2687"/>
                    <a:gd name="T13" fmla="*/ 0 h 2543"/>
                    <a:gd name="T14" fmla="*/ 0 w 2687"/>
                    <a:gd name="T15" fmla="*/ 0 h 2543"/>
                    <a:gd name="T16" fmla="*/ 0 w 2687"/>
                    <a:gd name="T17" fmla="*/ 0 h 2543"/>
                    <a:gd name="T18" fmla="*/ 0 w 2687"/>
                    <a:gd name="T19" fmla="*/ 0 h 2543"/>
                    <a:gd name="T20" fmla="*/ 0 w 2687"/>
                    <a:gd name="T21" fmla="*/ 0 h 2543"/>
                    <a:gd name="T22" fmla="*/ 0 w 2687"/>
                    <a:gd name="T23" fmla="*/ 0 h 2543"/>
                    <a:gd name="T24" fmla="*/ 0 w 2687"/>
                    <a:gd name="T25" fmla="*/ 0 h 2543"/>
                    <a:gd name="T26" fmla="*/ 0 w 2687"/>
                    <a:gd name="T27" fmla="*/ 0 h 2543"/>
                    <a:gd name="T28" fmla="*/ 0 w 2687"/>
                    <a:gd name="T29" fmla="*/ 0 h 2543"/>
                    <a:gd name="T30" fmla="*/ 0 w 2687"/>
                    <a:gd name="T31" fmla="*/ 0 h 2543"/>
                    <a:gd name="T32" fmla="*/ 0 w 2687"/>
                    <a:gd name="T33" fmla="*/ 0 h 2543"/>
                    <a:gd name="T34" fmla="*/ 0 w 2687"/>
                    <a:gd name="T35" fmla="*/ 0 h 2543"/>
                    <a:gd name="T36" fmla="*/ 0 w 2687"/>
                    <a:gd name="T37" fmla="*/ 0 h 2543"/>
                    <a:gd name="T38" fmla="*/ 0 w 2687"/>
                    <a:gd name="T39" fmla="*/ 0 h 2543"/>
                    <a:gd name="T40" fmla="*/ 0 w 2687"/>
                    <a:gd name="T41" fmla="*/ 0 h 2543"/>
                    <a:gd name="T42" fmla="*/ 0 w 2687"/>
                    <a:gd name="T43" fmla="*/ 0 h 2543"/>
                    <a:gd name="T44" fmla="*/ 0 w 2687"/>
                    <a:gd name="T45" fmla="*/ 0 h 2543"/>
                    <a:gd name="T46" fmla="*/ 0 w 2687"/>
                    <a:gd name="T47" fmla="*/ 0 h 2543"/>
                    <a:gd name="T48" fmla="*/ 0 w 2687"/>
                    <a:gd name="T49" fmla="*/ 0 h 2543"/>
                    <a:gd name="T50" fmla="*/ 0 w 2687"/>
                    <a:gd name="T51" fmla="*/ 0 h 2543"/>
                    <a:gd name="T52" fmla="*/ 0 w 2687"/>
                    <a:gd name="T53" fmla="*/ 0 h 2543"/>
                    <a:gd name="T54" fmla="*/ 0 w 2687"/>
                    <a:gd name="T55" fmla="*/ 0 h 2543"/>
                    <a:gd name="T56" fmla="*/ 0 w 2687"/>
                    <a:gd name="T57" fmla="*/ 0 h 2543"/>
                    <a:gd name="T58" fmla="*/ 0 w 2687"/>
                    <a:gd name="T59" fmla="*/ 0 h 2543"/>
                    <a:gd name="T60" fmla="*/ 0 w 2687"/>
                    <a:gd name="T61" fmla="*/ 0 h 2543"/>
                    <a:gd name="T62" fmla="*/ 0 w 2687"/>
                    <a:gd name="T63" fmla="*/ 0 h 2543"/>
                    <a:gd name="T64" fmla="*/ 0 w 2687"/>
                    <a:gd name="T65" fmla="*/ 0 h 2543"/>
                    <a:gd name="T66" fmla="*/ 0 w 2687"/>
                    <a:gd name="T67" fmla="*/ 0 h 2543"/>
                    <a:gd name="T68" fmla="*/ 0 w 2687"/>
                    <a:gd name="T69" fmla="*/ 0 h 2543"/>
                    <a:gd name="T70" fmla="*/ 0 w 2687"/>
                    <a:gd name="T71" fmla="*/ 0 h 2543"/>
                    <a:gd name="T72" fmla="*/ 0 w 2687"/>
                    <a:gd name="T73" fmla="*/ 0 h 2543"/>
                    <a:gd name="T74" fmla="*/ 0 w 2687"/>
                    <a:gd name="T75" fmla="*/ 0 h 2543"/>
                    <a:gd name="T76" fmla="*/ 0 w 2687"/>
                    <a:gd name="T77" fmla="*/ 0 h 2543"/>
                    <a:gd name="T78" fmla="*/ 0 w 2687"/>
                    <a:gd name="T79" fmla="*/ 0 h 2543"/>
                    <a:gd name="T80" fmla="*/ 0 w 2687"/>
                    <a:gd name="T81" fmla="*/ 0 h 2543"/>
                    <a:gd name="T82" fmla="*/ 0 w 2687"/>
                    <a:gd name="T83" fmla="*/ 0 h 2543"/>
                    <a:gd name="T84" fmla="*/ 0 w 2687"/>
                    <a:gd name="T85" fmla="*/ 0 h 2543"/>
                    <a:gd name="T86" fmla="*/ 0 w 2687"/>
                    <a:gd name="T87" fmla="*/ 0 h 2543"/>
                    <a:gd name="T88" fmla="*/ 0 w 2687"/>
                    <a:gd name="T89" fmla="*/ 0 h 2543"/>
                    <a:gd name="T90" fmla="*/ 0 w 2687"/>
                    <a:gd name="T91" fmla="*/ 0 h 2543"/>
                    <a:gd name="T92" fmla="*/ 0 w 2687"/>
                    <a:gd name="T93" fmla="*/ 0 h 2543"/>
                    <a:gd name="T94" fmla="*/ 0 w 2687"/>
                    <a:gd name="T95" fmla="*/ 0 h 2543"/>
                    <a:gd name="T96" fmla="*/ 0 w 2687"/>
                    <a:gd name="T97" fmla="*/ 0 h 2543"/>
                    <a:gd name="T98" fmla="*/ 0 w 2687"/>
                    <a:gd name="T99" fmla="*/ 0 h 2543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2687"/>
                    <a:gd name="T151" fmla="*/ 0 h 2543"/>
                    <a:gd name="T152" fmla="*/ 2687 w 2687"/>
                    <a:gd name="T153" fmla="*/ 2543 h 2543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2687" h="2543">
                      <a:moveTo>
                        <a:pt x="0" y="47"/>
                      </a:moveTo>
                      <a:lnTo>
                        <a:pt x="1" y="64"/>
                      </a:lnTo>
                      <a:lnTo>
                        <a:pt x="4" y="112"/>
                      </a:lnTo>
                      <a:lnTo>
                        <a:pt x="8" y="146"/>
                      </a:lnTo>
                      <a:lnTo>
                        <a:pt x="14" y="187"/>
                      </a:lnTo>
                      <a:lnTo>
                        <a:pt x="21" y="233"/>
                      </a:lnTo>
                      <a:lnTo>
                        <a:pt x="32" y="284"/>
                      </a:lnTo>
                      <a:lnTo>
                        <a:pt x="44" y="341"/>
                      </a:lnTo>
                      <a:lnTo>
                        <a:pt x="60" y="401"/>
                      </a:lnTo>
                      <a:lnTo>
                        <a:pt x="69" y="432"/>
                      </a:lnTo>
                      <a:lnTo>
                        <a:pt x="78" y="465"/>
                      </a:lnTo>
                      <a:lnTo>
                        <a:pt x="89" y="498"/>
                      </a:lnTo>
                      <a:lnTo>
                        <a:pt x="100" y="532"/>
                      </a:lnTo>
                      <a:lnTo>
                        <a:pt x="113" y="566"/>
                      </a:lnTo>
                      <a:lnTo>
                        <a:pt x="126" y="602"/>
                      </a:lnTo>
                      <a:lnTo>
                        <a:pt x="141" y="637"/>
                      </a:lnTo>
                      <a:lnTo>
                        <a:pt x="156" y="673"/>
                      </a:lnTo>
                      <a:lnTo>
                        <a:pt x="174" y="709"/>
                      </a:lnTo>
                      <a:lnTo>
                        <a:pt x="192" y="747"/>
                      </a:lnTo>
                      <a:lnTo>
                        <a:pt x="211" y="784"/>
                      </a:lnTo>
                      <a:lnTo>
                        <a:pt x="231" y="821"/>
                      </a:lnTo>
                      <a:lnTo>
                        <a:pt x="245" y="841"/>
                      </a:lnTo>
                      <a:lnTo>
                        <a:pt x="262" y="863"/>
                      </a:lnTo>
                      <a:lnTo>
                        <a:pt x="283" y="884"/>
                      </a:lnTo>
                      <a:lnTo>
                        <a:pt x="307" y="906"/>
                      </a:lnTo>
                      <a:lnTo>
                        <a:pt x="336" y="929"/>
                      </a:lnTo>
                      <a:lnTo>
                        <a:pt x="367" y="952"/>
                      </a:lnTo>
                      <a:lnTo>
                        <a:pt x="401" y="976"/>
                      </a:lnTo>
                      <a:lnTo>
                        <a:pt x="437" y="1002"/>
                      </a:lnTo>
                      <a:lnTo>
                        <a:pt x="476" y="1026"/>
                      </a:lnTo>
                      <a:lnTo>
                        <a:pt x="516" y="1051"/>
                      </a:lnTo>
                      <a:lnTo>
                        <a:pt x="558" y="1077"/>
                      </a:lnTo>
                      <a:lnTo>
                        <a:pt x="602" y="1102"/>
                      </a:lnTo>
                      <a:lnTo>
                        <a:pt x="692" y="1154"/>
                      </a:lnTo>
                      <a:lnTo>
                        <a:pt x="784" y="1205"/>
                      </a:lnTo>
                      <a:lnTo>
                        <a:pt x="966" y="1305"/>
                      </a:lnTo>
                      <a:lnTo>
                        <a:pt x="1131" y="1397"/>
                      </a:lnTo>
                      <a:lnTo>
                        <a:pt x="1168" y="1419"/>
                      </a:lnTo>
                      <a:lnTo>
                        <a:pt x="1201" y="1440"/>
                      </a:lnTo>
                      <a:lnTo>
                        <a:pt x="1232" y="1460"/>
                      </a:lnTo>
                      <a:lnTo>
                        <a:pt x="1260" y="1478"/>
                      </a:lnTo>
                      <a:lnTo>
                        <a:pt x="1285" y="1496"/>
                      </a:lnTo>
                      <a:lnTo>
                        <a:pt x="1307" y="1513"/>
                      </a:lnTo>
                      <a:lnTo>
                        <a:pt x="1324" y="1529"/>
                      </a:lnTo>
                      <a:lnTo>
                        <a:pt x="1337" y="1544"/>
                      </a:lnTo>
                      <a:lnTo>
                        <a:pt x="1348" y="1560"/>
                      </a:lnTo>
                      <a:lnTo>
                        <a:pt x="1357" y="1580"/>
                      </a:lnTo>
                      <a:lnTo>
                        <a:pt x="1365" y="1603"/>
                      </a:lnTo>
                      <a:lnTo>
                        <a:pt x="1372" y="1630"/>
                      </a:lnTo>
                      <a:lnTo>
                        <a:pt x="1378" y="1659"/>
                      </a:lnTo>
                      <a:lnTo>
                        <a:pt x="1383" y="1692"/>
                      </a:lnTo>
                      <a:lnTo>
                        <a:pt x="1387" y="1727"/>
                      </a:lnTo>
                      <a:lnTo>
                        <a:pt x="1390" y="1763"/>
                      </a:lnTo>
                      <a:lnTo>
                        <a:pt x="1393" y="1802"/>
                      </a:lnTo>
                      <a:lnTo>
                        <a:pt x="1394" y="1842"/>
                      </a:lnTo>
                      <a:lnTo>
                        <a:pt x="1396" y="1884"/>
                      </a:lnTo>
                      <a:lnTo>
                        <a:pt x="1396" y="1926"/>
                      </a:lnTo>
                      <a:lnTo>
                        <a:pt x="1395" y="2013"/>
                      </a:lnTo>
                      <a:lnTo>
                        <a:pt x="1393" y="2100"/>
                      </a:lnTo>
                      <a:lnTo>
                        <a:pt x="1389" y="2185"/>
                      </a:lnTo>
                      <a:lnTo>
                        <a:pt x="1384" y="2266"/>
                      </a:lnTo>
                      <a:lnTo>
                        <a:pt x="1379" y="2341"/>
                      </a:lnTo>
                      <a:lnTo>
                        <a:pt x="1373" y="2408"/>
                      </a:lnTo>
                      <a:lnTo>
                        <a:pt x="1364" y="2506"/>
                      </a:lnTo>
                      <a:lnTo>
                        <a:pt x="1361" y="2543"/>
                      </a:lnTo>
                      <a:lnTo>
                        <a:pt x="2687" y="2415"/>
                      </a:lnTo>
                      <a:lnTo>
                        <a:pt x="2681" y="2364"/>
                      </a:lnTo>
                      <a:lnTo>
                        <a:pt x="2665" y="2225"/>
                      </a:lnTo>
                      <a:lnTo>
                        <a:pt x="2654" y="2130"/>
                      </a:lnTo>
                      <a:lnTo>
                        <a:pt x="2640" y="2023"/>
                      </a:lnTo>
                      <a:lnTo>
                        <a:pt x="2624" y="1906"/>
                      </a:lnTo>
                      <a:lnTo>
                        <a:pt x="2606" y="1783"/>
                      </a:lnTo>
                      <a:lnTo>
                        <a:pt x="2585" y="1657"/>
                      </a:lnTo>
                      <a:lnTo>
                        <a:pt x="2563" y="1530"/>
                      </a:lnTo>
                      <a:lnTo>
                        <a:pt x="2551" y="1468"/>
                      </a:lnTo>
                      <a:lnTo>
                        <a:pt x="2539" y="1407"/>
                      </a:lnTo>
                      <a:lnTo>
                        <a:pt x="2526" y="1347"/>
                      </a:lnTo>
                      <a:lnTo>
                        <a:pt x="2514" y="1290"/>
                      </a:lnTo>
                      <a:lnTo>
                        <a:pt x="2500" y="1233"/>
                      </a:lnTo>
                      <a:lnTo>
                        <a:pt x="2487" y="1181"/>
                      </a:lnTo>
                      <a:lnTo>
                        <a:pt x="2473" y="1130"/>
                      </a:lnTo>
                      <a:lnTo>
                        <a:pt x="2458" y="1084"/>
                      </a:lnTo>
                      <a:lnTo>
                        <a:pt x="2444" y="1042"/>
                      </a:lnTo>
                      <a:lnTo>
                        <a:pt x="2429" y="1003"/>
                      </a:lnTo>
                      <a:lnTo>
                        <a:pt x="2413" y="969"/>
                      </a:lnTo>
                      <a:lnTo>
                        <a:pt x="2397" y="940"/>
                      </a:lnTo>
                      <a:lnTo>
                        <a:pt x="2380" y="913"/>
                      </a:lnTo>
                      <a:lnTo>
                        <a:pt x="2361" y="884"/>
                      </a:lnTo>
                      <a:lnTo>
                        <a:pt x="2338" y="852"/>
                      </a:lnTo>
                      <a:lnTo>
                        <a:pt x="2314" y="819"/>
                      </a:lnTo>
                      <a:lnTo>
                        <a:pt x="2259" y="749"/>
                      </a:lnTo>
                      <a:lnTo>
                        <a:pt x="2198" y="675"/>
                      </a:lnTo>
                      <a:lnTo>
                        <a:pt x="2132" y="598"/>
                      </a:lnTo>
                      <a:lnTo>
                        <a:pt x="2064" y="519"/>
                      </a:lnTo>
                      <a:lnTo>
                        <a:pt x="1994" y="441"/>
                      </a:lnTo>
                      <a:lnTo>
                        <a:pt x="1924" y="365"/>
                      </a:lnTo>
                      <a:lnTo>
                        <a:pt x="1792" y="224"/>
                      </a:lnTo>
                      <a:lnTo>
                        <a:pt x="1682" y="108"/>
                      </a:lnTo>
                      <a:lnTo>
                        <a:pt x="1606" y="29"/>
                      </a:lnTo>
                      <a:lnTo>
                        <a:pt x="1577" y="0"/>
                      </a:lnTo>
                      <a:lnTo>
                        <a:pt x="0" y="47"/>
                      </a:lnTo>
                      <a:close/>
                    </a:path>
                  </a:pathLst>
                </a:custGeom>
                <a:solidFill>
                  <a:srgbClr val="004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351" name="Freeform 330"/>
                <p:cNvSpPr>
                  <a:spLocks/>
                </p:cNvSpPr>
                <p:nvPr/>
              </p:nvSpPr>
              <p:spPr bwMode="auto">
                <a:xfrm>
                  <a:off x="2114" y="2824"/>
                  <a:ext cx="126" cy="171"/>
                </a:xfrm>
                <a:custGeom>
                  <a:avLst/>
                  <a:gdLst>
                    <a:gd name="T0" fmla="*/ 0 w 1759"/>
                    <a:gd name="T1" fmla="*/ 0 h 2402"/>
                    <a:gd name="T2" fmla="*/ 0 w 1759"/>
                    <a:gd name="T3" fmla="*/ 0 h 2402"/>
                    <a:gd name="T4" fmla="*/ 0 w 1759"/>
                    <a:gd name="T5" fmla="*/ 0 h 2402"/>
                    <a:gd name="T6" fmla="*/ 0 w 1759"/>
                    <a:gd name="T7" fmla="*/ 0 h 2402"/>
                    <a:gd name="T8" fmla="*/ 0 w 1759"/>
                    <a:gd name="T9" fmla="*/ 0 h 2402"/>
                    <a:gd name="T10" fmla="*/ 0 w 1759"/>
                    <a:gd name="T11" fmla="*/ 0 h 2402"/>
                    <a:gd name="T12" fmla="*/ 0 w 1759"/>
                    <a:gd name="T13" fmla="*/ 0 h 2402"/>
                    <a:gd name="T14" fmla="*/ 0 w 1759"/>
                    <a:gd name="T15" fmla="*/ 0 h 2402"/>
                    <a:gd name="T16" fmla="*/ 0 w 1759"/>
                    <a:gd name="T17" fmla="*/ 0 h 2402"/>
                    <a:gd name="T18" fmla="*/ 0 w 1759"/>
                    <a:gd name="T19" fmla="*/ 0 h 2402"/>
                    <a:gd name="T20" fmla="*/ 0 w 1759"/>
                    <a:gd name="T21" fmla="*/ 0 h 2402"/>
                    <a:gd name="T22" fmla="*/ 0 w 1759"/>
                    <a:gd name="T23" fmla="*/ 0 h 2402"/>
                    <a:gd name="T24" fmla="*/ 0 w 1759"/>
                    <a:gd name="T25" fmla="*/ 0 h 2402"/>
                    <a:gd name="T26" fmla="*/ 0 w 1759"/>
                    <a:gd name="T27" fmla="*/ 0 h 2402"/>
                    <a:gd name="T28" fmla="*/ 0 w 1759"/>
                    <a:gd name="T29" fmla="*/ 0 h 2402"/>
                    <a:gd name="T30" fmla="*/ 0 w 1759"/>
                    <a:gd name="T31" fmla="*/ 0 h 2402"/>
                    <a:gd name="T32" fmla="*/ 0 w 1759"/>
                    <a:gd name="T33" fmla="*/ 0 h 2402"/>
                    <a:gd name="T34" fmla="*/ 0 w 1759"/>
                    <a:gd name="T35" fmla="*/ 0 h 2402"/>
                    <a:gd name="T36" fmla="*/ 0 w 1759"/>
                    <a:gd name="T37" fmla="*/ 0 h 2402"/>
                    <a:gd name="T38" fmla="*/ 0 w 1759"/>
                    <a:gd name="T39" fmla="*/ 0 h 2402"/>
                    <a:gd name="T40" fmla="*/ 0 w 1759"/>
                    <a:gd name="T41" fmla="*/ 0 h 2402"/>
                    <a:gd name="T42" fmla="*/ 0 w 1759"/>
                    <a:gd name="T43" fmla="*/ 0 h 2402"/>
                    <a:gd name="T44" fmla="*/ 0 w 1759"/>
                    <a:gd name="T45" fmla="*/ 0 h 2402"/>
                    <a:gd name="T46" fmla="*/ 0 w 1759"/>
                    <a:gd name="T47" fmla="*/ 0 h 2402"/>
                    <a:gd name="T48" fmla="*/ 0 w 1759"/>
                    <a:gd name="T49" fmla="*/ 0 h 2402"/>
                    <a:gd name="T50" fmla="*/ 0 w 1759"/>
                    <a:gd name="T51" fmla="*/ 0 h 2402"/>
                    <a:gd name="T52" fmla="*/ 0 w 1759"/>
                    <a:gd name="T53" fmla="*/ 0 h 2402"/>
                    <a:gd name="T54" fmla="*/ 0 w 1759"/>
                    <a:gd name="T55" fmla="*/ 0 h 2402"/>
                    <a:gd name="T56" fmla="*/ 0 w 1759"/>
                    <a:gd name="T57" fmla="*/ 0 h 2402"/>
                    <a:gd name="T58" fmla="*/ 0 w 1759"/>
                    <a:gd name="T59" fmla="*/ 0 h 2402"/>
                    <a:gd name="T60" fmla="*/ 0 w 1759"/>
                    <a:gd name="T61" fmla="*/ 0 h 2402"/>
                    <a:gd name="T62" fmla="*/ 0 w 1759"/>
                    <a:gd name="T63" fmla="*/ 0 h 2402"/>
                    <a:gd name="T64" fmla="*/ 0 w 1759"/>
                    <a:gd name="T65" fmla="*/ 0 h 2402"/>
                    <a:gd name="T66" fmla="*/ 0 w 1759"/>
                    <a:gd name="T67" fmla="*/ 0 h 2402"/>
                    <a:gd name="T68" fmla="*/ 0 w 1759"/>
                    <a:gd name="T69" fmla="*/ 0 h 2402"/>
                    <a:gd name="T70" fmla="*/ 0 w 1759"/>
                    <a:gd name="T71" fmla="*/ 0 h 2402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1759"/>
                    <a:gd name="T109" fmla="*/ 0 h 2402"/>
                    <a:gd name="T110" fmla="*/ 1759 w 1759"/>
                    <a:gd name="T111" fmla="*/ 2402 h 2402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1759" h="2402">
                      <a:moveTo>
                        <a:pt x="657" y="0"/>
                      </a:moveTo>
                      <a:lnTo>
                        <a:pt x="661" y="49"/>
                      </a:lnTo>
                      <a:lnTo>
                        <a:pt x="668" y="179"/>
                      </a:lnTo>
                      <a:lnTo>
                        <a:pt x="671" y="266"/>
                      </a:lnTo>
                      <a:lnTo>
                        <a:pt x="671" y="364"/>
                      </a:lnTo>
                      <a:lnTo>
                        <a:pt x="671" y="416"/>
                      </a:lnTo>
                      <a:lnTo>
                        <a:pt x="669" y="470"/>
                      </a:lnTo>
                      <a:lnTo>
                        <a:pt x="667" y="524"/>
                      </a:lnTo>
                      <a:lnTo>
                        <a:pt x="664" y="580"/>
                      </a:lnTo>
                      <a:lnTo>
                        <a:pt x="659" y="635"/>
                      </a:lnTo>
                      <a:lnTo>
                        <a:pt x="654" y="690"/>
                      </a:lnTo>
                      <a:lnTo>
                        <a:pt x="646" y="745"/>
                      </a:lnTo>
                      <a:lnTo>
                        <a:pt x="638" y="799"/>
                      </a:lnTo>
                      <a:lnTo>
                        <a:pt x="627" y="852"/>
                      </a:lnTo>
                      <a:lnTo>
                        <a:pt x="615" y="903"/>
                      </a:lnTo>
                      <a:lnTo>
                        <a:pt x="602" y="951"/>
                      </a:lnTo>
                      <a:lnTo>
                        <a:pt x="586" y="998"/>
                      </a:lnTo>
                      <a:lnTo>
                        <a:pt x="569" y="1041"/>
                      </a:lnTo>
                      <a:lnTo>
                        <a:pt x="549" y="1081"/>
                      </a:lnTo>
                      <a:lnTo>
                        <a:pt x="527" y="1118"/>
                      </a:lnTo>
                      <a:lnTo>
                        <a:pt x="503" y="1150"/>
                      </a:lnTo>
                      <a:lnTo>
                        <a:pt x="475" y="1178"/>
                      </a:lnTo>
                      <a:lnTo>
                        <a:pt x="446" y="1200"/>
                      </a:lnTo>
                      <a:lnTo>
                        <a:pt x="414" y="1218"/>
                      </a:lnTo>
                      <a:lnTo>
                        <a:pt x="379" y="1230"/>
                      </a:lnTo>
                      <a:lnTo>
                        <a:pt x="0" y="1266"/>
                      </a:lnTo>
                      <a:lnTo>
                        <a:pt x="219" y="2402"/>
                      </a:lnTo>
                      <a:lnTo>
                        <a:pt x="249" y="2394"/>
                      </a:lnTo>
                      <a:lnTo>
                        <a:pt x="331" y="2371"/>
                      </a:lnTo>
                      <a:lnTo>
                        <a:pt x="454" y="2336"/>
                      </a:lnTo>
                      <a:lnTo>
                        <a:pt x="605" y="2290"/>
                      </a:lnTo>
                      <a:lnTo>
                        <a:pt x="688" y="2264"/>
                      </a:lnTo>
                      <a:lnTo>
                        <a:pt x="772" y="2237"/>
                      </a:lnTo>
                      <a:lnTo>
                        <a:pt x="858" y="2208"/>
                      </a:lnTo>
                      <a:lnTo>
                        <a:pt x="944" y="2177"/>
                      </a:lnTo>
                      <a:lnTo>
                        <a:pt x="1027" y="2147"/>
                      </a:lnTo>
                      <a:lnTo>
                        <a:pt x="1108" y="2116"/>
                      </a:lnTo>
                      <a:lnTo>
                        <a:pt x="1146" y="2100"/>
                      </a:lnTo>
                      <a:lnTo>
                        <a:pt x="1182" y="2084"/>
                      </a:lnTo>
                      <a:lnTo>
                        <a:pt x="1218" y="2069"/>
                      </a:lnTo>
                      <a:lnTo>
                        <a:pt x="1251" y="2053"/>
                      </a:lnTo>
                      <a:lnTo>
                        <a:pt x="1283" y="2036"/>
                      </a:lnTo>
                      <a:lnTo>
                        <a:pt x="1313" y="2019"/>
                      </a:lnTo>
                      <a:lnTo>
                        <a:pt x="1342" y="2000"/>
                      </a:lnTo>
                      <a:lnTo>
                        <a:pt x="1370" y="1980"/>
                      </a:lnTo>
                      <a:lnTo>
                        <a:pt x="1396" y="1958"/>
                      </a:lnTo>
                      <a:lnTo>
                        <a:pt x="1421" y="1935"/>
                      </a:lnTo>
                      <a:lnTo>
                        <a:pt x="1444" y="1910"/>
                      </a:lnTo>
                      <a:lnTo>
                        <a:pt x="1467" y="1884"/>
                      </a:lnTo>
                      <a:lnTo>
                        <a:pt x="1489" y="1856"/>
                      </a:lnTo>
                      <a:lnTo>
                        <a:pt x="1509" y="1827"/>
                      </a:lnTo>
                      <a:lnTo>
                        <a:pt x="1528" y="1796"/>
                      </a:lnTo>
                      <a:lnTo>
                        <a:pt x="1546" y="1763"/>
                      </a:lnTo>
                      <a:lnTo>
                        <a:pt x="1563" y="1729"/>
                      </a:lnTo>
                      <a:lnTo>
                        <a:pt x="1579" y="1693"/>
                      </a:lnTo>
                      <a:lnTo>
                        <a:pt x="1595" y="1655"/>
                      </a:lnTo>
                      <a:lnTo>
                        <a:pt x="1609" y="1614"/>
                      </a:lnTo>
                      <a:lnTo>
                        <a:pt x="1623" y="1573"/>
                      </a:lnTo>
                      <a:lnTo>
                        <a:pt x="1637" y="1529"/>
                      </a:lnTo>
                      <a:lnTo>
                        <a:pt x="1649" y="1483"/>
                      </a:lnTo>
                      <a:lnTo>
                        <a:pt x="1660" y="1435"/>
                      </a:lnTo>
                      <a:lnTo>
                        <a:pt x="1671" y="1386"/>
                      </a:lnTo>
                      <a:lnTo>
                        <a:pt x="1681" y="1333"/>
                      </a:lnTo>
                      <a:lnTo>
                        <a:pt x="1691" y="1280"/>
                      </a:lnTo>
                      <a:lnTo>
                        <a:pt x="1700" y="1223"/>
                      </a:lnTo>
                      <a:lnTo>
                        <a:pt x="1709" y="1165"/>
                      </a:lnTo>
                      <a:lnTo>
                        <a:pt x="1717" y="1105"/>
                      </a:lnTo>
                      <a:lnTo>
                        <a:pt x="1725" y="1041"/>
                      </a:lnTo>
                      <a:lnTo>
                        <a:pt x="1732" y="976"/>
                      </a:lnTo>
                      <a:lnTo>
                        <a:pt x="1746" y="839"/>
                      </a:lnTo>
                      <a:lnTo>
                        <a:pt x="1759" y="690"/>
                      </a:lnTo>
                      <a:lnTo>
                        <a:pt x="657" y="0"/>
                      </a:lnTo>
                      <a:close/>
                    </a:path>
                  </a:pathLst>
                </a:custGeom>
                <a:solidFill>
                  <a:srgbClr val="004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352" name="Freeform 331"/>
                <p:cNvSpPr>
                  <a:spLocks/>
                </p:cNvSpPr>
                <p:nvPr/>
              </p:nvSpPr>
              <p:spPr bwMode="auto">
                <a:xfrm>
                  <a:off x="2116" y="2426"/>
                  <a:ext cx="234" cy="234"/>
                </a:xfrm>
                <a:custGeom>
                  <a:avLst/>
                  <a:gdLst>
                    <a:gd name="T0" fmla="*/ 0 w 3277"/>
                    <a:gd name="T1" fmla="*/ 0 h 3278"/>
                    <a:gd name="T2" fmla="*/ 0 w 3277"/>
                    <a:gd name="T3" fmla="*/ 0 h 3278"/>
                    <a:gd name="T4" fmla="*/ 0 w 3277"/>
                    <a:gd name="T5" fmla="*/ 0 h 3278"/>
                    <a:gd name="T6" fmla="*/ 0 w 3277"/>
                    <a:gd name="T7" fmla="*/ 0 h 3278"/>
                    <a:gd name="T8" fmla="*/ 0 w 3277"/>
                    <a:gd name="T9" fmla="*/ 0 h 3278"/>
                    <a:gd name="T10" fmla="*/ 0 w 3277"/>
                    <a:gd name="T11" fmla="*/ 0 h 3278"/>
                    <a:gd name="T12" fmla="*/ 0 w 3277"/>
                    <a:gd name="T13" fmla="*/ 0 h 3278"/>
                    <a:gd name="T14" fmla="*/ 0 w 3277"/>
                    <a:gd name="T15" fmla="*/ 0 h 3278"/>
                    <a:gd name="T16" fmla="*/ 0 w 3277"/>
                    <a:gd name="T17" fmla="*/ 0 h 3278"/>
                    <a:gd name="T18" fmla="*/ 0 w 3277"/>
                    <a:gd name="T19" fmla="*/ 0 h 3278"/>
                    <a:gd name="T20" fmla="*/ 0 w 3277"/>
                    <a:gd name="T21" fmla="*/ 0 h 3278"/>
                    <a:gd name="T22" fmla="*/ 0 w 3277"/>
                    <a:gd name="T23" fmla="*/ 0 h 3278"/>
                    <a:gd name="T24" fmla="*/ 0 w 3277"/>
                    <a:gd name="T25" fmla="*/ 0 h 3278"/>
                    <a:gd name="T26" fmla="*/ 0 w 3277"/>
                    <a:gd name="T27" fmla="*/ 0 h 3278"/>
                    <a:gd name="T28" fmla="*/ 0 w 3277"/>
                    <a:gd name="T29" fmla="*/ 0 h 3278"/>
                    <a:gd name="T30" fmla="*/ 0 w 3277"/>
                    <a:gd name="T31" fmla="*/ 0 h 3278"/>
                    <a:gd name="T32" fmla="*/ 0 w 3277"/>
                    <a:gd name="T33" fmla="*/ 0 h 3278"/>
                    <a:gd name="T34" fmla="*/ 0 w 3277"/>
                    <a:gd name="T35" fmla="*/ 0 h 3278"/>
                    <a:gd name="T36" fmla="*/ 0 w 3277"/>
                    <a:gd name="T37" fmla="*/ 0 h 3278"/>
                    <a:gd name="T38" fmla="*/ 0 w 3277"/>
                    <a:gd name="T39" fmla="*/ 0 h 3278"/>
                    <a:gd name="T40" fmla="*/ 0 w 3277"/>
                    <a:gd name="T41" fmla="*/ 0 h 3278"/>
                    <a:gd name="T42" fmla="*/ 0 w 3277"/>
                    <a:gd name="T43" fmla="*/ 0 h 3278"/>
                    <a:gd name="T44" fmla="*/ 0 w 3277"/>
                    <a:gd name="T45" fmla="*/ 0 h 3278"/>
                    <a:gd name="T46" fmla="*/ 0 w 3277"/>
                    <a:gd name="T47" fmla="*/ 0 h 3278"/>
                    <a:gd name="T48" fmla="*/ 0 w 3277"/>
                    <a:gd name="T49" fmla="*/ 0 h 3278"/>
                    <a:gd name="T50" fmla="*/ 0 w 3277"/>
                    <a:gd name="T51" fmla="*/ 0 h 3278"/>
                    <a:gd name="T52" fmla="*/ 0 w 3277"/>
                    <a:gd name="T53" fmla="*/ 0 h 3278"/>
                    <a:gd name="T54" fmla="*/ 0 w 3277"/>
                    <a:gd name="T55" fmla="*/ 0 h 3278"/>
                    <a:gd name="T56" fmla="*/ 0 w 3277"/>
                    <a:gd name="T57" fmla="*/ 0 h 3278"/>
                    <a:gd name="T58" fmla="*/ 0 w 3277"/>
                    <a:gd name="T59" fmla="*/ 0 h 3278"/>
                    <a:gd name="T60" fmla="*/ 0 w 3277"/>
                    <a:gd name="T61" fmla="*/ 0 h 3278"/>
                    <a:gd name="T62" fmla="*/ 0 w 3277"/>
                    <a:gd name="T63" fmla="*/ 0 h 3278"/>
                    <a:gd name="T64" fmla="*/ 0 w 3277"/>
                    <a:gd name="T65" fmla="*/ 0 h 3278"/>
                    <a:gd name="T66" fmla="*/ 0 w 3277"/>
                    <a:gd name="T67" fmla="*/ 0 h 3278"/>
                    <a:gd name="T68" fmla="*/ 0 w 3277"/>
                    <a:gd name="T69" fmla="*/ 0 h 3278"/>
                    <a:gd name="T70" fmla="*/ 0 w 3277"/>
                    <a:gd name="T71" fmla="*/ 0 h 3278"/>
                    <a:gd name="T72" fmla="*/ 0 w 3277"/>
                    <a:gd name="T73" fmla="*/ 0 h 3278"/>
                    <a:gd name="T74" fmla="*/ 0 w 3277"/>
                    <a:gd name="T75" fmla="*/ 0 h 3278"/>
                    <a:gd name="T76" fmla="*/ 0 w 3277"/>
                    <a:gd name="T77" fmla="*/ 0 h 3278"/>
                    <a:gd name="T78" fmla="*/ 0 w 3277"/>
                    <a:gd name="T79" fmla="*/ 0 h 3278"/>
                    <a:gd name="T80" fmla="*/ 0 w 3277"/>
                    <a:gd name="T81" fmla="*/ 0 h 3278"/>
                    <a:gd name="T82" fmla="*/ 0 w 3277"/>
                    <a:gd name="T83" fmla="*/ 0 h 3278"/>
                    <a:gd name="T84" fmla="*/ 0 w 3277"/>
                    <a:gd name="T85" fmla="*/ 0 h 3278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3277"/>
                    <a:gd name="T130" fmla="*/ 0 h 3278"/>
                    <a:gd name="T131" fmla="*/ 3277 w 3277"/>
                    <a:gd name="T132" fmla="*/ 3278 h 3278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3277" h="3278">
                      <a:moveTo>
                        <a:pt x="3277" y="1639"/>
                      </a:moveTo>
                      <a:lnTo>
                        <a:pt x="3275" y="1723"/>
                      </a:lnTo>
                      <a:lnTo>
                        <a:pt x="3269" y="1806"/>
                      </a:lnTo>
                      <a:lnTo>
                        <a:pt x="3258" y="1888"/>
                      </a:lnTo>
                      <a:lnTo>
                        <a:pt x="3244" y="1970"/>
                      </a:lnTo>
                      <a:lnTo>
                        <a:pt x="3226" y="2048"/>
                      </a:lnTo>
                      <a:lnTo>
                        <a:pt x="3204" y="2127"/>
                      </a:lnTo>
                      <a:lnTo>
                        <a:pt x="3178" y="2202"/>
                      </a:lnTo>
                      <a:lnTo>
                        <a:pt x="3148" y="2277"/>
                      </a:lnTo>
                      <a:lnTo>
                        <a:pt x="3116" y="2350"/>
                      </a:lnTo>
                      <a:lnTo>
                        <a:pt x="3080" y="2420"/>
                      </a:lnTo>
                      <a:lnTo>
                        <a:pt x="3040" y="2489"/>
                      </a:lnTo>
                      <a:lnTo>
                        <a:pt x="2997" y="2555"/>
                      </a:lnTo>
                      <a:lnTo>
                        <a:pt x="2952" y="2620"/>
                      </a:lnTo>
                      <a:lnTo>
                        <a:pt x="2904" y="2682"/>
                      </a:lnTo>
                      <a:lnTo>
                        <a:pt x="2851" y="2741"/>
                      </a:lnTo>
                      <a:lnTo>
                        <a:pt x="2798" y="2798"/>
                      </a:lnTo>
                      <a:lnTo>
                        <a:pt x="2741" y="2852"/>
                      </a:lnTo>
                      <a:lnTo>
                        <a:pt x="2681" y="2904"/>
                      </a:lnTo>
                      <a:lnTo>
                        <a:pt x="2620" y="2952"/>
                      </a:lnTo>
                      <a:lnTo>
                        <a:pt x="2555" y="2998"/>
                      </a:lnTo>
                      <a:lnTo>
                        <a:pt x="2489" y="3041"/>
                      </a:lnTo>
                      <a:lnTo>
                        <a:pt x="2420" y="3080"/>
                      </a:lnTo>
                      <a:lnTo>
                        <a:pt x="2349" y="3116"/>
                      </a:lnTo>
                      <a:lnTo>
                        <a:pt x="2276" y="3149"/>
                      </a:lnTo>
                      <a:lnTo>
                        <a:pt x="2202" y="3179"/>
                      </a:lnTo>
                      <a:lnTo>
                        <a:pt x="2126" y="3204"/>
                      </a:lnTo>
                      <a:lnTo>
                        <a:pt x="2049" y="3226"/>
                      </a:lnTo>
                      <a:lnTo>
                        <a:pt x="1969" y="3245"/>
                      </a:lnTo>
                      <a:lnTo>
                        <a:pt x="1889" y="3259"/>
                      </a:lnTo>
                      <a:lnTo>
                        <a:pt x="1806" y="3269"/>
                      </a:lnTo>
                      <a:lnTo>
                        <a:pt x="1723" y="3275"/>
                      </a:lnTo>
                      <a:lnTo>
                        <a:pt x="1639" y="3278"/>
                      </a:lnTo>
                      <a:lnTo>
                        <a:pt x="1554" y="3275"/>
                      </a:lnTo>
                      <a:lnTo>
                        <a:pt x="1472" y="3269"/>
                      </a:lnTo>
                      <a:lnTo>
                        <a:pt x="1389" y="3259"/>
                      </a:lnTo>
                      <a:lnTo>
                        <a:pt x="1308" y="3245"/>
                      </a:lnTo>
                      <a:lnTo>
                        <a:pt x="1229" y="3226"/>
                      </a:lnTo>
                      <a:lnTo>
                        <a:pt x="1151" y="3204"/>
                      </a:lnTo>
                      <a:lnTo>
                        <a:pt x="1076" y="3179"/>
                      </a:lnTo>
                      <a:lnTo>
                        <a:pt x="1001" y="3149"/>
                      </a:lnTo>
                      <a:lnTo>
                        <a:pt x="929" y="3116"/>
                      </a:lnTo>
                      <a:lnTo>
                        <a:pt x="857" y="3080"/>
                      </a:lnTo>
                      <a:lnTo>
                        <a:pt x="789" y="3041"/>
                      </a:lnTo>
                      <a:lnTo>
                        <a:pt x="722" y="2998"/>
                      </a:lnTo>
                      <a:lnTo>
                        <a:pt x="659" y="2952"/>
                      </a:lnTo>
                      <a:lnTo>
                        <a:pt x="596" y="2904"/>
                      </a:lnTo>
                      <a:lnTo>
                        <a:pt x="537" y="2852"/>
                      </a:lnTo>
                      <a:lnTo>
                        <a:pt x="481" y="2798"/>
                      </a:lnTo>
                      <a:lnTo>
                        <a:pt x="426" y="2741"/>
                      </a:lnTo>
                      <a:lnTo>
                        <a:pt x="375" y="2682"/>
                      </a:lnTo>
                      <a:lnTo>
                        <a:pt x="325" y="2620"/>
                      </a:lnTo>
                      <a:lnTo>
                        <a:pt x="280" y="2555"/>
                      </a:lnTo>
                      <a:lnTo>
                        <a:pt x="237" y="2489"/>
                      </a:lnTo>
                      <a:lnTo>
                        <a:pt x="198" y="2420"/>
                      </a:lnTo>
                      <a:lnTo>
                        <a:pt x="161" y="2350"/>
                      </a:lnTo>
                      <a:lnTo>
                        <a:pt x="129" y="2277"/>
                      </a:lnTo>
                      <a:lnTo>
                        <a:pt x="100" y="2202"/>
                      </a:lnTo>
                      <a:lnTo>
                        <a:pt x="74" y="2127"/>
                      </a:lnTo>
                      <a:lnTo>
                        <a:pt x="52" y="2048"/>
                      </a:lnTo>
                      <a:lnTo>
                        <a:pt x="33" y="1970"/>
                      </a:lnTo>
                      <a:lnTo>
                        <a:pt x="19" y="1888"/>
                      </a:lnTo>
                      <a:lnTo>
                        <a:pt x="8" y="1806"/>
                      </a:lnTo>
                      <a:lnTo>
                        <a:pt x="2" y="1723"/>
                      </a:lnTo>
                      <a:lnTo>
                        <a:pt x="0" y="1639"/>
                      </a:lnTo>
                      <a:lnTo>
                        <a:pt x="2" y="1555"/>
                      </a:lnTo>
                      <a:lnTo>
                        <a:pt x="8" y="1471"/>
                      </a:lnTo>
                      <a:lnTo>
                        <a:pt x="19" y="1389"/>
                      </a:lnTo>
                      <a:lnTo>
                        <a:pt x="33" y="1309"/>
                      </a:lnTo>
                      <a:lnTo>
                        <a:pt x="52" y="1229"/>
                      </a:lnTo>
                      <a:lnTo>
                        <a:pt x="74" y="1152"/>
                      </a:lnTo>
                      <a:lnTo>
                        <a:pt x="100" y="1075"/>
                      </a:lnTo>
                      <a:lnTo>
                        <a:pt x="129" y="1001"/>
                      </a:lnTo>
                      <a:lnTo>
                        <a:pt x="161" y="928"/>
                      </a:lnTo>
                      <a:lnTo>
                        <a:pt x="198" y="857"/>
                      </a:lnTo>
                      <a:lnTo>
                        <a:pt x="237" y="789"/>
                      </a:lnTo>
                      <a:lnTo>
                        <a:pt x="280" y="722"/>
                      </a:lnTo>
                      <a:lnTo>
                        <a:pt x="325" y="658"/>
                      </a:lnTo>
                      <a:lnTo>
                        <a:pt x="375" y="597"/>
                      </a:lnTo>
                      <a:lnTo>
                        <a:pt x="426" y="537"/>
                      </a:lnTo>
                      <a:lnTo>
                        <a:pt x="481" y="480"/>
                      </a:lnTo>
                      <a:lnTo>
                        <a:pt x="537" y="425"/>
                      </a:lnTo>
                      <a:lnTo>
                        <a:pt x="596" y="374"/>
                      </a:lnTo>
                      <a:lnTo>
                        <a:pt x="659" y="326"/>
                      </a:lnTo>
                      <a:lnTo>
                        <a:pt x="722" y="279"/>
                      </a:lnTo>
                      <a:lnTo>
                        <a:pt x="789" y="237"/>
                      </a:lnTo>
                      <a:lnTo>
                        <a:pt x="857" y="198"/>
                      </a:lnTo>
                      <a:lnTo>
                        <a:pt x="929" y="161"/>
                      </a:lnTo>
                      <a:lnTo>
                        <a:pt x="1001" y="128"/>
                      </a:lnTo>
                      <a:lnTo>
                        <a:pt x="1076" y="99"/>
                      </a:lnTo>
                      <a:lnTo>
                        <a:pt x="1151" y="74"/>
                      </a:lnTo>
                      <a:lnTo>
                        <a:pt x="1229" y="51"/>
                      </a:lnTo>
                      <a:lnTo>
                        <a:pt x="1308" y="33"/>
                      </a:lnTo>
                      <a:lnTo>
                        <a:pt x="1389" y="18"/>
                      </a:lnTo>
                      <a:lnTo>
                        <a:pt x="1472" y="8"/>
                      </a:lnTo>
                      <a:lnTo>
                        <a:pt x="1554" y="2"/>
                      </a:lnTo>
                      <a:lnTo>
                        <a:pt x="1639" y="0"/>
                      </a:lnTo>
                      <a:lnTo>
                        <a:pt x="1723" y="2"/>
                      </a:lnTo>
                      <a:lnTo>
                        <a:pt x="1806" y="8"/>
                      </a:lnTo>
                      <a:lnTo>
                        <a:pt x="1889" y="18"/>
                      </a:lnTo>
                      <a:lnTo>
                        <a:pt x="1969" y="33"/>
                      </a:lnTo>
                      <a:lnTo>
                        <a:pt x="2049" y="51"/>
                      </a:lnTo>
                      <a:lnTo>
                        <a:pt x="2126" y="74"/>
                      </a:lnTo>
                      <a:lnTo>
                        <a:pt x="2202" y="99"/>
                      </a:lnTo>
                      <a:lnTo>
                        <a:pt x="2276" y="128"/>
                      </a:lnTo>
                      <a:lnTo>
                        <a:pt x="2349" y="161"/>
                      </a:lnTo>
                      <a:lnTo>
                        <a:pt x="2420" y="198"/>
                      </a:lnTo>
                      <a:lnTo>
                        <a:pt x="2489" y="237"/>
                      </a:lnTo>
                      <a:lnTo>
                        <a:pt x="2555" y="279"/>
                      </a:lnTo>
                      <a:lnTo>
                        <a:pt x="2620" y="326"/>
                      </a:lnTo>
                      <a:lnTo>
                        <a:pt x="2681" y="374"/>
                      </a:lnTo>
                      <a:lnTo>
                        <a:pt x="2741" y="425"/>
                      </a:lnTo>
                      <a:lnTo>
                        <a:pt x="2798" y="480"/>
                      </a:lnTo>
                      <a:lnTo>
                        <a:pt x="2851" y="537"/>
                      </a:lnTo>
                      <a:lnTo>
                        <a:pt x="2904" y="597"/>
                      </a:lnTo>
                      <a:lnTo>
                        <a:pt x="2952" y="658"/>
                      </a:lnTo>
                      <a:lnTo>
                        <a:pt x="2997" y="722"/>
                      </a:lnTo>
                      <a:lnTo>
                        <a:pt x="3040" y="789"/>
                      </a:lnTo>
                      <a:lnTo>
                        <a:pt x="3080" y="857"/>
                      </a:lnTo>
                      <a:lnTo>
                        <a:pt x="3116" y="928"/>
                      </a:lnTo>
                      <a:lnTo>
                        <a:pt x="3148" y="1001"/>
                      </a:lnTo>
                      <a:lnTo>
                        <a:pt x="3178" y="1075"/>
                      </a:lnTo>
                      <a:lnTo>
                        <a:pt x="3204" y="1152"/>
                      </a:lnTo>
                      <a:lnTo>
                        <a:pt x="3226" y="1229"/>
                      </a:lnTo>
                      <a:lnTo>
                        <a:pt x="3244" y="1309"/>
                      </a:lnTo>
                      <a:lnTo>
                        <a:pt x="3258" y="1389"/>
                      </a:lnTo>
                      <a:lnTo>
                        <a:pt x="3269" y="1471"/>
                      </a:lnTo>
                      <a:lnTo>
                        <a:pt x="3275" y="1555"/>
                      </a:lnTo>
                      <a:lnTo>
                        <a:pt x="3277" y="1639"/>
                      </a:lnTo>
                      <a:close/>
                    </a:path>
                  </a:pathLst>
                </a:custGeom>
                <a:solidFill>
                  <a:srgbClr val="FFCC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353" name="Freeform 332"/>
                <p:cNvSpPr>
                  <a:spLocks/>
                </p:cNvSpPr>
                <p:nvPr/>
              </p:nvSpPr>
              <p:spPr bwMode="auto">
                <a:xfrm>
                  <a:off x="2326" y="2512"/>
                  <a:ext cx="43" cy="43"/>
                </a:xfrm>
                <a:custGeom>
                  <a:avLst/>
                  <a:gdLst>
                    <a:gd name="T0" fmla="*/ 0 w 602"/>
                    <a:gd name="T1" fmla="*/ 0 h 603"/>
                    <a:gd name="T2" fmla="*/ 0 w 602"/>
                    <a:gd name="T3" fmla="*/ 0 h 603"/>
                    <a:gd name="T4" fmla="*/ 0 w 602"/>
                    <a:gd name="T5" fmla="*/ 0 h 603"/>
                    <a:gd name="T6" fmla="*/ 0 w 602"/>
                    <a:gd name="T7" fmla="*/ 0 h 603"/>
                    <a:gd name="T8" fmla="*/ 0 w 602"/>
                    <a:gd name="T9" fmla="*/ 0 h 603"/>
                    <a:gd name="T10" fmla="*/ 0 w 602"/>
                    <a:gd name="T11" fmla="*/ 0 h 603"/>
                    <a:gd name="T12" fmla="*/ 0 w 602"/>
                    <a:gd name="T13" fmla="*/ 0 h 603"/>
                    <a:gd name="T14" fmla="*/ 0 w 602"/>
                    <a:gd name="T15" fmla="*/ 0 h 603"/>
                    <a:gd name="T16" fmla="*/ 0 w 602"/>
                    <a:gd name="T17" fmla="*/ 0 h 603"/>
                    <a:gd name="T18" fmla="*/ 0 w 602"/>
                    <a:gd name="T19" fmla="*/ 0 h 603"/>
                    <a:gd name="T20" fmla="*/ 0 w 602"/>
                    <a:gd name="T21" fmla="*/ 0 h 603"/>
                    <a:gd name="T22" fmla="*/ 0 w 602"/>
                    <a:gd name="T23" fmla="*/ 0 h 603"/>
                    <a:gd name="T24" fmla="*/ 0 w 602"/>
                    <a:gd name="T25" fmla="*/ 0 h 603"/>
                    <a:gd name="T26" fmla="*/ 0 w 602"/>
                    <a:gd name="T27" fmla="*/ 0 h 603"/>
                    <a:gd name="T28" fmla="*/ 0 w 602"/>
                    <a:gd name="T29" fmla="*/ 0 h 603"/>
                    <a:gd name="T30" fmla="*/ 0 w 602"/>
                    <a:gd name="T31" fmla="*/ 0 h 603"/>
                    <a:gd name="T32" fmla="*/ 0 w 602"/>
                    <a:gd name="T33" fmla="*/ 0 h 603"/>
                    <a:gd name="T34" fmla="*/ 0 w 602"/>
                    <a:gd name="T35" fmla="*/ 0 h 603"/>
                    <a:gd name="T36" fmla="*/ 0 w 602"/>
                    <a:gd name="T37" fmla="*/ 0 h 603"/>
                    <a:gd name="T38" fmla="*/ 0 w 602"/>
                    <a:gd name="T39" fmla="*/ 0 h 603"/>
                    <a:gd name="T40" fmla="*/ 0 w 602"/>
                    <a:gd name="T41" fmla="*/ 0 h 603"/>
                    <a:gd name="T42" fmla="*/ 0 w 602"/>
                    <a:gd name="T43" fmla="*/ 0 h 603"/>
                    <a:gd name="T44" fmla="*/ 0 w 602"/>
                    <a:gd name="T45" fmla="*/ 0 h 603"/>
                    <a:gd name="T46" fmla="*/ 0 w 602"/>
                    <a:gd name="T47" fmla="*/ 0 h 603"/>
                    <a:gd name="T48" fmla="*/ 0 w 602"/>
                    <a:gd name="T49" fmla="*/ 0 h 603"/>
                    <a:gd name="T50" fmla="*/ 0 w 602"/>
                    <a:gd name="T51" fmla="*/ 0 h 603"/>
                    <a:gd name="T52" fmla="*/ 0 w 602"/>
                    <a:gd name="T53" fmla="*/ 0 h 603"/>
                    <a:gd name="T54" fmla="*/ 0 w 602"/>
                    <a:gd name="T55" fmla="*/ 0 h 603"/>
                    <a:gd name="T56" fmla="*/ 0 w 602"/>
                    <a:gd name="T57" fmla="*/ 0 h 603"/>
                    <a:gd name="T58" fmla="*/ 0 w 602"/>
                    <a:gd name="T59" fmla="*/ 0 h 603"/>
                    <a:gd name="T60" fmla="*/ 0 w 602"/>
                    <a:gd name="T61" fmla="*/ 0 h 603"/>
                    <a:gd name="T62" fmla="*/ 0 w 602"/>
                    <a:gd name="T63" fmla="*/ 0 h 603"/>
                    <a:gd name="T64" fmla="*/ 0 w 602"/>
                    <a:gd name="T65" fmla="*/ 0 h 603"/>
                    <a:gd name="T66" fmla="*/ 0 w 602"/>
                    <a:gd name="T67" fmla="*/ 0 h 603"/>
                    <a:gd name="T68" fmla="*/ 0 w 602"/>
                    <a:gd name="T69" fmla="*/ 0 h 603"/>
                    <a:gd name="T70" fmla="*/ 0 w 602"/>
                    <a:gd name="T71" fmla="*/ 0 h 603"/>
                    <a:gd name="T72" fmla="*/ 0 w 602"/>
                    <a:gd name="T73" fmla="*/ 0 h 603"/>
                    <a:gd name="T74" fmla="*/ 0 w 602"/>
                    <a:gd name="T75" fmla="*/ 0 h 603"/>
                    <a:gd name="T76" fmla="*/ 0 w 602"/>
                    <a:gd name="T77" fmla="*/ 0 h 603"/>
                    <a:gd name="T78" fmla="*/ 0 w 602"/>
                    <a:gd name="T79" fmla="*/ 0 h 603"/>
                    <a:gd name="T80" fmla="*/ 0 w 602"/>
                    <a:gd name="T81" fmla="*/ 0 h 603"/>
                    <a:gd name="T82" fmla="*/ 0 w 602"/>
                    <a:gd name="T83" fmla="*/ 0 h 603"/>
                    <a:gd name="T84" fmla="*/ 0 w 602"/>
                    <a:gd name="T85" fmla="*/ 0 h 603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602"/>
                    <a:gd name="T130" fmla="*/ 0 h 603"/>
                    <a:gd name="T131" fmla="*/ 602 w 602"/>
                    <a:gd name="T132" fmla="*/ 603 h 603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602" h="603">
                      <a:moveTo>
                        <a:pt x="9" y="375"/>
                      </a:moveTo>
                      <a:lnTo>
                        <a:pt x="13" y="390"/>
                      </a:lnTo>
                      <a:lnTo>
                        <a:pt x="17" y="404"/>
                      </a:lnTo>
                      <a:lnTo>
                        <a:pt x="23" y="418"/>
                      </a:lnTo>
                      <a:lnTo>
                        <a:pt x="29" y="432"/>
                      </a:lnTo>
                      <a:lnTo>
                        <a:pt x="36" y="445"/>
                      </a:lnTo>
                      <a:lnTo>
                        <a:pt x="43" y="458"/>
                      </a:lnTo>
                      <a:lnTo>
                        <a:pt x="51" y="471"/>
                      </a:lnTo>
                      <a:lnTo>
                        <a:pt x="60" y="483"/>
                      </a:lnTo>
                      <a:lnTo>
                        <a:pt x="69" y="495"/>
                      </a:lnTo>
                      <a:lnTo>
                        <a:pt x="79" y="506"/>
                      </a:lnTo>
                      <a:lnTo>
                        <a:pt x="89" y="516"/>
                      </a:lnTo>
                      <a:lnTo>
                        <a:pt x="100" y="526"/>
                      </a:lnTo>
                      <a:lnTo>
                        <a:pt x="111" y="535"/>
                      </a:lnTo>
                      <a:lnTo>
                        <a:pt x="122" y="544"/>
                      </a:lnTo>
                      <a:lnTo>
                        <a:pt x="134" y="552"/>
                      </a:lnTo>
                      <a:lnTo>
                        <a:pt x="146" y="560"/>
                      </a:lnTo>
                      <a:lnTo>
                        <a:pt x="158" y="567"/>
                      </a:lnTo>
                      <a:lnTo>
                        <a:pt x="171" y="574"/>
                      </a:lnTo>
                      <a:lnTo>
                        <a:pt x="184" y="579"/>
                      </a:lnTo>
                      <a:lnTo>
                        <a:pt x="198" y="585"/>
                      </a:lnTo>
                      <a:lnTo>
                        <a:pt x="211" y="589"/>
                      </a:lnTo>
                      <a:lnTo>
                        <a:pt x="226" y="593"/>
                      </a:lnTo>
                      <a:lnTo>
                        <a:pt x="240" y="597"/>
                      </a:lnTo>
                      <a:lnTo>
                        <a:pt x="255" y="599"/>
                      </a:lnTo>
                      <a:lnTo>
                        <a:pt x="269" y="601"/>
                      </a:lnTo>
                      <a:lnTo>
                        <a:pt x="284" y="602"/>
                      </a:lnTo>
                      <a:lnTo>
                        <a:pt x="299" y="603"/>
                      </a:lnTo>
                      <a:lnTo>
                        <a:pt x="313" y="603"/>
                      </a:lnTo>
                      <a:lnTo>
                        <a:pt x="328" y="602"/>
                      </a:lnTo>
                      <a:lnTo>
                        <a:pt x="343" y="600"/>
                      </a:lnTo>
                      <a:lnTo>
                        <a:pt x="359" y="597"/>
                      </a:lnTo>
                      <a:lnTo>
                        <a:pt x="374" y="594"/>
                      </a:lnTo>
                      <a:lnTo>
                        <a:pt x="389" y="590"/>
                      </a:lnTo>
                      <a:lnTo>
                        <a:pt x="404" y="585"/>
                      </a:lnTo>
                      <a:lnTo>
                        <a:pt x="418" y="580"/>
                      </a:lnTo>
                      <a:lnTo>
                        <a:pt x="431" y="573"/>
                      </a:lnTo>
                      <a:lnTo>
                        <a:pt x="445" y="567"/>
                      </a:lnTo>
                      <a:lnTo>
                        <a:pt x="457" y="559"/>
                      </a:lnTo>
                      <a:lnTo>
                        <a:pt x="470" y="551"/>
                      </a:lnTo>
                      <a:lnTo>
                        <a:pt x="482" y="543"/>
                      </a:lnTo>
                      <a:lnTo>
                        <a:pt x="493" y="534"/>
                      </a:lnTo>
                      <a:lnTo>
                        <a:pt x="505" y="524"/>
                      </a:lnTo>
                      <a:lnTo>
                        <a:pt x="515" y="514"/>
                      </a:lnTo>
                      <a:lnTo>
                        <a:pt x="525" y="504"/>
                      </a:lnTo>
                      <a:lnTo>
                        <a:pt x="535" y="493"/>
                      </a:lnTo>
                      <a:lnTo>
                        <a:pt x="544" y="482"/>
                      </a:lnTo>
                      <a:lnTo>
                        <a:pt x="552" y="469"/>
                      </a:lnTo>
                      <a:lnTo>
                        <a:pt x="559" y="457"/>
                      </a:lnTo>
                      <a:lnTo>
                        <a:pt x="567" y="444"/>
                      </a:lnTo>
                      <a:lnTo>
                        <a:pt x="573" y="431"/>
                      </a:lnTo>
                      <a:lnTo>
                        <a:pt x="579" y="418"/>
                      </a:lnTo>
                      <a:lnTo>
                        <a:pt x="584" y="405"/>
                      </a:lnTo>
                      <a:lnTo>
                        <a:pt x="589" y="391"/>
                      </a:lnTo>
                      <a:lnTo>
                        <a:pt x="593" y="377"/>
                      </a:lnTo>
                      <a:lnTo>
                        <a:pt x="596" y="363"/>
                      </a:lnTo>
                      <a:lnTo>
                        <a:pt x="599" y="349"/>
                      </a:lnTo>
                      <a:lnTo>
                        <a:pt x="601" y="333"/>
                      </a:lnTo>
                      <a:lnTo>
                        <a:pt x="602" y="319"/>
                      </a:lnTo>
                      <a:lnTo>
                        <a:pt x="602" y="304"/>
                      </a:lnTo>
                      <a:lnTo>
                        <a:pt x="602" y="289"/>
                      </a:lnTo>
                      <a:lnTo>
                        <a:pt x="601" y="274"/>
                      </a:lnTo>
                      <a:lnTo>
                        <a:pt x="599" y="259"/>
                      </a:lnTo>
                      <a:lnTo>
                        <a:pt x="597" y="244"/>
                      </a:lnTo>
                      <a:lnTo>
                        <a:pt x="593" y="229"/>
                      </a:lnTo>
                      <a:lnTo>
                        <a:pt x="589" y="214"/>
                      </a:lnTo>
                      <a:lnTo>
                        <a:pt x="584" y="199"/>
                      </a:lnTo>
                      <a:lnTo>
                        <a:pt x="579" y="185"/>
                      </a:lnTo>
                      <a:lnTo>
                        <a:pt x="573" y="171"/>
                      </a:lnTo>
                      <a:lnTo>
                        <a:pt x="566" y="158"/>
                      </a:lnTo>
                      <a:lnTo>
                        <a:pt x="559" y="145"/>
                      </a:lnTo>
                      <a:lnTo>
                        <a:pt x="551" y="133"/>
                      </a:lnTo>
                      <a:lnTo>
                        <a:pt x="542" y="121"/>
                      </a:lnTo>
                      <a:lnTo>
                        <a:pt x="533" y="109"/>
                      </a:lnTo>
                      <a:lnTo>
                        <a:pt x="524" y="98"/>
                      </a:lnTo>
                      <a:lnTo>
                        <a:pt x="514" y="88"/>
                      </a:lnTo>
                      <a:lnTo>
                        <a:pt x="503" y="78"/>
                      </a:lnTo>
                      <a:lnTo>
                        <a:pt x="491" y="69"/>
                      </a:lnTo>
                      <a:lnTo>
                        <a:pt x="480" y="59"/>
                      </a:lnTo>
                      <a:lnTo>
                        <a:pt x="468" y="51"/>
                      </a:lnTo>
                      <a:lnTo>
                        <a:pt x="456" y="43"/>
                      </a:lnTo>
                      <a:lnTo>
                        <a:pt x="444" y="36"/>
                      </a:lnTo>
                      <a:lnTo>
                        <a:pt x="431" y="29"/>
                      </a:lnTo>
                      <a:lnTo>
                        <a:pt x="418" y="24"/>
                      </a:lnTo>
                      <a:lnTo>
                        <a:pt x="404" y="18"/>
                      </a:lnTo>
                      <a:lnTo>
                        <a:pt x="391" y="14"/>
                      </a:lnTo>
                      <a:lnTo>
                        <a:pt x="377" y="10"/>
                      </a:lnTo>
                      <a:lnTo>
                        <a:pt x="363" y="6"/>
                      </a:lnTo>
                      <a:lnTo>
                        <a:pt x="347" y="4"/>
                      </a:lnTo>
                      <a:lnTo>
                        <a:pt x="333" y="2"/>
                      </a:lnTo>
                      <a:lnTo>
                        <a:pt x="318" y="1"/>
                      </a:lnTo>
                      <a:lnTo>
                        <a:pt x="303" y="0"/>
                      </a:lnTo>
                      <a:lnTo>
                        <a:pt x="289" y="0"/>
                      </a:lnTo>
                      <a:lnTo>
                        <a:pt x="274" y="1"/>
                      </a:lnTo>
                      <a:lnTo>
                        <a:pt x="259" y="3"/>
                      </a:lnTo>
                      <a:lnTo>
                        <a:pt x="244" y="6"/>
                      </a:lnTo>
                      <a:lnTo>
                        <a:pt x="229" y="9"/>
                      </a:lnTo>
                      <a:lnTo>
                        <a:pt x="214" y="13"/>
                      </a:lnTo>
                      <a:lnTo>
                        <a:pt x="198" y="18"/>
                      </a:lnTo>
                      <a:lnTo>
                        <a:pt x="184" y="24"/>
                      </a:lnTo>
                      <a:lnTo>
                        <a:pt x="171" y="30"/>
                      </a:lnTo>
                      <a:lnTo>
                        <a:pt x="157" y="36"/>
                      </a:lnTo>
                      <a:lnTo>
                        <a:pt x="145" y="44"/>
                      </a:lnTo>
                      <a:lnTo>
                        <a:pt x="132" y="52"/>
                      </a:lnTo>
                      <a:lnTo>
                        <a:pt x="120" y="60"/>
                      </a:lnTo>
                      <a:lnTo>
                        <a:pt x="109" y="70"/>
                      </a:lnTo>
                      <a:lnTo>
                        <a:pt x="98" y="80"/>
                      </a:lnTo>
                      <a:lnTo>
                        <a:pt x="87" y="90"/>
                      </a:lnTo>
                      <a:lnTo>
                        <a:pt x="78" y="100"/>
                      </a:lnTo>
                      <a:lnTo>
                        <a:pt x="67" y="111"/>
                      </a:lnTo>
                      <a:lnTo>
                        <a:pt x="58" y="122"/>
                      </a:lnTo>
                      <a:lnTo>
                        <a:pt x="50" y="134"/>
                      </a:lnTo>
                      <a:lnTo>
                        <a:pt x="42" y="146"/>
                      </a:lnTo>
                      <a:lnTo>
                        <a:pt x="35" y="159"/>
                      </a:lnTo>
                      <a:lnTo>
                        <a:pt x="29" y="172"/>
                      </a:lnTo>
                      <a:lnTo>
                        <a:pt x="23" y="185"/>
                      </a:lnTo>
                      <a:lnTo>
                        <a:pt x="18" y="198"/>
                      </a:lnTo>
                      <a:lnTo>
                        <a:pt x="13" y="213"/>
                      </a:lnTo>
                      <a:lnTo>
                        <a:pt x="9" y="227"/>
                      </a:lnTo>
                      <a:lnTo>
                        <a:pt x="6" y="241"/>
                      </a:lnTo>
                      <a:lnTo>
                        <a:pt x="3" y="255"/>
                      </a:lnTo>
                      <a:lnTo>
                        <a:pt x="1" y="270"/>
                      </a:lnTo>
                      <a:lnTo>
                        <a:pt x="0" y="284"/>
                      </a:lnTo>
                      <a:lnTo>
                        <a:pt x="0" y="299"/>
                      </a:lnTo>
                      <a:lnTo>
                        <a:pt x="0" y="314"/>
                      </a:lnTo>
                      <a:lnTo>
                        <a:pt x="1" y="329"/>
                      </a:lnTo>
                      <a:lnTo>
                        <a:pt x="3" y="345"/>
                      </a:lnTo>
                      <a:lnTo>
                        <a:pt x="5" y="360"/>
                      </a:lnTo>
                      <a:lnTo>
                        <a:pt x="9" y="375"/>
                      </a:lnTo>
                      <a:close/>
                    </a:path>
                  </a:pathLst>
                </a:custGeom>
                <a:solidFill>
                  <a:srgbClr val="FFCC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354" name="Freeform 333"/>
                <p:cNvSpPr>
                  <a:spLocks/>
                </p:cNvSpPr>
                <p:nvPr/>
              </p:nvSpPr>
              <p:spPr bwMode="auto">
                <a:xfrm>
                  <a:off x="2279" y="2494"/>
                  <a:ext cx="49" cy="49"/>
                </a:xfrm>
                <a:custGeom>
                  <a:avLst/>
                  <a:gdLst>
                    <a:gd name="T0" fmla="*/ 0 w 681"/>
                    <a:gd name="T1" fmla="*/ 0 h 680"/>
                    <a:gd name="T2" fmla="*/ 0 w 681"/>
                    <a:gd name="T3" fmla="*/ 0 h 680"/>
                    <a:gd name="T4" fmla="*/ 0 w 681"/>
                    <a:gd name="T5" fmla="*/ 0 h 680"/>
                    <a:gd name="T6" fmla="*/ 0 w 681"/>
                    <a:gd name="T7" fmla="*/ 0 h 680"/>
                    <a:gd name="T8" fmla="*/ 0 w 681"/>
                    <a:gd name="T9" fmla="*/ 0 h 680"/>
                    <a:gd name="T10" fmla="*/ 0 w 681"/>
                    <a:gd name="T11" fmla="*/ 0 h 680"/>
                    <a:gd name="T12" fmla="*/ 0 w 681"/>
                    <a:gd name="T13" fmla="*/ 0 h 680"/>
                    <a:gd name="T14" fmla="*/ 0 w 681"/>
                    <a:gd name="T15" fmla="*/ 0 h 680"/>
                    <a:gd name="T16" fmla="*/ 0 w 681"/>
                    <a:gd name="T17" fmla="*/ 0 h 680"/>
                    <a:gd name="T18" fmla="*/ 0 w 681"/>
                    <a:gd name="T19" fmla="*/ 0 h 680"/>
                    <a:gd name="T20" fmla="*/ 0 w 681"/>
                    <a:gd name="T21" fmla="*/ 0 h 680"/>
                    <a:gd name="T22" fmla="*/ 0 w 681"/>
                    <a:gd name="T23" fmla="*/ 0 h 680"/>
                    <a:gd name="T24" fmla="*/ 0 w 681"/>
                    <a:gd name="T25" fmla="*/ 0 h 680"/>
                    <a:gd name="T26" fmla="*/ 0 w 681"/>
                    <a:gd name="T27" fmla="*/ 0 h 680"/>
                    <a:gd name="T28" fmla="*/ 0 w 681"/>
                    <a:gd name="T29" fmla="*/ 0 h 680"/>
                    <a:gd name="T30" fmla="*/ 0 w 681"/>
                    <a:gd name="T31" fmla="*/ 0 h 680"/>
                    <a:gd name="T32" fmla="*/ 0 w 681"/>
                    <a:gd name="T33" fmla="*/ 0 h 680"/>
                    <a:gd name="T34" fmla="*/ 0 w 681"/>
                    <a:gd name="T35" fmla="*/ 0 h 680"/>
                    <a:gd name="T36" fmla="*/ 0 w 681"/>
                    <a:gd name="T37" fmla="*/ 0 h 680"/>
                    <a:gd name="T38" fmla="*/ 0 w 681"/>
                    <a:gd name="T39" fmla="*/ 0 h 680"/>
                    <a:gd name="T40" fmla="*/ 0 w 681"/>
                    <a:gd name="T41" fmla="*/ 0 h 680"/>
                    <a:gd name="T42" fmla="*/ 0 w 681"/>
                    <a:gd name="T43" fmla="*/ 0 h 680"/>
                    <a:gd name="T44" fmla="*/ 0 w 681"/>
                    <a:gd name="T45" fmla="*/ 0 h 680"/>
                    <a:gd name="T46" fmla="*/ 0 w 681"/>
                    <a:gd name="T47" fmla="*/ 0 h 680"/>
                    <a:gd name="T48" fmla="*/ 0 w 681"/>
                    <a:gd name="T49" fmla="*/ 0 h 680"/>
                    <a:gd name="T50" fmla="*/ 0 w 681"/>
                    <a:gd name="T51" fmla="*/ 0 h 680"/>
                    <a:gd name="T52" fmla="*/ 0 w 681"/>
                    <a:gd name="T53" fmla="*/ 0 h 680"/>
                    <a:gd name="T54" fmla="*/ 0 w 681"/>
                    <a:gd name="T55" fmla="*/ 0 h 680"/>
                    <a:gd name="T56" fmla="*/ 0 w 681"/>
                    <a:gd name="T57" fmla="*/ 0 h 680"/>
                    <a:gd name="T58" fmla="*/ 0 w 681"/>
                    <a:gd name="T59" fmla="*/ 0 h 680"/>
                    <a:gd name="T60" fmla="*/ 0 w 681"/>
                    <a:gd name="T61" fmla="*/ 0 h 680"/>
                    <a:gd name="T62" fmla="*/ 0 w 681"/>
                    <a:gd name="T63" fmla="*/ 0 h 680"/>
                    <a:gd name="T64" fmla="*/ 0 w 681"/>
                    <a:gd name="T65" fmla="*/ 0 h 680"/>
                    <a:gd name="T66" fmla="*/ 0 w 681"/>
                    <a:gd name="T67" fmla="*/ 0 h 680"/>
                    <a:gd name="T68" fmla="*/ 0 w 681"/>
                    <a:gd name="T69" fmla="*/ 0 h 680"/>
                    <a:gd name="T70" fmla="*/ 0 w 681"/>
                    <a:gd name="T71" fmla="*/ 0 h 680"/>
                    <a:gd name="T72" fmla="*/ 0 w 681"/>
                    <a:gd name="T73" fmla="*/ 0 h 680"/>
                    <a:gd name="T74" fmla="*/ 0 w 681"/>
                    <a:gd name="T75" fmla="*/ 0 h 680"/>
                    <a:gd name="T76" fmla="*/ 0 w 681"/>
                    <a:gd name="T77" fmla="*/ 0 h 680"/>
                    <a:gd name="T78" fmla="*/ 0 w 681"/>
                    <a:gd name="T79" fmla="*/ 0 h 680"/>
                    <a:gd name="T80" fmla="*/ 0 w 681"/>
                    <a:gd name="T81" fmla="*/ 0 h 680"/>
                    <a:gd name="T82" fmla="*/ 0 w 681"/>
                    <a:gd name="T83" fmla="*/ 0 h 680"/>
                    <a:gd name="T84" fmla="*/ 0 w 681"/>
                    <a:gd name="T85" fmla="*/ 0 h 680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681"/>
                    <a:gd name="T130" fmla="*/ 0 h 680"/>
                    <a:gd name="T131" fmla="*/ 681 w 681"/>
                    <a:gd name="T132" fmla="*/ 680 h 680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681" h="680">
                      <a:moveTo>
                        <a:pt x="648" y="195"/>
                      </a:moveTo>
                      <a:lnTo>
                        <a:pt x="655" y="210"/>
                      </a:lnTo>
                      <a:lnTo>
                        <a:pt x="661" y="227"/>
                      </a:lnTo>
                      <a:lnTo>
                        <a:pt x="666" y="243"/>
                      </a:lnTo>
                      <a:lnTo>
                        <a:pt x="671" y="259"/>
                      </a:lnTo>
                      <a:lnTo>
                        <a:pt x="674" y="275"/>
                      </a:lnTo>
                      <a:lnTo>
                        <a:pt x="677" y="292"/>
                      </a:lnTo>
                      <a:lnTo>
                        <a:pt x="679" y="308"/>
                      </a:lnTo>
                      <a:lnTo>
                        <a:pt x="680" y="326"/>
                      </a:lnTo>
                      <a:lnTo>
                        <a:pt x="681" y="342"/>
                      </a:lnTo>
                      <a:lnTo>
                        <a:pt x="680" y="358"/>
                      </a:lnTo>
                      <a:lnTo>
                        <a:pt x="679" y="375"/>
                      </a:lnTo>
                      <a:lnTo>
                        <a:pt x="677" y="391"/>
                      </a:lnTo>
                      <a:lnTo>
                        <a:pt x="674" y="407"/>
                      </a:lnTo>
                      <a:lnTo>
                        <a:pt x="670" y="423"/>
                      </a:lnTo>
                      <a:lnTo>
                        <a:pt x="666" y="438"/>
                      </a:lnTo>
                      <a:lnTo>
                        <a:pt x="661" y="455"/>
                      </a:lnTo>
                      <a:lnTo>
                        <a:pt x="655" y="470"/>
                      </a:lnTo>
                      <a:lnTo>
                        <a:pt x="649" y="485"/>
                      </a:lnTo>
                      <a:lnTo>
                        <a:pt x="641" y="499"/>
                      </a:lnTo>
                      <a:lnTo>
                        <a:pt x="633" y="513"/>
                      </a:lnTo>
                      <a:lnTo>
                        <a:pt x="625" y="527"/>
                      </a:lnTo>
                      <a:lnTo>
                        <a:pt x="616" y="540"/>
                      </a:lnTo>
                      <a:lnTo>
                        <a:pt x="606" y="553"/>
                      </a:lnTo>
                      <a:lnTo>
                        <a:pt x="595" y="566"/>
                      </a:lnTo>
                      <a:lnTo>
                        <a:pt x="583" y="578"/>
                      </a:lnTo>
                      <a:lnTo>
                        <a:pt x="571" y="591"/>
                      </a:lnTo>
                      <a:lnTo>
                        <a:pt x="558" y="602"/>
                      </a:lnTo>
                      <a:lnTo>
                        <a:pt x="545" y="612"/>
                      </a:lnTo>
                      <a:lnTo>
                        <a:pt x="531" y="622"/>
                      </a:lnTo>
                      <a:lnTo>
                        <a:pt x="517" y="631"/>
                      </a:lnTo>
                      <a:lnTo>
                        <a:pt x="502" y="639"/>
                      </a:lnTo>
                      <a:lnTo>
                        <a:pt x="487" y="647"/>
                      </a:lnTo>
                      <a:lnTo>
                        <a:pt x="471" y="654"/>
                      </a:lnTo>
                      <a:lnTo>
                        <a:pt x="455" y="661"/>
                      </a:lnTo>
                      <a:lnTo>
                        <a:pt x="438" y="666"/>
                      </a:lnTo>
                      <a:lnTo>
                        <a:pt x="421" y="670"/>
                      </a:lnTo>
                      <a:lnTo>
                        <a:pt x="405" y="674"/>
                      </a:lnTo>
                      <a:lnTo>
                        <a:pt x="388" y="677"/>
                      </a:lnTo>
                      <a:lnTo>
                        <a:pt x="372" y="679"/>
                      </a:lnTo>
                      <a:lnTo>
                        <a:pt x="356" y="680"/>
                      </a:lnTo>
                      <a:lnTo>
                        <a:pt x="339" y="680"/>
                      </a:lnTo>
                      <a:lnTo>
                        <a:pt x="323" y="679"/>
                      </a:lnTo>
                      <a:lnTo>
                        <a:pt x="307" y="678"/>
                      </a:lnTo>
                      <a:lnTo>
                        <a:pt x="289" y="676"/>
                      </a:lnTo>
                      <a:lnTo>
                        <a:pt x="273" y="673"/>
                      </a:lnTo>
                      <a:lnTo>
                        <a:pt x="258" y="670"/>
                      </a:lnTo>
                      <a:lnTo>
                        <a:pt x="242" y="665"/>
                      </a:lnTo>
                      <a:lnTo>
                        <a:pt x="227" y="660"/>
                      </a:lnTo>
                      <a:lnTo>
                        <a:pt x="212" y="654"/>
                      </a:lnTo>
                      <a:lnTo>
                        <a:pt x="197" y="648"/>
                      </a:lnTo>
                      <a:lnTo>
                        <a:pt x="182" y="641"/>
                      </a:lnTo>
                      <a:lnTo>
                        <a:pt x="168" y="633"/>
                      </a:lnTo>
                      <a:lnTo>
                        <a:pt x="153" y="624"/>
                      </a:lnTo>
                      <a:lnTo>
                        <a:pt x="140" y="615"/>
                      </a:lnTo>
                      <a:lnTo>
                        <a:pt x="127" y="605"/>
                      </a:lnTo>
                      <a:lnTo>
                        <a:pt x="114" y="594"/>
                      </a:lnTo>
                      <a:lnTo>
                        <a:pt x="102" y="582"/>
                      </a:lnTo>
                      <a:lnTo>
                        <a:pt x="91" y="570"/>
                      </a:lnTo>
                      <a:lnTo>
                        <a:pt x="80" y="558"/>
                      </a:lnTo>
                      <a:lnTo>
                        <a:pt x="69" y="545"/>
                      </a:lnTo>
                      <a:lnTo>
                        <a:pt x="60" y="531"/>
                      </a:lnTo>
                      <a:lnTo>
                        <a:pt x="50" y="517"/>
                      </a:lnTo>
                      <a:lnTo>
                        <a:pt x="42" y="502"/>
                      </a:lnTo>
                      <a:lnTo>
                        <a:pt x="34" y="486"/>
                      </a:lnTo>
                      <a:lnTo>
                        <a:pt x="27" y="470"/>
                      </a:lnTo>
                      <a:lnTo>
                        <a:pt x="20" y="453"/>
                      </a:lnTo>
                      <a:lnTo>
                        <a:pt x="15" y="437"/>
                      </a:lnTo>
                      <a:lnTo>
                        <a:pt x="10" y="421"/>
                      </a:lnTo>
                      <a:lnTo>
                        <a:pt x="6" y="404"/>
                      </a:lnTo>
                      <a:lnTo>
                        <a:pt x="4" y="388"/>
                      </a:lnTo>
                      <a:lnTo>
                        <a:pt x="2" y="372"/>
                      </a:lnTo>
                      <a:lnTo>
                        <a:pt x="1" y="355"/>
                      </a:lnTo>
                      <a:lnTo>
                        <a:pt x="0" y="339"/>
                      </a:lnTo>
                      <a:lnTo>
                        <a:pt x="1" y="322"/>
                      </a:lnTo>
                      <a:lnTo>
                        <a:pt x="2" y="305"/>
                      </a:lnTo>
                      <a:lnTo>
                        <a:pt x="4" y="289"/>
                      </a:lnTo>
                      <a:lnTo>
                        <a:pt x="7" y="273"/>
                      </a:lnTo>
                      <a:lnTo>
                        <a:pt x="11" y="257"/>
                      </a:lnTo>
                      <a:lnTo>
                        <a:pt x="15" y="242"/>
                      </a:lnTo>
                      <a:lnTo>
                        <a:pt x="20" y="226"/>
                      </a:lnTo>
                      <a:lnTo>
                        <a:pt x="27" y="211"/>
                      </a:lnTo>
                      <a:lnTo>
                        <a:pt x="33" y="196"/>
                      </a:lnTo>
                      <a:lnTo>
                        <a:pt x="41" y="181"/>
                      </a:lnTo>
                      <a:lnTo>
                        <a:pt x="49" y="166"/>
                      </a:lnTo>
                      <a:lnTo>
                        <a:pt x="57" y="153"/>
                      </a:lnTo>
                      <a:lnTo>
                        <a:pt x="67" y="139"/>
                      </a:lnTo>
                      <a:lnTo>
                        <a:pt x="76" y="126"/>
                      </a:lnTo>
                      <a:lnTo>
                        <a:pt x="87" y="114"/>
                      </a:lnTo>
                      <a:lnTo>
                        <a:pt x="98" y="102"/>
                      </a:lnTo>
                      <a:lnTo>
                        <a:pt x="110" y="90"/>
                      </a:lnTo>
                      <a:lnTo>
                        <a:pt x="123" y="79"/>
                      </a:lnTo>
                      <a:lnTo>
                        <a:pt x="136" y="69"/>
                      </a:lnTo>
                      <a:lnTo>
                        <a:pt x="150" y="59"/>
                      </a:lnTo>
                      <a:lnTo>
                        <a:pt x="165" y="50"/>
                      </a:lnTo>
                      <a:lnTo>
                        <a:pt x="180" y="40"/>
                      </a:lnTo>
                      <a:lnTo>
                        <a:pt x="195" y="32"/>
                      </a:lnTo>
                      <a:lnTo>
                        <a:pt x="211" y="25"/>
                      </a:lnTo>
                      <a:lnTo>
                        <a:pt x="227" y="19"/>
                      </a:lnTo>
                      <a:lnTo>
                        <a:pt x="243" y="14"/>
                      </a:lnTo>
                      <a:lnTo>
                        <a:pt x="260" y="9"/>
                      </a:lnTo>
                      <a:lnTo>
                        <a:pt x="276" y="6"/>
                      </a:lnTo>
                      <a:lnTo>
                        <a:pt x="293" y="3"/>
                      </a:lnTo>
                      <a:lnTo>
                        <a:pt x="310" y="1"/>
                      </a:lnTo>
                      <a:lnTo>
                        <a:pt x="326" y="0"/>
                      </a:lnTo>
                      <a:lnTo>
                        <a:pt x="343" y="0"/>
                      </a:lnTo>
                      <a:lnTo>
                        <a:pt x="359" y="0"/>
                      </a:lnTo>
                      <a:lnTo>
                        <a:pt x="375" y="2"/>
                      </a:lnTo>
                      <a:lnTo>
                        <a:pt x="391" y="4"/>
                      </a:lnTo>
                      <a:lnTo>
                        <a:pt x="407" y="6"/>
                      </a:lnTo>
                      <a:lnTo>
                        <a:pt x="423" y="10"/>
                      </a:lnTo>
                      <a:lnTo>
                        <a:pt x="439" y="14"/>
                      </a:lnTo>
                      <a:lnTo>
                        <a:pt x="455" y="19"/>
                      </a:lnTo>
                      <a:lnTo>
                        <a:pt x="470" y="25"/>
                      </a:lnTo>
                      <a:lnTo>
                        <a:pt x="485" y="32"/>
                      </a:lnTo>
                      <a:lnTo>
                        <a:pt x="500" y="39"/>
                      </a:lnTo>
                      <a:lnTo>
                        <a:pt x="514" y="47"/>
                      </a:lnTo>
                      <a:lnTo>
                        <a:pt x="528" y="56"/>
                      </a:lnTo>
                      <a:lnTo>
                        <a:pt x="541" y="66"/>
                      </a:lnTo>
                      <a:lnTo>
                        <a:pt x="554" y="76"/>
                      </a:lnTo>
                      <a:lnTo>
                        <a:pt x="567" y="86"/>
                      </a:lnTo>
                      <a:lnTo>
                        <a:pt x="579" y="98"/>
                      </a:lnTo>
                      <a:lnTo>
                        <a:pt x="591" y="109"/>
                      </a:lnTo>
                      <a:lnTo>
                        <a:pt x="602" y="122"/>
                      </a:lnTo>
                      <a:lnTo>
                        <a:pt x="613" y="135"/>
                      </a:lnTo>
                      <a:lnTo>
                        <a:pt x="622" y="149"/>
                      </a:lnTo>
                      <a:lnTo>
                        <a:pt x="632" y="163"/>
                      </a:lnTo>
                      <a:lnTo>
                        <a:pt x="640" y="178"/>
                      </a:lnTo>
                      <a:lnTo>
                        <a:pt x="648" y="195"/>
                      </a:lnTo>
                      <a:close/>
                    </a:path>
                  </a:pathLst>
                </a:custGeom>
                <a:solidFill>
                  <a:srgbClr val="F2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355" name="Freeform 334"/>
                <p:cNvSpPr>
                  <a:spLocks/>
                </p:cNvSpPr>
                <p:nvPr/>
              </p:nvSpPr>
              <p:spPr bwMode="auto">
                <a:xfrm>
                  <a:off x="2290" y="2568"/>
                  <a:ext cx="49" cy="20"/>
                </a:xfrm>
                <a:custGeom>
                  <a:avLst/>
                  <a:gdLst>
                    <a:gd name="T0" fmla="*/ 0 w 689"/>
                    <a:gd name="T1" fmla="*/ 0 h 275"/>
                    <a:gd name="T2" fmla="*/ 0 w 689"/>
                    <a:gd name="T3" fmla="*/ 0 h 275"/>
                    <a:gd name="T4" fmla="*/ 0 w 689"/>
                    <a:gd name="T5" fmla="*/ 0 h 275"/>
                    <a:gd name="T6" fmla="*/ 0 w 689"/>
                    <a:gd name="T7" fmla="*/ 0 h 275"/>
                    <a:gd name="T8" fmla="*/ 0 w 689"/>
                    <a:gd name="T9" fmla="*/ 0 h 275"/>
                    <a:gd name="T10" fmla="*/ 0 w 689"/>
                    <a:gd name="T11" fmla="*/ 0 h 275"/>
                    <a:gd name="T12" fmla="*/ 0 w 689"/>
                    <a:gd name="T13" fmla="*/ 0 h 275"/>
                    <a:gd name="T14" fmla="*/ 0 w 689"/>
                    <a:gd name="T15" fmla="*/ 0 h 275"/>
                    <a:gd name="T16" fmla="*/ 0 w 689"/>
                    <a:gd name="T17" fmla="*/ 0 h 275"/>
                    <a:gd name="T18" fmla="*/ 0 w 689"/>
                    <a:gd name="T19" fmla="*/ 0 h 275"/>
                    <a:gd name="T20" fmla="*/ 0 w 689"/>
                    <a:gd name="T21" fmla="*/ 0 h 275"/>
                    <a:gd name="T22" fmla="*/ 0 w 689"/>
                    <a:gd name="T23" fmla="*/ 0 h 275"/>
                    <a:gd name="T24" fmla="*/ 0 w 689"/>
                    <a:gd name="T25" fmla="*/ 0 h 275"/>
                    <a:gd name="T26" fmla="*/ 0 w 689"/>
                    <a:gd name="T27" fmla="*/ 0 h 275"/>
                    <a:gd name="T28" fmla="*/ 0 w 689"/>
                    <a:gd name="T29" fmla="*/ 0 h 275"/>
                    <a:gd name="T30" fmla="*/ 0 w 689"/>
                    <a:gd name="T31" fmla="*/ 0 h 275"/>
                    <a:gd name="T32" fmla="*/ 0 w 689"/>
                    <a:gd name="T33" fmla="*/ 0 h 275"/>
                    <a:gd name="T34" fmla="*/ 0 w 689"/>
                    <a:gd name="T35" fmla="*/ 0 h 275"/>
                    <a:gd name="T36" fmla="*/ 0 w 689"/>
                    <a:gd name="T37" fmla="*/ 0 h 275"/>
                    <a:gd name="T38" fmla="*/ 0 w 689"/>
                    <a:gd name="T39" fmla="*/ 0 h 275"/>
                    <a:gd name="T40" fmla="*/ 0 w 689"/>
                    <a:gd name="T41" fmla="*/ 0 h 275"/>
                    <a:gd name="T42" fmla="*/ 0 w 689"/>
                    <a:gd name="T43" fmla="*/ 0 h 275"/>
                    <a:gd name="T44" fmla="*/ 0 w 689"/>
                    <a:gd name="T45" fmla="*/ 0 h 275"/>
                    <a:gd name="T46" fmla="*/ 0 w 689"/>
                    <a:gd name="T47" fmla="*/ 0 h 275"/>
                    <a:gd name="T48" fmla="*/ 0 w 689"/>
                    <a:gd name="T49" fmla="*/ 0 h 275"/>
                    <a:gd name="T50" fmla="*/ 0 w 689"/>
                    <a:gd name="T51" fmla="*/ 0 h 275"/>
                    <a:gd name="T52" fmla="*/ 0 w 689"/>
                    <a:gd name="T53" fmla="*/ 0 h 275"/>
                    <a:gd name="T54" fmla="*/ 0 w 689"/>
                    <a:gd name="T55" fmla="*/ 0 h 275"/>
                    <a:gd name="T56" fmla="*/ 0 w 689"/>
                    <a:gd name="T57" fmla="*/ 0 h 275"/>
                    <a:gd name="T58" fmla="*/ 0 w 689"/>
                    <a:gd name="T59" fmla="*/ 0 h 275"/>
                    <a:gd name="T60" fmla="*/ 0 w 689"/>
                    <a:gd name="T61" fmla="*/ 0 h 275"/>
                    <a:gd name="T62" fmla="*/ 0 w 689"/>
                    <a:gd name="T63" fmla="*/ 0 h 275"/>
                    <a:gd name="T64" fmla="*/ 0 w 689"/>
                    <a:gd name="T65" fmla="*/ 0 h 275"/>
                    <a:gd name="T66" fmla="*/ 0 w 689"/>
                    <a:gd name="T67" fmla="*/ 0 h 275"/>
                    <a:gd name="T68" fmla="*/ 0 w 689"/>
                    <a:gd name="T69" fmla="*/ 0 h 275"/>
                    <a:gd name="T70" fmla="*/ 0 w 689"/>
                    <a:gd name="T71" fmla="*/ 0 h 275"/>
                    <a:gd name="T72" fmla="*/ 0 w 689"/>
                    <a:gd name="T73" fmla="*/ 0 h 275"/>
                    <a:gd name="T74" fmla="*/ 0 w 689"/>
                    <a:gd name="T75" fmla="*/ 0 h 275"/>
                    <a:gd name="T76" fmla="*/ 0 w 689"/>
                    <a:gd name="T77" fmla="*/ 0 h 275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689"/>
                    <a:gd name="T118" fmla="*/ 0 h 275"/>
                    <a:gd name="T119" fmla="*/ 689 w 689"/>
                    <a:gd name="T120" fmla="*/ 275 h 275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689" h="275">
                      <a:moveTo>
                        <a:pt x="16" y="81"/>
                      </a:moveTo>
                      <a:lnTo>
                        <a:pt x="9" y="74"/>
                      </a:lnTo>
                      <a:lnTo>
                        <a:pt x="4" y="66"/>
                      </a:lnTo>
                      <a:lnTo>
                        <a:pt x="1" y="58"/>
                      </a:lnTo>
                      <a:lnTo>
                        <a:pt x="0" y="49"/>
                      </a:lnTo>
                      <a:lnTo>
                        <a:pt x="1" y="40"/>
                      </a:lnTo>
                      <a:lnTo>
                        <a:pt x="3" y="31"/>
                      </a:lnTo>
                      <a:lnTo>
                        <a:pt x="7" y="23"/>
                      </a:lnTo>
                      <a:lnTo>
                        <a:pt x="12" y="15"/>
                      </a:lnTo>
                      <a:lnTo>
                        <a:pt x="20" y="9"/>
                      </a:lnTo>
                      <a:lnTo>
                        <a:pt x="28" y="5"/>
                      </a:lnTo>
                      <a:lnTo>
                        <a:pt x="37" y="2"/>
                      </a:lnTo>
                      <a:lnTo>
                        <a:pt x="45" y="0"/>
                      </a:lnTo>
                      <a:lnTo>
                        <a:pt x="54" y="1"/>
                      </a:lnTo>
                      <a:lnTo>
                        <a:pt x="63" y="3"/>
                      </a:lnTo>
                      <a:lnTo>
                        <a:pt x="71" y="7"/>
                      </a:lnTo>
                      <a:lnTo>
                        <a:pt x="79" y="13"/>
                      </a:lnTo>
                      <a:lnTo>
                        <a:pt x="101" y="32"/>
                      </a:lnTo>
                      <a:lnTo>
                        <a:pt x="124" y="50"/>
                      </a:lnTo>
                      <a:lnTo>
                        <a:pt x="147" y="67"/>
                      </a:lnTo>
                      <a:lnTo>
                        <a:pt x="171" y="82"/>
                      </a:lnTo>
                      <a:lnTo>
                        <a:pt x="195" y="96"/>
                      </a:lnTo>
                      <a:lnTo>
                        <a:pt x="218" y="109"/>
                      </a:lnTo>
                      <a:lnTo>
                        <a:pt x="242" y="120"/>
                      </a:lnTo>
                      <a:lnTo>
                        <a:pt x="265" y="130"/>
                      </a:lnTo>
                      <a:lnTo>
                        <a:pt x="289" y="139"/>
                      </a:lnTo>
                      <a:lnTo>
                        <a:pt x="313" y="147"/>
                      </a:lnTo>
                      <a:lnTo>
                        <a:pt x="336" y="154"/>
                      </a:lnTo>
                      <a:lnTo>
                        <a:pt x="358" y="160"/>
                      </a:lnTo>
                      <a:lnTo>
                        <a:pt x="381" y="165"/>
                      </a:lnTo>
                      <a:lnTo>
                        <a:pt x="402" y="169"/>
                      </a:lnTo>
                      <a:lnTo>
                        <a:pt x="424" y="173"/>
                      </a:lnTo>
                      <a:lnTo>
                        <a:pt x="445" y="175"/>
                      </a:lnTo>
                      <a:lnTo>
                        <a:pt x="484" y="179"/>
                      </a:lnTo>
                      <a:lnTo>
                        <a:pt x="520" y="181"/>
                      </a:lnTo>
                      <a:lnTo>
                        <a:pt x="552" y="181"/>
                      </a:lnTo>
                      <a:lnTo>
                        <a:pt x="580" y="180"/>
                      </a:lnTo>
                      <a:lnTo>
                        <a:pt x="619" y="177"/>
                      </a:lnTo>
                      <a:lnTo>
                        <a:pt x="634" y="175"/>
                      </a:lnTo>
                      <a:lnTo>
                        <a:pt x="644" y="174"/>
                      </a:lnTo>
                      <a:lnTo>
                        <a:pt x="653" y="175"/>
                      </a:lnTo>
                      <a:lnTo>
                        <a:pt x="661" y="178"/>
                      </a:lnTo>
                      <a:lnTo>
                        <a:pt x="669" y="182"/>
                      </a:lnTo>
                      <a:lnTo>
                        <a:pt x="676" y="188"/>
                      </a:lnTo>
                      <a:lnTo>
                        <a:pt x="682" y="195"/>
                      </a:lnTo>
                      <a:lnTo>
                        <a:pt x="686" y="203"/>
                      </a:lnTo>
                      <a:lnTo>
                        <a:pt x="688" y="212"/>
                      </a:lnTo>
                      <a:lnTo>
                        <a:pt x="689" y="221"/>
                      </a:lnTo>
                      <a:lnTo>
                        <a:pt x="688" y="231"/>
                      </a:lnTo>
                      <a:lnTo>
                        <a:pt x="685" y="240"/>
                      </a:lnTo>
                      <a:lnTo>
                        <a:pt x="681" y="247"/>
                      </a:lnTo>
                      <a:lnTo>
                        <a:pt x="675" y="254"/>
                      </a:lnTo>
                      <a:lnTo>
                        <a:pt x="668" y="260"/>
                      </a:lnTo>
                      <a:lnTo>
                        <a:pt x="660" y="264"/>
                      </a:lnTo>
                      <a:lnTo>
                        <a:pt x="651" y="267"/>
                      </a:lnTo>
                      <a:lnTo>
                        <a:pt x="631" y="270"/>
                      </a:lnTo>
                      <a:lnTo>
                        <a:pt x="585" y="274"/>
                      </a:lnTo>
                      <a:lnTo>
                        <a:pt x="552" y="275"/>
                      </a:lnTo>
                      <a:lnTo>
                        <a:pt x="516" y="275"/>
                      </a:lnTo>
                      <a:lnTo>
                        <a:pt x="496" y="275"/>
                      </a:lnTo>
                      <a:lnTo>
                        <a:pt x="475" y="273"/>
                      </a:lnTo>
                      <a:lnTo>
                        <a:pt x="454" y="272"/>
                      </a:lnTo>
                      <a:lnTo>
                        <a:pt x="430" y="269"/>
                      </a:lnTo>
                      <a:lnTo>
                        <a:pt x="407" y="266"/>
                      </a:lnTo>
                      <a:lnTo>
                        <a:pt x="383" y="262"/>
                      </a:lnTo>
                      <a:lnTo>
                        <a:pt x="359" y="257"/>
                      </a:lnTo>
                      <a:lnTo>
                        <a:pt x="334" y="251"/>
                      </a:lnTo>
                      <a:lnTo>
                        <a:pt x="308" y="244"/>
                      </a:lnTo>
                      <a:lnTo>
                        <a:pt x="281" y="236"/>
                      </a:lnTo>
                      <a:lnTo>
                        <a:pt x="255" y="226"/>
                      </a:lnTo>
                      <a:lnTo>
                        <a:pt x="228" y="216"/>
                      </a:lnTo>
                      <a:lnTo>
                        <a:pt x="202" y="204"/>
                      </a:lnTo>
                      <a:lnTo>
                        <a:pt x="175" y="191"/>
                      </a:lnTo>
                      <a:lnTo>
                        <a:pt x="147" y="177"/>
                      </a:lnTo>
                      <a:lnTo>
                        <a:pt x="121" y="161"/>
                      </a:lnTo>
                      <a:lnTo>
                        <a:pt x="94" y="144"/>
                      </a:lnTo>
                      <a:lnTo>
                        <a:pt x="68" y="125"/>
                      </a:lnTo>
                      <a:lnTo>
                        <a:pt x="42" y="104"/>
                      </a:lnTo>
                      <a:lnTo>
                        <a:pt x="16" y="81"/>
                      </a:lnTo>
                      <a:close/>
                    </a:path>
                  </a:pathLst>
                </a:custGeom>
                <a:solidFill>
                  <a:srgbClr val="FF4C4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356" name="Freeform 335"/>
                <p:cNvSpPr>
                  <a:spLocks/>
                </p:cNvSpPr>
                <p:nvPr/>
              </p:nvSpPr>
              <p:spPr bwMode="auto">
                <a:xfrm>
                  <a:off x="2228" y="2538"/>
                  <a:ext cx="37" cy="38"/>
                </a:xfrm>
                <a:custGeom>
                  <a:avLst/>
                  <a:gdLst>
                    <a:gd name="T0" fmla="*/ 0 w 524"/>
                    <a:gd name="T1" fmla="*/ 0 h 524"/>
                    <a:gd name="T2" fmla="*/ 0 w 524"/>
                    <a:gd name="T3" fmla="*/ 0 h 524"/>
                    <a:gd name="T4" fmla="*/ 0 w 524"/>
                    <a:gd name="T5" fmla="*/ 0 h 524"/>
                    <a:gd name="T6" fmla="*/ 0 w 524"/>
                    <a:gd name="T7" fmla="*/ 0 h 524"/>
                    <a:gd name="T8" fmla="*/ 0 w 524"/>
                    <a:gd name="T9" fmla="*/ 0 h 524"/>
                    <a:gd name="T10" fmla="*/ 0 w 524"/>
                    <a:gd name="T11" fmla="*/ 0 h 524"/>
                    <a:gd name="T12" fmla="*/ 0 w 524"/>
                    <a:gd name="T13" fmla="*/ 0 h 524"/>
                    <a:gd name="T14" fmla="*/ 0 w 524"/>
                    <a:gd name="T15" fmla="*/ 0 h 524"/>
                    <a:gd name="T16" fmla="*/ 0 w 524"/>
                    <a:gd name="T17" fmla="*/ 0 h 524"/>
                    <a:gd name="T18" fmla="*/ 0 w 524"/>
                    <a:gd name="T19" fmla="*/ 0 h 524"/>
                    <a:gd name="T20" fmla="*/ 0 w 524"/>
                    <a:gd name="T21" fmla="*/ 0 h 524"/>
                    <a:gd name="T22" fmla="*/ 0 w 524"/>
                    <a:gd name="T23" fmla="*/ 0 h 524"/>
                    <a:gd name="T24" fmla="*/ 0 w 524"/>
                    <a:gd name="T25" fmla="*/ 0 h 524"/>
                    <a:gd name="T26" fmla="*/ 0 w 524"/>
                    <a:gd name="T27" fmla="*/ 0 h 524"/>
                    <a:gd name="T28" fmla="*/ 0 w 524"/>
                    <a:gd name="T29" fmla="*/ 0 h 524"/>
                    <a:gd name="T30" fmla="*/ 0 w 524"/>
                    <a:gd name="T31" fmla="*/ 0 h 524"/>
                    <a:gd name="T32" fmla="*/ 0 w 524"/>
                    <a:gd name="T33" fmla="*/ 0 h 524"/>
                    <a:gd name="T34" fmla="*/ 0 w 524"/>
                    <a:gd name="T35" fmla="*/ 0 h 524"/>
                    <a:gd name="T36" fmla="*/ 0 w 524"/>
                    <a:gd name="T37" fmla="*/ 0 h 524"/>
                    <a:gd name="T38" fmla="*/ 0 w 524"/>
                    <a:gd name="T39" fmla="*/ 0 h 524"/>
                    <a:gd name="T40" fmla="*/ 0 w 524"/>
                    <a:gd name="T41" fmla="*/ 0 h 524"/>
                    <a:gd name="T42" fmla="*/ 0 w 524"/>
                    <a:gd name="T43" fmla="*/ 0 h 524"/>
                    <a:gd name="T44" fmla="*/ 0 w 524"/>
                    <a:gd name="T45" fmla="*/ 0 h 524"/>
                    <a:gd name="T46" fmla="*/ 0 w 524"/>
                    <a:gd name="T47" fmla="*/ 0 h 524"/>
                    <a:gd name="T48" fmla="*/ 0 w 524"/>
                    <a:gd name="T49" fmla="*/ 0 h 524"/>
                    <a:gd name="T50" fmla="*/ 0 w 524"/>
                    <a:gd name="T51" fmla="*/ 0 h 524"/>
                    <a:gd name="T52" fmla="*/ 0 w 524"/>
                    <a:gd name="T53" fmla="*/ 0 h 524"/>
                    <a:gd name="T54" fmla="*/ 0 w 524"/>
                    <a:gd name="T55" fmla="*/ 0 h 524"/>
                    <a:gd name="T56" fmla="*/ 0 w 524"/>
                    <a:gd name="T57" fmla="*/ 0 h 524"/>
                    <a:gd name="T58" fmla="*/ 0 w 524"/>
                    <a:gd name="T59" fmla="*/ 0 h 524"/>
                    <a:gd name="T60" fmla="*/ 0 w 524"/>
                    <a:gd name="T61" fmla="*/ 0 h 524"/>
                    <a:gd name="T62" fmla="*/ 0 w 524"/>
                    <a:gd name="T63" fmla="*/ 0 h 524"/>
                    <a:gd name="T64" fmla="*/ 0 w 524"/>
                    <a:gd name="T65" fmla="*/ 0 h 524"/>
                    <a:gd name="T66" fmla="*/ 0 w 524"/>
                    <a:gd name="T67" fmla="*/ 0 h 524"/>
                    <a:gd name="T68" fmla="*/ 0 w 524"/>
                    <a:gd name="T69" fmla="*/ 0 h 524"/>
                    <a:gd name="T70" fmla="*/ 0 w 524"/>
                    <a:gd name="T71" fmla="*/ 0 h 524"/>
                    <a:gd name="T72" fmla="*/ 0 w 524"/>
                    <a:gd name="T73" fmla="*/ 0 h 524"/>
                    <a:gd name="T74" fmla="*/ 0 w 524"/>
                    <a:gd name="T75" fmla="*/ 0 h 524"/>
                    <a:gd name="T76" fmla="*/ 0 w 524"/>
                    <a:gd name="T77" fmla="*/ 0 h 524"/>
                    <a:gd name="T78" fmla="*/ 0 w 524"/>
                    <a:gd name="T79" fmla="*/ 0 h 524"/>
                    <a:gd name="T80" fmla="*/ 0 w 524"/>
                    <a:gd name="T81" fmla="*/ 0 h 524"/>
                    <a:gd name="T82" fmla="*/ 0 w 524"/>
                    <a:gd name="T83" fmla="*/ 0 h 524"/>
                    <a:gd name="T84" fmla="*/ 0 w 524"/>
                    <a:gd name="T85" fmla="*/ 0 h 524"/>
                    <a:gd name="T86" fmla="*/ 0 w 524"/>
                    <a:gd name="T87" fmla="*/ 0 h 524"/>
                    <a:gd name="T88" fmla="*/ 0 w 524"/>
                    <a:gd name="T89" fmla="*/ 0 h 524"/>
                    <a:gd name="T90" fmla="*/ 0 w 524"/>
                    <a:gd name="T91" fmla="*/ 0 h 524"/>
                    <a:gd name="T92" fmla="*/ 0 w 524"/>
                    <a:gd name="T93" fmla="*/ 0 h 524"/>
                    <a:gd name="T94" fmla="*/ 0 w 524"/>
                    <a:gd name="T95" fmla="*/ 0 h 524"/>
                    <a:gd name="T96" fmla="*/ 0 w 524"/>
                    <a:gd name="T97" fmla="*/ 0 h 524"/>
                    <a:gd name="T98" fmla="*/ 0 w 524"/>
                    <a:gd name="T99" fmla="*/ 0 h 524"/>
                    <a:gd name="T100" fmla="*/ 0 w 524"/>
                    <a:gd name="T101" fmla="*/ 0 h 524"/>
                    <a:gd name="T102" fmla="*/ 0 w 524"/>
                    <a:gd name="T103" fmla="*/ 0 h 524"/>
                    <a:gd name="T104" fmla="*/ 0 w 524"/>
                    <a:gd name="T105" fmla="*/ 0 h 524"/>
                    <a:gd name="T106" fmla="*/ 0 w 524"/>
                    <a:gd name="T107" fmla="*/ 0 h 524"/>
                    <a:gd name="T108" fmla="*/ 0 w 524"/>
                    <a:gd name="T109" fmla="*/ 0 h 524"/>
                    <a:gd name="T110" fmla="*/ 0 w 524"/>
                    <a:gd name="T111" fmla="*/ 0 h 524"/>
                    <a:gd name="T112" fmla="*/ 0 w 524"/>
                    <a:gd name="T113" fmla="*/ 0 h 524"/>
                    <a:gd name="T114" fmla="*/ 0 w 524"/>
                    <a:gd name="T115" fmla="*/ 0 h 524"/>
                    <a:gd name="T116" fmla="*/ 0 w 524"/>
                    <a:gd name="T117" fmla="*/ 0 h 524"/>
                    <a:gd name="T118" fmla="*/ 0 w 524"/>
                    <a:gd name="T119" fmla="*/ 0 h 524"/>
                    <a:gd name="T120" fmla="*/ 0 w 524"/>
                    <a:gd name="T121" fmla="*/ 0 h 524"/>
                    <a:gd name="T122" fmla="*/ 0 w 524"/>
                    <a:gd name="T123" fmla="*/ 0 h 524"/>
                    <a:gd name="T124" fmla="*/ 0 w 524"/>
                    <a:gd name="T125" fmla="*/ 0 h 524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524"/>
                    <a:gd name="T190" fmla="*/ 0 h 524"/>
                    <a:gd name="T191" fmla="*/ 524 w 524"/>
                    <a:gd name="T192" fmla="*/ 524 h 524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524" h="524">
                      <a:moveTo>
                        <a:pt x="8" y="325"/>
                      </a:moveTo>
                      <a:lnTo>
                        <a:pt x="12" y="338"/>
                      </a:lnTo>
                      <a:lnTo>
                        <a:pt x="16" y="350"/>
                      </a:lnTo>
                      <a:lnTo>
                        <a:pt x="21" y="363"/>
                      </a:lnTo>
                      <a:lnTo>
                        <a:pt x="26" y="375"/>
                      </a:lnTo>
                      <a:lnTo>
                        <a:pt x="33" y="387"/>
                      </a:lnTo>
                      <a:lnTo>
                        <a:pt x="39" y="398"/>
                      </a:lnTo>
                      <a:lnTo>
                        <a:pt x="46" y="409"/>
                      </a:lnTo>
                      <a:lnTo>
                        <a:pt x="53" y="419"/>
                      </a:lnTo>
                      <a:lnTo>
                        <a:pt x="61" y="429"/>
                      </a:lnTo>
                      <a:lnTo>
                        <a:pt x="69" y="439"/>
                      </a:lnTo>
                      <a:lnTo>
                        <a:pt x="78" y="448"/>
                      </a:lnTo>
                      <a:lnTo>
                        <a:pt x="87" y="456"/>
                      </a:lnTo>
                      <a:lnTo>
                        <a:pt x="97" y="464"/>
                      </a:lnTo>
                      <a:lnTo>
                        <a:pt x="107" y="472"/>
                      </a:lnTo>
                      <a:lnTo>
                        <a:pt x="117" y="479"/>
                      </a:lnTo>
                      <a:lnTo>
                        <a:pt x="127" y="486"/>
                      </a:lnTo>
                      <a:lnTo>
                        <a:pt x="138" y="492"/>
                      </a:lnTo>
                      <a:lnTo>
                        <a:pt x="149" y="498"/>
                      </a:lnTo>
                      <a:lnTo>
                        <a:pt x="161" y="503"/>
                      </a:lnTo>
                      <a:lnTo>
                        <a:pt x="172" y="507"/>
                      </a:lnTo>
                      <a:lnTo>
                        <a:pt x="185" y="512"/>
                      </a:lnTo>
                      <a:lnTo>
                        <a:pt x="197" y="516"/>
                      </a:lnTo>
                      <a:lnTo>
                        <a:pt x="209" y="519"/>
                      </a:lnTo>
                      <a:lnTo>
                        <a:pt x="222" y="521"/>
                      </a:lnTo>
                      <a:lnTo>
                        <a:pt x="234" y="523"/>
                      </a:lnTo>
                      <a:lnTo>
                        <a:pt x="247" y="524"/>
                      </a:lnTo>
                      <a:lnTo>
                        <a:pt x="260" y="524"/>
                      </a:lnTo>
                      <a:lnTo>
                        <a:pt x="273" y="524"/>
                      </a:lnTo>
                      <a:lnTo>
                        <a:pt x="286" y="523"/>
                      </a:lnTo>
                      <a:lnTo>
                        <a:pt x="299" y="521"/>
                      </a:lnTo>
                      <a:lnTo>
                        <a:pt x="312" y="519"/>
                      </a:lnTo>
                      <a:lnTo>
                        <a:pt x="326" y="516"/>
                      </a:lnTo>
                      <a:lnTo>
                        <a:pt x="339" y="513"/>
                      </a:lnTo>
                      <a:lnTo>
                        <a:pt x="351" y="509"/>
                      </a:lnTo>
                      <a:lnTo>
                        <a:pt x="363" y="503"/>
                      </a:lnTo>
                      <a:lnTo>
                        <a:pt x="375" y="498"/>
                      </a:lnTo>
                      <a:lnTo>
                        <a:pt x="387" y="492"/>
                      </a:lnTo>
                      <a:lnTo>
                        <a:pt x="398" y="485"/>
                      </a:lnTo>
                      <a:lnTo>
                        <a:pt x="409" y="478"/>
                      </a:lnTo>
                      <a:lnTo>
                        <a:pt x="419" y="471"/>
                      </a:lnTo>
                      <a:lnTo>
                        <a:pt x="429" y="463"/>
                      </a:lnTo>
                      <a:lnTo>
                        <a:pt x="438" y="455"/>
                      </a:lnTo>
                      <a:lnTo>
                        <a:pt x="447" y="446"/>
                      </a:lnTo>
                      <a:lnTo>
                        <a:pt x="457" y="437"/>
                      </a:lnTo>
                      <a:lnTo>
                        <a:pt x="465" y="428"/>
                      </a:lnTo>
                      <a:lnTo>
                        <a:pt x="473" y="418"/>
                      </a:lnTo>
                      <a:lnTo>
                        <a:pt x="480" y="408"/>
                      </a:lnTo>
                      <a:lnTo>
                        <a:pt x="487" y="397"/>
                      </a:lnTo>
                      <a:lnTo>
                        <a:pt x="493" y="386"/>
                      </a:lnTo>
                      <a:lnTo>
                        <a:pt x="498" y="375"/>
                      </a:lnTo>
                      <a:lnTo>
                        <a:pt x="504" y="363"/>
                      </a:lnTo>
                      <a:lnTo>
                        <a:pt x="508" y="351"/>
                      </a:lnTo>
                      <a:lnTo>
                        <a:pt x="512" y="339"/>
                      </a:lnTo>
                      <a:lnTo>
                        <a:pt x="515" y="327"/>
                      </a:lnTo>
                      <a:lnTo>
                        <a:pt x="518" y="315"/>
                      </a:lnTo>
                      <a:lnTo>
                        <a:pt x="521" y="302"/>
                      </a:lnTo>
                      <a:lnTo>
                        <a:pt x="522" y="290"/>
                      </a:lnTo>
                      <a:lnTo>
                        <a:pt x="523" y="277"/>
                      </a:lnTo>
                      <a:lnTo>
                        <a:pt x="524" y="264"/>
                      </a:lnTo>
                      <a:lnTo>
                        <a:pt x="524" y="251"/>
                      </a:lnTo>
                      <a:lnTo>
                        <a:pt x="523" y="239"/>
                      </a:lnTo>
                      <a:lnTo>
                        <a:pt x="521" y="224"/>
                      </a:lnTo>
                      <a:lnTo>
                        <a:pt x="519" y="211"/>
                      </a:lnTo>
                      <a:lnTo>
                        <a:pt x="516" y="198"/>
                      </a:lnTo>
                      <a:lnTo>
                        <a:pt x="512" y="185"/>
                      </a:lnTo>
                      <a:lnTo>
                        <a:pt x="508" y="173"/>
                      </a:lnTo>
                      <a:lnTo>
                        <a:pt x="504" y="161"/>
                      </a:lnTo>
                      <a:lnTo>
                        <a:pt x="498" y="149"/>
                      </a:lnTo>
                      <a:lnTo>
                        <a:pt x="492" y="137"/>
                      </a:lnTo>
                      <a:lnTo>
                        <a:pt x="486" y="126"/>
                      </a:lnTo>
                      <a:lnTo>
                        <a:pt x="479" y="116"/>
                      </a:lnTo>
                      <a:lnTo>
                        <a:pt x="472" y="105"/>
                      </a:lnTo>
                      <a:lnTo>
                        <a:pt x="464" y="94"/>
                      </a:lnTo>
                      <a:lnTo>
                        <a:pt x="455" y="85"/>
                      </a:lnTo>
                      <a:lnTo>
                        <a:pt x="446" y="76"/>
                      </a:lnTo>
                      <a:lnTo>
                        <a:pt x="437" y="67"/>
                      </a:lnTo>
                      <a:lnTo>
                        <a:pt x="427" y="59"/>
                      </a:lnTo>
                      <a:lnTo>
                        <a:pt x="418" y="51"/>
                      </a:lnTo>
                      <a:lnTo>
                        <a:pt x="407" y="44"/>
                      </a:lnTo>
                      <a:lnTo>
                        <a:pt x="397" y="38"/>
                      </a:lnTo>
                      <a:lnTo>
                        <a:pt x="375" y="26"/>
                      </a:lnTo>
                      <a:lnTo>
                        <a:pt x="352" y="16"/>
                      </a:lnTo>
                      <a:lnTo>
                        <a:pt x="340" y="12"/>
                      </a:lnTo>
                      <a:lnTo>
                        <a:pt x="328" y="9"/>
                      </a:lnTo>
                      <a:lnTo>
                        <a:pt x="316" y="6"/>
                      </a:lnTo>
                      <a:lnTo>
                        <a:pt x="302" y="4"/>
                      </a:lnTo>
                      <a:lnTo>
                        <a:pt x="290" y="2"/>
                      </a:lnTo>
                      <a:lnTo>
                        <a:pt x="277" y="1"/>
                      </a:lnTo>
                      <a:lnTo>
                        <a:pt x="264" y="0"/>
                      </a:lnTo>
                      <a:lnTo>
                        <a:pt x="251" y="1"/>
                      </a:lnTo>
                      <a:lnTo>
                        <a:pt x="238" y="2"/>
                      </a:lnTo>
                      <a:lnTo>
                        <a:pt x="225" y="3"/>
                      </a:lnTo>
                      <a:lnTo>
                        <a:pt x="212" y="5"/>
                      </a:lnTo>
                      <a:lnTo>
                        <a:pt x="199" y="8"/>
                      </a:lnTo>
                      <a:lnTo>
                        <a:pt x="186" y="12"/>
                      </a:lnTo>
                      <a:lnTo>
                        <a:pt x="174" y="16"/>
                      </a:lnTo>
                      <a:lnTo>
                        <a:pt x="161" y="21"/>
                      </a:lnTo>
                      <a:lnTo>
                        <a:pt x="149" y="26"/>
                      </a:lnTo>
                      <a:lnTo>
                        <a:pt x="137" y="32"/>
                      </a:lnTo>
                      <a:lnTo>
                        <a:pt x="126" y="38"/>
                      </a:lnTo>
                      <a:lnTo>
                        <a:pt x="115" y="45"/>
                      </a:lnTo>
                      <a:lnTo>
                        <a:pt x="105" y="52"/>
                      </a:lnTo>
                      <a:lnTo>
                        <a:pt x="95" y="60"/>
                      </a:lnTo>
                      <a:lnTo>
                        <a:pt x="86" y="69"/>
                      </a:lnTo>
                      <a:lnTo>
                        <a:pt x="77" y="77"/>
                      </a:lnTo>
                      <a:lnTo>
                        <a:pt x="68" y="86"/>
                      </a:lnTo>
                      <a:lnTo>
                        <a:pt x="60" y="96"/>
                      </a:lnTo>
                      <a:lnTo>
                        <a:pt x="52" y="107"/>
                      </a:lnTo>
                      <a:lnTo>
                        <a:pt x="45" y="117"/>
                      </a:lnTo>
                      <a:lnTo>
                        <a:pt x="39" y="127"/>
                      </a:lnTo>
                      <a:lnTo>
                        <a:pt x="32" y="138"/>
                      </a:lnTo>
                      <a:lnTo>
                        <a:pt x="26" y="149"/>
                      </a:lnTo>
                      <a:lnTo>
                        <a:pt x="21" y="161"/>
                      </a:lnTo>
                      <a:lnTo>
                        <a:pt x="16" y="172"/>
                      </a:lnTo>
                      <a:lnTo>
                        <a:pt x="12" y="184"/>
                      </a:lnTo>
                      <a:lnTo>
                        <a:pt x="9" y="196"/>
                      </a:lnTo>
                      <a:lnTo>
                        <a:pt x="6" y="209"/>
                      </a:lnTo>
                      <a:lnTo>
                        <a:pt x="3" y="221"/>
                      </a:lnTo>
                      <a:lnTo>
                        <a:pt x="2" y="233"/>
                      </a:lnTo>
                      <a:lnTo>
                        <a:pt x="1" y="247"/>
                      </a:lnTo>
                      <a:lnTo>
                        <a:pt x="0" y="260"/>
                      </a:lnTo>
                      <a:lnTo>
                        <a:pt x="1" y="273"/>
                      </a:lnTo>
                      <a:lnTo>
                        <a:pt x="1" y="286"/>
                      </a:lnTo>
                      <a:lnTo>
                        <a:pt x="3" y="299"/>
                      </a:lnTo>
                      <a:lnTo>
                        <a:pt x="5" y="312"/>
                      </a:lnTo>
                      <a:lnTo>
                        <a:pt x="8" y="325"/>
                      </a:lnTo>
                      <a:close/>
                    </a:path>
                  </a:pathLst>
                </a:custGeom>
                <a:solidFill>
                  <a:srgbClr val="FF99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357" name="Freeform 336"/>
                <p:cNvSpPr>
                  <a:spLocks/>
                </p:cNvSpPr>
                <p:nvPr/>
              </p:nvSpPr>
              <p:spPr bwMode="auto">
                <a:xfrm>
                  <a:off x="2297" y="2501"/>
                  <a:ext cx="27" cy="27"/>
                </a:xfrm>
                <a:custGeom>
                  <a:avLst/>
                  <a:gdLst>
                    <a:gd name="T0" fmla="*/ 0 w 377"/>
                    <a:gd name="T1" fmla="*/ 0 h 377"/>
                    <a:gd name="T2" fmla="*/ 0 w 377"/>
                    <a:gd name="T3" fmla="*/ 0 h 377"/>
                    <a:gd name="T4" fmla="*/ 0 w 377"/>
                    <a:gd name="T5" fmla="*/ 0 h 377"/>
                    <a:gd name="T6" fmla="*/ 0 w 377"/>
                    <a:gd name="T7" fmla="*/ 0 h 377"/>
                    <a:gd name="T8" fmla="*/ 0 w 377"/>
                    <a:gd name="T9" fmla="*/ 0 h 377"/>
                    <a:gd name="T10" fmla="*/ 0 w 377"/>
                    <a:gd name="T11" fmla="*/ 0 h 377"/>
                    <a:gd name="T12" fmla="*/ 0 w 377"/>
                    <a:gd name="T13" fmla="*/ 0 h 377"/>
                    <a:gd name="T14" fmla="*/ 0 w 377"/>
                    <a:gd name="T15" fmla="*/ 0 h 377"/>
                    <a:gd name="T16" fmla="*/ 0 w 377"/>
                    <a:gd name="T17" fmla="*/ 0 h 377"/>
                    <a:gd name="T18" fmla="*/ 0 w 377"/>
                    <a:gd name="T19" fmla="*/ 0 h 377"/>
                    <a:gd name="T20" fmla="*/ 0 w 377"/>
                    <a:gd name="T21" fmla="*/ 0 h 377"/>
                    <a:gd name="T22" fmla="*/ 0 w 377"/>
                    <a:gd name="T23" fmla="*/ 0 h 377"/>
                    <a:gd name="T24" fmla="*/ 0 w 377"/>
                    <a:gd name="T25" fmla="*/ 0 h 377"/>
                    <a:gd name="T26" fmla="*/ 0 w 377"/>
                    <a:gd name="T27" fmla="*/ 0 h 377"/>
                    <a:gd name="T28" fmla="*/ 0 w 377"/>
                    <a:gd name="T29" fmla="*/ 0 h 377"/>
                    <a:gd name="T30" fmla="*/ 0 w 377"/>
                    <a:gd name="T31" fmla="*/ 0 h 377"/>
                    <a:gd name="T32" fmla="*/ 0 w 377"/>
                    <a:gd name="T33" fmla="*/ 0 h 377"/>
                    <a:gd name="T34" fmla="*/ 0 w 377"/>
                    <a:gd name="T35" fmla="*/ 0 h 377"/>
                    <a:gd name="T36" fmla="*/ 0 w 377"/>
                    <a:gd name="T37" fmla="*/ 0 h 377"/>
                    <a:gd name="T38" fmla="*/ 0 w 377"/>
                    <a:gd name="T39" fmla="*/ 0 h 377"/>
                    <a:gd name="T40" fmla="*/ 0 w 377"/>
                    <a:gd name="T41" fmla="*/ 0 h 377"/>
                    <a:gd name="T42" fmla="*/ 0 w 377"/>
                    <a:gd name="T43" fmla="*/ 0 h 377"/>
                    <a:gd name="T44" fmla="*/ 0 w 377"/>
                    <a:gd name="T45" fmla="*/ 0 h 377"/>
                    <a:gd name="T46" fmla="*/ 0 w 377"/>
                    <a:gd name="T47" fmla="*/ 0 h 377"/>
                    <a:gd name="T48" fmla="*/ 0 w 377"/>
                    <a:gd name="T49" fmla="*/ 0 h 377"/>
                    <a:gd name="T50" fmla="*/ 0 w 377"/>
                    <a:gd name="T51" fmla="*/ 0 h 377"/>
                    <a:gd name="T52" fmla="*/ 0 w 377"/>
                    <a:gd name="T53" fmla="*/ 0 h 377"/>
                    <a:gd name="T54" fmla="*/ 0 w 377"/>
                    <a:gd name="T55" fmla="*/ 0 h 377"/>
                    <a:gd name="T56" fmla="*/ 0 w 377"/>
                    <a:gd name="T57" fmla="*/ 0 h 377"/>
                    <a:gd name="T58" fmla="*/ 0 w 377"/>
                    <a:gd name="T59" fmla="*/ 0 h 377"/>
                    <a:gd name="T60" fmla="*/ 0 w 377"/>
                    <a:gd name="T61" fmla="*/ 0 h 377"/>
                    <a:gd name="T62" fmla="*/ 0 w 377"/>
                    <a:gd name="T63" fmla="*/ 0 h 377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377"/>
                    <a:gd name="T97" fmla="*/ 0 h 377"/>
                    <a:gd name="T98" fmla="*/ 377 w 377"/>
                    <a:gd name="T99" fmla="*/ 377 h 377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377" h="377">
                      <a:moveTo>
                        <a:pt x="377" y="188"/>
                      </a:moveTo>
                      <a:lnTo>
                        <a:pt x="376" y="207"/>
                      </a:lnTo>
                      <a:lnTo>
                        <a:pt x="373" y="227"/>
                      </a:lnTo>
                      <a:lnTo>
                        <a:pt x="369" y="245"/>
                      </a:lnTo>
                      <a:lnTo>
                        <a:pt x="362" y="262"/>
                      </a:lnTo>
                      <a:lnTo>
                        <a:pt x="355" y="278"/>
                      </a:lnTo>
                      <a:lnTo>
                        <a:pt x="345" y="294"/>
                      </a:lnTo>
                      <a:lnTo>
                        <a:pt x="333" y="308"/>
                      </a:lnTo>
                      <a:lnTo>
                        <a:pt x="321" y="321"/>
                      </a:lnTo>
                      <a:lnTo>
                        <a:pt x="308" y="333"/>
                      </a:lnTo>
                      <a:lnTo>
                        <a:pt x="294" y="344"/>
                      </a:lnTo>
                      <a:lnTo>
                        <a:pt x="278" y="353"/>
                      </a:lnTo>
                      <a:lnTo>
                        <a:pt x="262" y="362"/>
                      </a:lnTo>
                      <a:lnTo>
                        <a:pt x="245" y="368"/>
                      </a:lnTo>
                      <a:lnTo>
                        <a:pt x="227" y="373"/>
                      </a:lnTo>
                      <a:lnTo>
                        <a:pt x="208" y="376"/>
                      </a:lnTo>
                      <a:lnTo>
                        <a:pt x="188" y="377"/>
                      </a:lnTo>
                      <a:lnTo>
                        <a:pt x="169" y="376"/>
                      </a:lnTo>
                      <a:lnTo>
                        <a:pt x="150" y="373"/>
                      </a:lnTo>
                      <a:lnTo>
                        <a:pt x="132" y="368"/>
                      </a:lnTo>
                      <a:lnTo>
                        <a:pt x="115" y="362"/>
                      </a:lnTo>
                      <a:lnTo>
                        <a:pt x="99" y="353"/>
                      </a:lnTo>
                      <a:lnTo>
                        <a:pt x="83" y="344"/>
                      </a:lnTo>
                      <a:lnTo>
                        <a:pt x="69" y="333"/>
                      </a:lnTo>
                      <a:lnTo>
                        <a:pt x="56" y="321"/>
                      </a:lnTo>
                      <a:lnTo>
                        <a:pt x="43" y="308"/>
                      </a:lnTo>
                      <a:lnTo>
                        <a:pt x="32" y="294"/>
                      </a:lnTo>
                      <a:lnTo>
                        <a:pt x="22" y="278"/>
                      </a:lnTo>
                      <a:lnTo>
                        <a:pt x="15" y="262"/>
                      </a:lnTo>
                      <a:lnTo>
                        <a:pt x="8" y="245"/>
                      </a:lnTo>
                      <a:lnTo>
                        <a:pt x="4" y="227"/>
                      </a:lnTo>
                      <a:lnTo>
                        <a:pt x="1" y="207"/>
                      </a:lnTo>
                      <a:lnTo>
                        <a:pt x="0" y="188"/>
                      </a:lnTo>
                      <a:lnTo>
                        <a:pt x="1" y="169"/>
                      </a:lnTo>
                      <a:lnTo>
                        <a:pt x="4" y="150"/>
                      </a:lnTo>
                      <a:lnTo>
                        <a:pt x="8" y="132"/>
                      </a:lnTo>
                      <a:lnTo>
                        <a:pt x="15" y="115"/>
                      </a:lnTo>
                      <a:lnTo>
                        <a:pt x="22" y="99"/>
                      </a:lnTo>
                      <a:lnTo>
                        <a:pt x="32" y="82"/>
                      </a:lnTo>
                      <a:lnTo>
                        <a:pt x="43" y="68"/>
                      </a:lnTo>
                      <a:lnTo>
                        <a:pt x="56" y="55"/>
                      </a:lnTo>
                      <a:lnTo>
                        <a:pt x="69" y="43"/>
                      </a:lnTo>
                      <a:lnTo>
                        <a:pt x="83" y="32"/>
                      </a:lnTo>
                      <a:lnTo>
                        <a:pt x="99" y="22"/>
                      </a:lnTo>
                      <a:lnTo>
                        <a:pt x="115" y="15"/>
                      </a:lnTo>
                      <a:lnTo>
                        <a:pt x="132" y="8"/>
                      </a:lnTo>
                      <a:lnTo>
                        <a:pt x="150" y="4"/>
                      </a:lnTo>
                      <a:lnTo>
                        <a:pt x="169" y="1"/>
                      </a:lnTo>
                      <a:lnTo>
                        <a:pt x="188" y="0"/>
                      </a:lnTo>
                      <a:lnTo>
                        <a:pt x="208" y="1"/>
                      </a:lnTo>
                      <a:lnTo>
                        <a:pt x="227" y="4"/>
                      </a:lnTo>
                      <a:lnTo>
                        <a:pt x="245" y="8"/>
                      </a:lnTo>
                      <a:lnTo>
                        <a:pt x="262" y="15"/>
                      </a:lnTo>
                      <a:lnTo>
                        <a:pt x="278" y="22"/>
                      </a:lnTo>
                      <a:lnTo>
                        <a:pt x="294" y="32"/>
                      </a:lnTo>
                      <a:lnTo>
                        <a:pt x="308" y="43"/>
                      </a:lnTo>
                      <a:lnTo>
                        <a:pt x="321" y="55"/>
                      </a:lnTo>
                      <a:lnTo>
                        <a:pt x="333" y="68"/>
                      </a:lnTo>
                      <a:lnTo>
                        <a:pt x="345" y="82"/>
                      </a:lnTo>
                      <a:lnTo>
                        <a:pt x="355" y="99"/>
                      </a:lnTo>
                      <a:lnTo>
                        <a:pt x="362" y="115"/>
                      </a:lnTo>
                      <a:lnTo>
                        <a:pt x="369" y="132"/>
                      </a:lnTo>
                      <a:lnTo>
                        <a:pt x="373" y="150"/>
                      </a:lnTo>
                      <a:lnTo>
                        <a:pt x="376" y="169"/>
                      </a:lnTo>
                      <a:lnTo>
                        <a:pt x="377" y="18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358" name="Freeform 337"/>
                <p:cNvSpPr>
                  <a:spLocks/>
                </p:cNvSpPr>
                <p:nvPr/>
              </p:nvSpPr>
              <p:spPr bwMode="auto">
                <a:xfrm>
                  <a:off x="2274" y="2475"/>
                  <a:ext cx="34" cy="16"/>
                </a:xfrm>
                <a:custGeom>
                  <a:avLst/>
                  <a:gdLst>
                    <a:gd name="T0" fmla="*/ 0 w 479"/>
                    <a:gd name="T1" fmla="*/ 0 h 215"/>
                    <a:gd name="T2" fmla="*/ 0 w 479"/>
                    <a:gd name="T3" fmla="*/ 0 h 215"/>
                    <a:gd name="T4" fmla="*/ 0 w 479"/>
                    <a:gd name="T5" fmla="*/ 0 h 215"/>
                    <a:gd name="T6" fmla="*/ 0 w 479"/>
                    <a:gd name="T7" fmla="*/ 0 h 215"/>
                    <a:gd name="T8" fmla="*/ 0 w 479"/>
                    <a:gd name="T9" fmla="*/ 0 h 215"/>
                    <a:gd name="T10" fmla="*/ 0 w 479"/>
                    <a:gd name="T11" fmla="*/ 0 h 215"/>
                    <a:gd name="T12" fmla="*/ 0 w 479"/>
                    <a:gd name="T13" fmla="*/ 0 h 215"/>
                    <a:gd name="T14" fmla="*/ 0 w 479"/>
                    <a:gd name="T15" fmla="*/ 0 h 215"/>
                    <a:gd name="T16" fmla="*/ 0 w 479"/>
                    <a:gd name="T17" fmla="*/ 0 h 215"/>
                    <a:gd name="T18" fmla="*/ 0 w 479"/>
                    <a:gd name="T19" fmla="*/ 0 h 215"/>
                    <a:gd name="T20" fmla="*/ 0 w 479"/>
                    <a:gd name="T21" fmla="*/ 0 h 215"/>
                    <a:gd name="T22" fmla="*/ 0 w 479"/>
                    <a:gd name="T23" fmla="*/ 0 h 215"/>
                    <a:gd name="T24" fmla="*/ 0 w 479"/>
                    <a:gd name="T25" fmla="*/ 0 h 215"/>
                    <a:gd name="T26" fmla="*/ 0 w 479"/>
                    <a:gd name="T27" fmla="*/ 0 h 215"/>
                    <a:gd name="T28" fmla="*/ 0 w 479"/>
                    <a:gd name="T29" fmla="*/ 0 h 215"/>
                    <a:gd name="T30" fmla="*/ 0 w 479"/>
                    <a:gd name="T31" fmla="*/ 0 h 215"/>
                    <a:gd name="T32" fmla="*/ 0 w 479"/>
                    <a:gd name="T33" fmla="*/ 0 h 215"/>
                    <a:gd name="T34" fmla="*/ 0 w 479"/>
                    <a:gd name="T35" fmla="*/ 0 h 215"/>
                    <a:gd name="T36" fmla="*/ 0 w 479"/>
                    <a:gd name="T37" fmla="*/ 0 h 215"/>
                    <a:gd name="T38" fmla="*/ 0 w 479"/>
                    <a:gd name="T39" fmla="*/ 0 h 215"/>
                    <a:gd name="T40" fmla="*/ 0 w 479"/>
                    <a:gd name="T41" fmla="*/ 0 h 215"/>
                    <a:gd name="T42" fmla="*/ 0 w 479"/>
                    <a:gd name="T43" fmla="*/ 0 h 215"/>
                    <a:gd name="T44" fmla="*/ 0 w 479"/>
                    <a:gd name="T45" fmla="*/ 0 h 215"/>
                    <a:gd name="T46" fmla="*/ 0 w 479"/>
                    <a:gd name="T47" fmla="*/ 0 h 215"/>
                    <a:gd name="T48" fmla="*/ 0 w 479"/>
                    <a:gd name="T49" fmla="*/ 0 h 215"/>
                    <a:gd name="T50" fmla="*/ 0 w 479"/>
                    <a:gd name="T51" fmla="*/ 0 h 215"/>
                    <a:gd name="T52" fmla="*/ 0 w 479"/>
                    <a:gd name="T53" fmla="*/ 0 h 215"/>
                    <a:gd name="T54" fmla="*/ 0 w 479"/>
                    <a:gd name="T55" fmla="*/ 0 h 215"/>
                    <a:gd name="T56" fmla="*/ 0 w 479"/>
                    <a:gd name="T57" fmla="*/ 0 h 215"/>
                    <a:gd name="T58" fmla="*/ 0 w 479"/>
                    <a:gd name="T59" fmla="*/ 0 h 215"/>
                    <a:gd name="T60" fmla="*/ 0 w 479"/>
                    <a:gd name="T61" fmla="*/ 0 h 215"/>
                    <a:gd name="T62" fmla="*/ 0 w 479"/>
                    <a:gd name="T63" fmla="*/ 0 h 215"/>
                    <a:gd name="T64" fmla="*/ 0 w 479"/>
                    <a:gd name="T65" fmla="*/ 0 h 215"/>
                    <a:gd name="T66" fmla="*/ 0 w 479"/>
                    <a:gd name="T67" fmla="*/ 0 h 215"/>
                    <a:gd name="T68" fmla="*/ 0 w 479"/>
                    <a:gd name="T69" fmla="*/ 0 h 215"/>
                    <a:gd name="T70" fmla="*/ 0 w 479"/>
                    <a:gd name="T71" fmla="*/ 0 h 215"/>
                    <a:gd name="T72" fmla="*/ 0 w 479"/>
                    <a:gd name="T73" fmla="*/ 0 h 215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479"/>
                    <a:gd name="T112" fmla="*/ 0 h 215"/>
                    <a:gd name="T113" fmla="*/ 479 w 479"/>
                    <a:gd name="T114" fmla="*/ 215 h 215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479" h="215">
                      <a:moveTo>
                        <a:pt x="15" y="122"/>
                      </a:moveTo>
                      <a:lnTo>
                        <a:pt x="8" y="131"/>
                      </a:lnTo>
                      <a:lnTo>
                        <a:pt x="3" y="140"/>
                      </a:lnTo>
                      <a:lnTo>
                        <a:pt x="0" y="150"/>
                      </a:lnTo>
                      <a:lnTo>
                        <a:pt x="0" y="161"/>
                      </a:lnTo>
                      <a:lnTo>
                        <a:pt x="1" y="171"/>
                      </a:lnTo>
                      <a:lnTo>
                        <a:pt x="4" y="182"/>
                      </a:lnTo>
                      <a:lnTo>
                        <a:pt x="9" y="191"/>
                      </a:lnTo>
                      <a:lnTo>
                        <a:pt x="16" y="199"/>
                      </a:lnTo>
                      <a:lnTo>
                        <a:pt x="25" y="206"/>
                      </a:lnTo>
                      <a:lnTo>
                        <a:pt x="34" y="211"/>
                      </a:lnTo>
                      <a:lnTo>
                        <a:pt x="44" y="214"/>
                      </a:lnTo>
                      <a:lnTo>
                        <a:pt x="54" y="215"/>
                      </a:lnTo>
                      <a:lnTo>
                        <a:pt x="65" y="214"/>
                      </a:lnTo>
                      <a:lnTo>
                        <a:pt x="75" y="210"/>
                      </a:lnTo>
                      <a:lnTo>
                        <a:pt x="84" y="205"/>
                      </a:lnTo>
                      <a:lnTo>
                        <a:pt x="92" y="198"/>
                      </a:lnTo>
                      <a:lnTo>
                        <a:pt x="105" y="187"/>
                      </a:lnTo>
                      <a:lnTo>
                        <a:pt x="117" y="175"/>
                      </a:lnTo>
                      <a:lnTo>
                        <a:pt x="130" y="166"/>
                      </a:lnTo>
                      <a:lnTo>
                        <a:pt x="142" y="157"/>
                      </a:lnTo>
                      <a:lnTo>
                        <a:pt x="155" y="149"/>
                      </a:lnTo>
                      <a:lnTo>
                        <a:pt x="168" y="142"/>
                      </a:lnTo>
                      <a:lnTo>
                        <a:pt x="181" y="136"/>
                      </a:lnTo>
                      <a:lnTo>
                        <a:pt x="195" y="131"/>
                      </a:lnTo>
                      <a:lnTo>
                        <a:pt x="221" y="122"/>
                      </a:lnTo>
                      <a:lnTo>
                        <a:pt x="248" y="116"/>
                      </a:lnTo>
                      <a:lnTo>
                        <a:pt x="274" y="112"/>
                      </a:lnTo>
                      <a:lnTo>
                        <a:pt x="298" y="109"/>
                      </a:lnTo>
                      <a:lnTo>
                        <a:pt x="321" y="109"/>
                      </a:lnTo>
                      <a:lnTo>
                        <a:pt x="342" y="109"/>
                      </a:lnTo>
                      <a:lnTo>
                        <a:pt x="361" y="110"/>
                      </a:lnTo>
                      <a:lnTo>
                        <a:pt x="378" y="112"/>
                      </a:lnTo>
                      <a:lnTo>
                        <a:pt x="402" y="116"/>
                      </a:lnTo>
                      <a:lnTo>
                        <a:pt x="411" y="118"/>
                      </a:lnTo>
                      <a:lnTo>
                        <a:pt x="417" y="119"/>
                      </a:lnTo>
                      <a:lnTo>
                        <a:pt x="422" y="120"/>
                      </a:lnTo>
                      <a:lnTo>
                        <a:pt x="427" y="120"/>
                      </a:lnTo>
                      <a:lnTo>
                        <a:pt x="433" y="119"/>
                      </a:lnTo>
                      <a:lnTo>
                        <a:pt x="443" y="117"/>
                      </a:lnTo>
                      <a:lnTo>
                        <a:pt x="452" y="112"/>
                      </a:lnTo>
                      <a:lnTo>
                        <a:pt x="461" y="106"/>
                      </a:lnTo>
                      <a:lnTo>
                        <a:pt x="468" y="99"/>
                      </a:lnTo>
                      <a:lnTo>
                        <a:pt x="473" y="90"/>
                      </a:lnTo>
                      <a:lnTo>
                        <a:pt x="477" y="80"/>
                      </a:lnTo>
                      <a:lnTo>
                        <a:pt x="479" y="69"/>
                      </a:lnTo>
                      <a:lnTo>
                        <a:pt x="478" y="58"/>
                      </a:lnTo>
                      <a:lnTo>
                        <a:pt x="476" y="48"/>
                      </a:lnTo>
                      <a:lnTo>
                        <a:pt x="472" y="38"/>
                      </a:lnTo>
                      <a:lnTo>
                        <a:pt x="466" y="30"/>
                      </a:lnTo>
                      <a:lnTo>
                        <a:pt x="458" y="22"/>
                      </a:lnTo>
                      <a:lnTo>
                        <a:pt x="449" y="17"/>
                      </a:lnTo>
                      <a:lnTo>
                        <a:pt x="439" y="13"/>
                      </a:lnTo>
                      <a:lnTo>
                        <a:pt x="425" y="10"/>
                      </a:lnTo>
                      <a:lnTo>
                        <a:pt x="393" y="4"/>
                      </a:lnTo>
                      <a:lnTo>
                        <a:pt x="370" y="2"/>
                      </a:lnTo>
                      <a:lnTo>
                        <a:pt x="345" y="0"/>
                      </a:lnTo>
                      <a:lnTo>
                        <a:pt x="317" y="0"/>
                      </a:lnTo>
                      <a:lnTo>
                        <a:pt x="287" y="1"/>
                      </a:lnTo>
                      <a:lnTo>
                        <a:pt x="271" y="2"/>
                      </a:lnTo>
                      <a:lnTo>
                        <a:pt x="255" y="4"/>
                      </a:lnTo>
                      <a:lnTo>
                        <a:pt x="237" y="7"/>
                      </a:lnTo>
                      <a:lnTo>
                        <a:pt x="221" y="10"/>
                      </a:lnTo>
                      <a:lnTo>
                        <a:pt x="203" y="14"/>
                      </a:lnTo>
                      <a:lnTo>
                        <a:pt x="186" y="19"/>
                      </a:lnTo>
                      <a:lnTo>
                        <a:pt x="169" y="24"/>
                      </a:lnTo>
                      <a:lnTo>
                        <a:pt x="151" y="31"/>
                      </a:lnTo>
                      <a:lnTo>
                        <a:pt x="134" y="38"/>
                      </a:lnTo>
                      <a:lnTo>
                        <a:pt x="116" y="47"/>
                      </a:lnTo>
                      <a:lnTo>
                        <a:pt x="99" y="57"/>
                      </a:lnTo>
                      <a:lnTo>
                        <a:pt x="81" y="68"/>
                      </a:lnTo>
                      <a:lnTo>
                        <a:pt x="64" y="79"/>
                      </a:lnTo>
                      <a:lnTo>
                        <a:pt x="47" y="92"/>
                      </a:lnTo>
                      <a:lnTo>
                        <a:pt x="31" y="107"/>
                      </a:lnTo>
                      <a:lnTo>
                        <a:pt x="15" y="12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359" name="Freeform 338"/>
                <p:cNvSpPr>
                  <a:spLocks/>
                </p:cNvSpPr>
                <p:nvPr/>
              </p:nvSpPr>
              <p:spPr bwMode="auto">
                <a:xfrm>
                  <a:off x="2104" y="2418"/>
                  <a:ext cx="192" cy="175"/>
                </a:xfrm>
                <a:custGeom>
                  <a:avLst/>
                  <a:gdLst>
                    <a:gd name="T0" fmla="*/ 0 w 2678"/>
                    <a:gd name="T1" fmla="*/ 0 h 2442"/>
                    <a:gd name="T2" fmla="*/ 0 w 2678"/>
                    <a:gd name="T3" fmla="*/ 0 h 2442"/>
                    <a:gd name="T4" fmla="*/ 0 w 2678"/>
                    <a:gd name="T5" fmla="*/ 0 h 2442"/>
                    <a:gd name="T6" fmla="*/ 0 w 2678"/>
                    <a:gd name="T7" fmla="*/ 0 h 2442"/>
                    <a:gd name="T8" fmla="*/ 0 w 2678"/>
                    <a:gd name="T9" fmla="*/ 0 h 2442"/>
                    <a:gd name="T10" fmla="*/ 0 w 2678"/>
                    <a:gd name="T11" fmla="*/ 0 h 2442"/>
                    <a:gd name="T12" fmla="*/ 0 w 2678"/>
                    <a:gd name="T13" fmla="*/ 0 h 2442"/>
                    <a:gd name="T14" fmla="*/ 0 w 2678"/>
                    <a:gd name="T15" fmla="*/ 0 h 2442"/>
                    <a:gd name="T16" fmla="*/ 0 w 2678"/>
                    <a:gd name="T17" fmla="*/ 0 h 2442"/>
                    <a:gd name="T18" fmla="*/ 0 w 2678"/>
                    <a:gd name="T19" fmla="*/ 0 h 2442"/>
                    <a:gd name="T20" fmla="*/ 0 w 2678"/>
                    <a:gd name="T21" fmla="*/ 0 h 2442"/>
                    <a:gd name="T22" fmla="*/ 0 w 2678"/>
                    <a:gd name="T23" fmla="*/ 0 h 2442"/>
                    <a:gd name="T24" fmla="*/ 0 w 2678"/>
                    <a:gd name="T25" fmla="*/ 0 h 2442"/>
                    <a:gd name="T26" fmla="*/ 0 w 2678"/>
                    <a:gd name="T27" fmla="*/ 0 h 2442"/>
                    <a:gd name="T28" fmla="*/ 0 w 2678"/>
                    <a:gd name="T29" fmla="*/ 0 h 2442"/>
                    <a:gd name="T30" fmla="*/ 0 w 2678"/>
                    <a:gd name="T31" fmla="*/ 0 h 2442"/>
                    <a:gd name="T32" fmla="*/ 0 w 2678"/>
                    <a:gd name="T33" fmla="*/ 0 h 2442"/>
                    <a:gd name="T34" fmla="*/ 0 w 2678"/>
                    <a:gd name="T35" fmla="*/ 0 h 2442"/>
                    <a:gd name="T36" fmla="*/ 0 w 2678"/>
                    <a:gd name="T37" fmla="*/ 0 h 2442"/>
                    <a:gd name="T38" fmla="*/ 0 w 2678"/>
                    <a:gd name="T39" fmla="*/ 0 h 2442"/>
                    <a:gd name="T40" fmla="*/ 0 w 2678"/>
                    <a:gd name="T41" fmla="*/ 0 h 2442"/>
                    <a:gd name="T42" fmla="*/ 0 w 2678"/>
                    <a:gd name="T43" fmla="*/ 0 h 2442"/>
                    <a:gd name="T44" fmla="*/ 0 w 2678"/>
                    <a:gd name="T45" fmla="*/ 0 h 2442"/>
                    <a:gd name="T46" fmla="*/ 0 w 2678"/>
                    <a:gd name="T47" fmla="*/ 0 h 2442"/>
                    <a:gd name="T48" fmla="*/ 0 w 2678"/>
                    <a:gd name="T49" fmla="*/ 0 h 2442"/>
                    <a:gd name="T50" fmla="*/ 0 w 2678"/>
                    <a:gd name="T51" fmla="*/ 0 h 2442"/>
                    <a:gd name="T52" fmla="*/ 0 w 2678"/>
                    <a:gd name="T53" fmla="*/ 0 h 2442"/>
                    <a:gd name="T54" fmla="*/ 0 w 2678"/>
                    <a:gd name="T55" fmla="*/ 0 h 2442"/>
                    <a:gd name="T56" fmla="*/ 0 w 2678"/>
                    <a:gd name="T57" fmla="*/ 0 h 2442"/>
                    <a:gd name="T58" fmla="*/ 0 w 2678"/>
                    <a:gd name="T59" fmla="*/ 0 h 2442"/>
                    <a:gd name="T60" fmla="*/ 0 w 2678"/>
                    <a:gd name="T61" fmla="*/ 0 h 2442"/>
                    <a:gd name="T62" fmla="*/ 0 w 2678"/>
                    <a:gd name="T63" fmla="*/ 0 h 2442"/>
                    <a:gd name="T64" fmla="*/ 0 w 2678"/>
                    <a:gd name="T65" fmla="*/ 0 h 2442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678"/>
                    <a:gd name="T100" fmla="*/ 0 h 2442"/>
                    <a:gd name="T101" fmla="*/ 2678 w 2678"/>
                    <a:gd name="T102" fmla="*/ 2442 h 2442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678" h="2442">
                      <a:moveTo>
                        <a:pt x="577" y="551"/>
                      </a:moveTo>
                      <a:lnTo>
                        <a:pt x="583" y="543"/>
                      </a:lnTo>
                      <a:lnTo>
                        <a:pt x="601" y="521"/>
                      </a:lnTo>
                      <a:lnTo>
                        <a:pt x="615" y="506"/>
                      </a:lnTo>
                      <a:lnTo>
                        <a:pt x="633" y="488"/>
                      </a:lnTo>
                      <a:lnTo>
                        <a:pt x="653" y="468"/>
                      </a:lnTo>
                      <a:lnTo>
                        <a:pt x="676" y="446"/>
                      </a:lnTo>
                      <a:lnTo>
                        <a:pt x="703" y="421"/>
                      </a:lnTo>
                      <a:lnTo>
                        <a:pt x="733" y="395"/>
                      </a:lnTo>
                      <a:lnTo>
                        <a:pt x="766" y="368"/>
                      </a:lnTo>
                      <a:lnTo>
                        <a:pt x="804" y="341"/>
                      </a:lnTo>
                      <a:lnTo>
                        <a:pt x="844" y="312"/>
                      </a:lnTo>
                      <a:lnTo>
                        <a:pt x="888" y="283"/>
                      </a:lnTo>
                      <a:lnTo>
                        <a:pt x="936" y="254"/>
                      </a:lnTo>
                      <a:lnTo>
                        <a:pt x="987" y="225"/>
                      </a:lnTo>
                      <a:lnTo>
                        <a:pt x="1042" y="197"/>
                      </a:lnTo>
                      <a:lnTo>
                        <a:pt x="1101" y="170"/>
                      </a:lnTo>
                      <a:lnTo>
                        <a:pt x="1163" y="143"/>
                      </a:lnTo>
                      <a:lnTo>
                        <a:pt x="1230" y="118"/>
                      </a:lnTo>
                      <a:lnTo>
                        <a:pt x="1300" y="95"/>
                      </a:lnTo>
                      <a:lnTo>
                        <a:pt x="1374" y="73"/>
                      </a:lnTo>
                      <a:lnTo>
                        <a:pt x="1452" y="54"/>
                      </a:lnTo>
                      <a:lnTo>
                        <a:pt x="1535" y="37"/>
                      </a:lnTo>
                      <a:lnTo>
                        <a:pt x="1621" y="22"/>
                      </a:lnTo>
                      <a:lnTo>
                        <a:pt x="1711" y="11"/>
                      </a:lnTo>
                      <a:lnTo>
                        <a:pt x="1806" y="4"/>
                      </a:lnTo>
                      <a:lnTo>
                        <a:pt x="1905" y="0"/>
                      </a:lnTo>
                      <a:lnTo>
                        <a:pt x="2007" y="0"/>
                      </a:lnTo>
                      <a:lnTo>
                        <a:pt x="2114" y="4"/>
                      </a:lnTo>
                      <a:lnTo>
                        <a:pt x="2226" y="12"/>
                      </a:lnTo>
                      <a:lnTo>
                        <a:pt x="2342" y="25"/>
                      </a:lnTo>
                      <a:lnTo>
                        <a:pt x="2678" y="25"/>
                      </a:lnTo>
                      <a:lnTo>
                        <a:pt x="2216" y="278"/>
                      </a:lnTo>
                      <a:lnTo>
                        <a:pt x="2320" y="467"/>
                      </a:lnTo>
                      <a:lnTo>
                        <a:pt x="2048" y="467"/>
                      </a:lnTo>
                      <a:lnTo>
                        <a:pt x="577" y="2442"/>
                      </a:lnTo>
                      <a:lnTo>
                        <a:pt x="74" y="2148"/>
                      </a:lnTo>
                      <a:lnTo>
                        <a:pt x="70" y="2135"/>
                      </a:lnTo>
                      <a:lnTo>
                        <a:pt x="59" y="2100"/>
                      </a:lnTo>
                      <a:lnTo>
                        <a:pt x="53" y="2074"/>
                      </a:lnTo>
                      <a:lnTo>
                        <a:pt x="45" y="2042"/>
                      </a:lnTo>
                      <a:lnTo>
                        <a:pt x="38" y="2006"/>
                      </a:lnTo>
                      <a:lnTo>
                        <a:pt x="30" y="1967"/>
                      </a:lnTo>
                      <a:lnTo>
                        <a:pt x="23" y="1923"/>
                      </a:lnTo>
                      <a:lnTo>
                        <a:pt x="16" y="1875"/>
                      </a:lnTo>
                      <a:lnTo>
                        <a:pt x="10" y="1824"/>
                      </a:lnTo>
                      <a:lnTo>
                        <a:pt x="5" y="1770"/>
                      </a:lnTo>
                      <a:lnTo>
                        <a:pt x="2" y="1714"/>
                      </a:lnTo>
                      <a:lnTo>
                        <a:pt x="0" y="1655"/>
                      </a:lnTo>
                      <a:lnTo>
                        <a:pt x="0" y="1594"/>
                      </a:lnTo>
                      <a:lnTo>
                        <a:pt x="2" y="1531"/>
                      </a:lnTo>
                      <a:lnTo>
                        <a:pt x="7" y="1467"/>
                      </a:lnTo>
                      <a:lnTo>
                        <a:pt x="14" y="1402"/>
                      </a:lnTo>
                      <a:lnTo>
                        <a:pt x="25" y="1335"/>
                      </a:lnTo>
                      <a:lnTo>
                        <a:pt x="39" y="1269"/>
                      </a:lnTo>
                      <a:lnTo>
                        <a:pt x="57" y="1202"/>
                      </a:lnTo>
                      <a:lnTo>
                        <a:pt x="79" y="1136"/>
                      </a:lnTo>
                      <a:lnTo>
                        <a:pt x="105" y="1069"/>
                      </a:lnTo>
                      <a:lnTo>
                        <a:pt x="135" y="1005"/>
                      </a:lnTo>
                      <a:lnTo>
                        <a:pt x="170" y="940"/>
                      </a:lnTo>
                      <a:lnTo>
                        <a:pt x="211" y="878"/>
                      </a:lnTo>
                      <a:lnTo>
                        <a:pt x="257" y="817"/>
                      </a:lnTo>
                      <a:lnTo>
                        <a:pt x="308" y="759"/>
                      </a:lnTo>
                      <a:lnTo>
                        <a:pt x="366" y="702"/>
                      </a:lnTo>
                      <a:lnTo>
                        <a:pt x="430" y="649"/>
                      </a:lnTo>
                      <a:lnTo>
                        <a:pt x="501" y="598"/>
                      </a:lnTo>
                      <a:lnTo>
                        <a:pt x="577" y="5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360" name="Freeform 339"/>
                <p:cNvSpPr>
                  <a:spLocks/>
                </p:cNvSpPr>
                <p:nvPr/>
              </p:nvSpPr>
              <p:spPr bwMode="auto">
                <a:xfrm>
                  <a:off x="2103" y="2554"/>
                  <a:ext cx="71" cy="71"/>
                </a:xfrm>
                <a:custGeom>
                  <a:avLst/>
                  <a:gdLst>
                    <a:gd name="T0" fmla="*/ 0 w 994"/>
                    <a:gd name="T1" fmla="*/ 0 h 995"/>
                    <a:gd name="T2" fmla="*/ 0 w 994"/>
                    <a:gd name="T3" fmla="*/ 0 h 995"/>
                    <a:gd name="T4" fmla="*/ 0 w 994"/>
                    <a:gd name="T5" fmla="*/ 0 h 995"/>
                    <a:gd name="T6" fmla="*/ 0 w 994"/>
                    <a:gd name="T7" fmla="*/ 0 h 995"/>
                    <a:gd name="T8" fmla="*/ 0 w 994"/>
                    <a:gd name="T9" fmla="*/ 0 h 995"/>
                    <a:gd name="T10" fmla="*/ 0 w 994"/>
                    <a:gd name="T11" fmla="*/ 0 h 995"/>
                    <a:gd name="T12" fmla="*/ 0 w 994"/>
                    <a:gd name="T13" fmla="*/ 0 h 995"/>
                    <a:gd name="T14" fmla="*/ 0 w 994"/>
                    <a:gd name="T15" fmla="*/ 0 h 995"/>
                    <a:gd name="T16" fmla="*/ 0 w 994"/>
                    <a:gd name="T17" fmla="*/ 0 h 995"/>
                    <a:gd name="T18" fmla="*/ 0 w 994"/>
                    <a:gd name="T19" fmla="*/ 0 h 995"/>
                    <a:gd name="T20" fmla="*/ 0 w 994"/>
                    <a:gd name="T21" fmla="*/ 0 h 995"/>
                    <a:gd name="T22" fmla="*/ 0 w 994"/>
                    <a:gd name="T23" fmla="*/ 0 h 995"/>
                    <a:gd name="T24" fmla="*/ 0 w 994"/>
                    <a:gd name="T25" fmla="*/ 0 h 995"/>
                    <a:gd name="T26" fmla="*/ 0 w 994"/>
                    <a:gd name="T27" fmla="*/ 0 h 995"/>
                    <a:gd name="T28" fmla="*/ 0 w 994"/>
                    <a:gd name="T29" fmla="*/ 0 h 995"/>
                    <a:gd name="T30" fmla="*/ 0 w 994"/>
                    <a:gd name="T31" fmla="*/ 0 h 995"/>
                    <a:gd name="T32" fmla="*/ 0 w 994"/>
                    <a:gd name="T33" fmla="*/ 0 h 995"/>
                    <a:gd name="T34" fmla="*/ 0 w 994"/>
                    <a:gd name="T35" fmla="*/ 0 h 995"/>
                    <a:gd name="T36" fmla="*/ 0 w 994"/>
                    <a:gd name="T37" fmla="*/ 0 h 995"/>
                    <a:gd name="T38" fmla="*/ 0 w 994"/>
                    <a:gd name="T39" fmla="*/ 0 h 995"/>
                    <a:gd name="T40" fmla="*/ 0 w 994"/>
                    <a:gd name="T41" fmla="*/ 0 h 995"/>
                    <a:gd name="T42" fmla="*/ 0 w 994"/>
                    <a:gd name="T43" fmla="*/ 0 h 995"/>
                    <a:gd name="T44" fmla="*/ 0 w 994"/>
                    <a:gd name="T45" fmla="*/ 0 h 995"/>
                    <a:gd name="T46" fmla="*/ 0 w 994"/>
                    <a:gd name="T47" fmla="*/ 0 h 995"/>
                    <a:gd name="T48" fmla="*/ 0 w 994"/>
                    <a:gd name="T49" fmla="*/ 0 h 995"/>
                    <a:gd name="T50" fmla="*/ 0 w 994"/>
                    <a:gd name="T51" fmla="*/ 0 h 995"/>
                    <a:gd name="T52" fmla="*/ 0 w 994"/>
                    <a:gd name="T53" fmla="*/ 0 h 995"/>
                    <a:gd name="T54" fmla="*/ 0 w 994"/>
                    <a:gd name="T55" fmla="*/ 0 h 995"/>
                    <a:gd name="T56" fmla="*/ 0 w 994"/>
                    <a:gd name="T57" fmla="*/ 0 h 995"/>
                    <a:gd name="T58" fmla="*/ 0 w 994"/>
                    <a:gd name="T59" fmla="*/ 0 h 995"/>
                    <a:gd name="T60" fmla="*/ 0 w 994"/>
                    <a:gd name="T61" fmla="*/ 0 h 995"/>
                    <a:gd name="T62" fmla="*/ 0 w 994"/>
                    <a:gd name="T63" fmla="*/ 0 h 995"/>
                    <a:gd name="T64" fmla="*/ 0 w 994"/>
                    <a:gd name="T65" fmla="*/ 0 h 995"/>
                    <a:gd name="T66" fmla="*/ 0 w 994"/>
                    <a:gd name="T67" fmla="*/ 0 h 995"/>
                    <a:gd name="T68" fmla="*/ 0 w 994"/>
                    <a:gd name="T69" fmla="*/ 0 h 995"/>
                    <a:gd name="T70" fmla="*/ 0 w 994"/>
                    <a:gd name="T71" fmla="*/ 0 h 995"/>
                    <a:gd name="T72" fmla="*/ 0 w 994"/>
                    <a:gd name="T73" fmla="*/ 0 h 995"/>
                    <a:gd name="T74" fmla="*/ 0 w 994"/>
                    <a:gd name="T75" fmla="*/ 0 h 995"/>
                    <a:gd name="T76" fmla="*/ 0 w 994"/>
                    <a:gd name="T77" fmla="*/ 0 h 995"/>
                    <a:gd name="T78" fmla="*/ 0 w 994"/>
                    <a:gd name="T79" fmla="*/ 0 h 995"/>
                    <a:gd name="T80" fmla="*/ 0 w 994"/>
                    <a:gd name="T81" fmla="*/ 0 h 995"/>
                    <a:gd name="T82" fmla="*/ 0 w 994"/>
                    <a:gd name="T83" fmla="*/ 0 h 995"/>
                    <a:gd name="T84" fmla="*/ 0 w 994"/>
                    <a:gd name="T85" fmla="*/ 0 h 995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994"/>
                    <a:gd name="T130" fmla="*/ 0 h 995"/>
                    <a:gd name="T131" fmla="*/ 994 w 994"/>
                    <a:gd name="T132" fmla="*/ 995 h 995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994" h="995">
                      <a:moveTo>
                        <a:pt x="15" y="617"/>
                      </a:moveTo>
                      <a:lnTo>
                        <a:pt x="22" y="642"/>
                      </a:lnTo>
                      <a:lnTo>
                        <a:pt x="30" y="666"/>
                      </a:lnTo>
                      <a:lnTo>
                        <a:pt x="39" y="689"/>
                      </a:lnTo>
                      <a:lnTo>
                        <a:pt x="49" y="713"/>
                      </a:lnTo>
                      <a:lnTo>
                        <a:pt x="60" y="735"/>
                      </a:lnTo>
                      <a:lnTo>
                        <a:pt x="72" y="756"/>
                      </a:lnTo>
                      <a:lnTo>
                        <a:pt x="85" y="776"/>
                      </a:lnTo>
                      <a:lnTo>
                        <a:pt x="100" y="796"/>
                      </a:lnTo>
                      <a:lnTo>
                        <a:pt x="115" y="814"/>
                      </a:lnTo>
                      <a:lnTo>
                        <a:pt x="131" y="832"/>
                      </a:lnTo>
                      <a:lnTo>
                        <a:pt x="147" y="851"/>
                      </a:lnTo>
                      <a:lnTo>
                        <a:pt x="165" y="867"/>
                      </a:lnTo>
                      <a:lnTo>
                        <a:pt x="183" y="882"/>
                      </a:lnTo>
                      <a:lnTo>
                        <a:pt x="201" y="897"/>
                      </a:lnTo>
                      <a:lnTo>
                        <a:pt x="221" y="910"/>
                      </a:lnTo>
                      <a:lnTo>
                        <a:pt x="242" y="923"/>
                      </a:lnTo>
                      <a:lnTo>
                        <a:pt x="262" y="935"/>
                      </a:lnTo>
                      <a:lnTo>
                        <a:pt x="283" y="946"/>
                      </a:lnTo>
                      <a:lnTo>
                        <a:pt x="305" y="955"/>
                      </a:lnTo>
                      <a:lnTo>
                        <a:pt x="327" y="964"/>
                      </a:lnTo>
                      <a:lnTo>
                        <a:pt x="350" y="973"/>
                      </a:lnTo>
                      <a:lnTo>
                        <a:pt x="374" y="979"/>
                      </a:lnTo>
                      <a:lnTo>
                        <a:pt x="397" y="985"/>
                      </a:lnTo>
                      <a:lnTo>
                        <a:pt x="421" y="989"/>
                      </a:lnTo>
                      <a:lnTo>
                        <a:pt x="444" y="992"/>
                      </a:lnTo>
                      <a:lnTo>
                        <a:pt x="469" y="994"/>
                      </a:lnTo>
                      <a:lnTo>
                        <a:pt x="493" y="995"/>
                      </a:lnTo>
                      <a:lnTo>
                        <a:pt x="518" y="994"/>
                      </a:lnTo>
                      <a:lnTo>
                        <a:pt x="543" y="993"/>
                      </a:lnTo>
                      <a:lnTo>
                        <a:pt x="568" y="990"/>
                      </a:lnTo>
                      <a:lnTo>
                        <a:pt x="593" y="985"/>
                      </a:lnTo>
                      <a:lnTo>
                        <a:pt x="617" y="980"/>
                      </a:lnTo>
                      <a:lnTo>
                        <a:pt x="642" y="973"/>
                      </a:lnTo>
                      <a:lnTo>
                        <a:pt x="667" y="964"/>
                      </a:lnTo>
                      <a:lnTo>
                        <a:pt x="690" y="955"/>
                      </a:lnTo>
                      <a:lnTo>
                        <a:pt x="712" y="945"/>
                      </a:lnTo>
                      <a:lnTo>
                        <a:pt x="734" y="934"/>
                      </a:lnTo>
                      <a:lnTo>
                        <a:pt x="755" y="922"/>
                      </a:lnTo>
                      <a:lnTo>
                        <a:pt x="776" y="909"/>
                      </a:lnTo>
                      <a:lnTo>
                        <a:pt x="796" y="895"/>
                      </a:lnTo>
                      <a:lnTo>
                        <a:pt x="815" y="880"/>
                      </a:lnTo>
                      <a:lnTo>
                        <a:pt x="833" y="864"/>
                      </a:lnTo>
                      <a:lnTo>
                        <a:pt x="850" y="848"/>
                      </a:lnTo>
                      <a:lnTo>
                        <a:pt x="867" y="829"/>
                      </a:lnTo>
                      <a:lnTo>
                        <a:pt x="882" y="811"/>
                      </a:lnTo>
                      <a:lnTo>
                        <a:pt x="897" y="793"/>
                      </a:lnTo>
                      <a:lnTo>
                        <a:pt x="910" y="773"/>
                      </a:lnTo>
                      <a:lnTo>
                        <a:pt x="923" y="753"/>
                      </a:lnTo>
                      <a:lnTo>
                        <a:pt x="934" y="733"/>
                      </a:lnTo>
                      <a:lnTo>
                        <a:pt x="946" y="712"/>
                      </a:lnTo>
                      <a:lnTo>
                        <a:pt x="956" y="689"/>
                      </a:lnTo>
                      <a:lnTo>
                        <a:pt x="965" y="667"/>
                      </a:lnTo>
                      <a:lnTo>
                        <a:pt x="972" y="644"/>
                      </a:lnTo>
                      <a:lnTo>
                        <a:pt x="979" y="622"/>
                      </a:lnTo>
                      <a:lnTo>
                        <a:pt x="984" y="598"/>
                      </a:lnTo>
                      <a:lnTo>
                        <a:pt x="988" y="575"/>
                      </a:lnTo>
                      <a:lnTo>
                        <a:pt x="992" y="550"/>
                      </a:lnTo>
                      <a:lnTo>
                        <a:pt x="994" y="526"/>
                      </a:lnTo>
                      <a:lnTo>
                        <a:pt x="994" y="501"/>
                      </a:lnTo>
                      <a:lnTo>
                        <a:pt x="994" y="477"/>
                      </a:lnTo>
                      <a:lnTo>
                        <a:pt x="992" y="452"/>
                      </a:lnTo>
                      <a:lnTo>
                        <a:pt x="989" y="426"/>
                      </a:lnTo>
                      <a:lnTo>
                        <a:pt x="985" y="402"/>
                      </a:lnTo>
                      <a:lnTo>
                        <a:pt x="980" y="377"/>
                      </a:lnTo>
                      <a:lnTo>
                        <a:pt x="973" y="352"/>
                      </a:lnTo>
                      <a:lnTo>
                        <a:pt x="965" y="328"/>
                      </a:lnTo>
                      <a:lnTo>
                        <a:pt x="956" y="305"/>
                      </a:lnTo>
                      <a:lnTo>
                        <a:pt x="946" y="282"/>
                      </a:lnTo>
                      <a:lnTo>
                        <a:pt x="934" y="260"/>
                      </a:lnTo>
                      <a:lnTo>
                        <a:pt x="922" y="239"/>
                      </a:lnTo>
                      <a:lnTo>
                        <a:pt x="909" y="218"/>
                      </a:lnTo>
                      <a:lnTo>
                        <a:pt x="895" y="199"/>
                      </a:lnTo>
                      <a:lnTo>
                        <a:pt x="880" y="180"/>
                      </a:lnTo>
                      <a:lnTo>
                        <a:pt x="864" y="162"/>
                      </a:lnTo>
                      <a:lnTo>
                        <a:pt x="847" y="144"/>
                      </a:lnTo>
                      <a:lnTo>
                        <a:pt x="830" y="128"/>
                      </a:lnTo>
                      <a:lnTo>
                        <a:pt x="812" y="112"/>
                      </a:lnTo>
                      <a:lnTo>
                        <a:pt x="792" y="98"/>
                      </a:lnTo>
                      <a:lnTo>
                        <a:pt x="773" y="84"/>
                      </a:lnTo>
                      <a:lnTo>
                        <a:pt x="753" y="71"/>
                      </a:lnTo>
                      <a:lnTo>
                        <a:pt x="732" y="60"/>
                      </a:lnTo>
                      <a:lnTo>
                        <a:pt x="711" y="49"/>
                      </a:lnTo>
                      <a:lnTo>
                        <a:pt x="690" y="39"/>
                      </a:lnTo>
                      <a:lnTo>
                        <a:pt x="667" y="30"/>
                      </a:lnTo>
                      <a:lnTo>
                        <a:pt x="644" y="22"/>
                      </a:lnTo>
                      <a:lnTo>
                        <a:pt x="621" y="15"/>
                      </a:lnTo>
                      <a:lnTo>
                        <a:pt x="598" y="10"/>
                      </a:lnTo>
                      <a:lnTo>
                        <a:pt x="574" y="6"/>
                      </a:lnTo>
                      <a:lnTo>
                        <a:pt x="550" y="2"/>
                      </a:lnTo>
                      <a:lnTo>
                        <a:pt x="526" y="0"/>
                      </a:lnTo>
                      <a:lnTo>
                        <a:pt x="501" y="0"/>
                      </a:lnTo>
                      <a:lnTo>
                        <a:pt x="476" y="0"/>
                      </a:lnTo>
                      <a:lnTo>
                        <a:pt x="452" y="2"/>
                      </a:lnTo>
                      <a:lnTo>
                        <a:pt x="427" y="5"/>
                      </a:lnTo>
                      <a:lnTo>
                        <a:pt x="402" y="9"/>
                      </a:lnTo>
                      <a:lnTo>
                        <a:pt x="377" y="14"/>
                      </a:lnTo>
                      <a:lnTo>
                        <a:pt x="352" y="21"/>
                      </a:lnTo>
                      <a:lnTo>
                        <a:pt x="328" y="30"/>
                      </a:lnTo>
                      <a:lnTo>
                        <a:pt x="305" y="39"/>
                      </a:lnTo>
                      <a:lnTo>
                        <a:pt x="282" y="49"/>
                      </a:lnTo>
                      <a:lnTo>
                        <a:pt x="261" y="60"/>
                      </a:lnTo>
                      <a:lnTo>
                        <a:pt x="239" y="72"/>
                      </a:lnTo>
                      <a:lnTo>
                        <a:pt x="218" y="85"/>
                      </a:lnTo>
                      <a:lnTo>
                        <a:pt x="199" y="99"/>
                      </a:lnTo>
                      <a:lnTo>
                        <a:pt x="180" y="114"/>
                      </a:lnTo>
                      <a:lnTo>
                        <a:pt x="162" y="130"/>
                      </a:lnTo>
                      <a:lnTo>
                        <a:pt x="145" y="147"/>
                      </a:lnTo>
                      <a:lnTo>
                        <a:pt x="128" y="165"/>
                      </a:lnTo>
                      <a:lnTo>
                        <a:pt x="113" y="183"/>
                      </a:lnTo>
                      <a:lnTo>
                        <a:pt x="98" y="202"/>
                      </a:lnTo>
                      <a:lnTo>
                        <a:pt x="84" y="221"/>
                      </a:lnTo>
                      <a:lnTo>
                        <a:pt x="71" y="241"/>
                      </a:lnTo>
                      <a:lnTo>
                        <a:pt x="59" y="262"/>
                      </a:lnTo>
                      <a:lnTo>
                        <a:pt x="49" y="283"/>
                      </a:lnTo>
                      <a:lnTo>
                        <a:pt x="39" y="305"/>
                      </a:lnTo>
                      <a:lnTo>
                        <a:pt x="30" y="327"/>
                      </a:lnTo>
                      <a:lnTo>
                        <a:pt x="23" y="350"/>
                      </a:lnTo>
                      <a:lnTo>
                        <a:pt x="16" y="373"/>
                      </a:lnTo>
                      <a:lnTo>
                        <a:pt x="11" y="396"/>
                      </a:lnTo>
                      <a:lnTo>
                        <a:pt x="6" y="420"/>
                      </a:lnTo>
                      <a:lnTo>
                        <a:pt x="3" y="445"/>
                      </a:lnTo>
                      <a:lnTo>
                        <a:pt x="1" y="469"/>
                      </a:lnTo>
                      <a:lnTo>
                        <a:pt x="0" y="493"/>
                      </a:lnTo>
                      <a:lnTo>
                        <a:pt x="1" y="518"/>
                      </a:lnTo>
                      <a:lnTo>
                        <a:pt x="2" y="542"/>
                      </a:lnTo>
                      <a:lnTo>
                        <a:pt x="5" y="568"/>
                      </a:lnTo>
                      <a:lnTo>
                        <a:pt x="10" y="593"/>
                      </a:lnTo>
                      <a:lnTo>
                        <a:pt x="15" y="617"/>
                      </a:lnTo>
                      <a:close/>
                    </a:path>
                  </a:pathLst>
                </a:custGeom>
                <a:solidFill>
                  <a:srgbClr val="FFCC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361" name="Freeform 340"/>
                <p:cNvSpPr>
                  <a:spLocks/>
                </p:cNvSpPr>
                <p:nvPr/>
              </p:nvSpPr>
              <p:spPr bwMode="auto">
                <a:xfrm>
                  <a:off x="1395" y="3029"/>
                  <a:ext cx="260" cy="29"/>
                </a:xfrm>
                <a:custGeom>
                  <a:avLst/>
                  <a:gdLst>
                    <a:gd name="T0" fmla="*/ 0 w 3634"/>
                    <a:gd name="T1" fmla="*/ 0 h 404"/>
                    <a:gd name="T2" fmla="*/ 0 w 3634"/>
                    <a:gd name="T3" fmla="*/ 0 h 404"/>
                    <a:gd name="T4" fmla="*/ 0 w 3634"/>
                    <a:gd name="T5" fmla="*/ 0 h 404"/>
                    <a:gd name="T6" fmla="*/ 0 w 3634"/>
                    <a:gd name="T7" fmla="*/ 0 h 404"/>
                    <a:gd name="T8" fmla="*/ 0 w 3634"/>
                    <a:gd name="T9" fmla="*/ 0 h 404"/>
                    <a:gd name="T10" fmla="*/ 0 w 3634"/>
                    <a:gd name="T11" fmla="*/ 0 h 404"/>
                    <a:gd name="T12" fmla="*/ 0 w 3634"/>
                    <a:gd name="T13" fmla="*/ 0 h 404"/>
                    <a:gd name="T14" fmla="*/ 0 w 3634"/>
                    <a:gd name="T15" fmla="*/ 0 h 404"/>
                    <a:gd name="T16" fmla="*/ 0 w 3634"/>
                    <a:gd name="T17" fmla="*/ 0 h 404"/>
                    <a:gd name="T18" fmla="*/ 0 w 3634"/>
                    <a:gd name="T19" fmla="*/ 0 h 404"/>
                    <a:gd name="T20" fmla="*/ 0 w 3634"/>
                    <a:gd name="T21" fmla="*/ 0 h 404"/>
                    <a:gd name="T22" fmla="*/ 0 w 3634"/>
                    <a:gd name="T23" fmla="*/ 0 h 404"/>
                    <a:gd name="T24" fmla="*/ 0 w 3634"/>
                    <a:gd name="T25" fmla="*/ 0 h 404"/>
                    <a:gd name="T26" fmla="*/ 0 w 3634"/>
                    <a:gd name="T27" fmla="*/ 0 h 404"/>
                    <a:gd name="T28" fmla="*/ 0 w 3634"/>
                    <a:gd name="T29" fmla="*/ 0 h 404"/>
                    <a:gd name="T30" fmla="*/ 0 w 3634"/>
                    <a:gd name="T31" fmla="*/ 0 h 404"/>
                    <a:gd name="T32" fmla="*/ 0 w 3634"/>
                    <a:gd name="T33" fmla="*/ 0 h 404"/>
                    <a:gd name="T34" fmla="*/ 0 w 3634"/>
                    <a:gd name="T35" fmla="*/ 0 h 404"/>
                    <a:gd name="T36" fmla="*/ 0 w 3634"/>
                    <a:gd name="T37" fmla="*/ 0 h 404"/>
                    <a:gd name="T38" fmla="*/ 0 w 3634"/>
                    <a:gd name="T39" fmla="*/ 0 h 404"/>
                    <a:gd name="T40" fmla="*/ 0 w 3634"/>
                    <a:gd name="T41" fmla="*/ 0 h 404"/>
                    <a:gd name="T42" fmla="*/ 0 w 3634"/>
                    <a:gd name="T43" fmla="*/ 0 h 404"/>
                    <a:gd name="T44" fmla="*/ 0 w 3634"/>
                    <a:gd name="T45" fmla="*/ 0 h 404"/>
                    <a:gd name="T46" fmla="*/ 0 w 3634"/>
                    <a:gd name="T47" fmla="*/ 0 h 404"/>
                    <a:gd name="T48" fmla="*/ 0 w 3634"/>
                    <a:gd name="T49" fmla="*/ 0 h 404"/>
                    <a:gd name="T50" fmla="*/ 0 w 3634"/>
                    <a:gd name="T51" fmla="*/ 0 h 404"/>
                    <a:gd name="T52" fmla="*/ 0 w 3634"/>
                    <a:gd name="T53" fmla="*/ 0 h 404"/>
                    <a:gd name="T54" fmla="*/ 0 w 3634"/>
                    <a:gd name="T55" fmla="*/ 0 h 404"/>
                    <a:gd name="T56" fmla="*/ 0 w 3634"/>
                    <a:gd name="T57" fmla="*/ 0 h 404"/>
                    <a:gd name="T58" fmla="*/ 0 w 3634"/>
                    <a:gd name="T59" fmla="*/ 0 h 404"/>
                    <a:gd name="T60" fmla="*/ 0 w 3634"/>
                    <a:gd name="T61" fmla="*/ 0 h 404"/>
                    <a:gd name="T62" fmla="*/ 0 w 3634"/>
                    <a:gd name="T63" fmla="*/ 0 h 404"/>
                    <a:gd name="T64" fmla="*/ 0 w 3634"/>
                    <a:gd name="T65" fmla="*/ 0 h 404"/>
                    <a:gd name="T66" fmla="*/ 0 w 3634"/>
                    <a:gd name="T67" fmla="*/ 0 h 404"/>
                    <a:gd name="T68" fmla="*/ 0 w 3634"/>
                    <a:gd name="T69" fmla="*/ 0 h 404"/>
                    <a:gd name="T70" fmla="*/ 0 w 3634"/>
                    <a:gd name="T71" fmla="*/ 0 h 404"/>
                    <a:gd name="T72" fmla="*/ 0 w 3634"/>
                    <a:gd name="T73" fmla="*/ 0 h 404"/>
                    <a:gd name="T74" fmla="*/ 0 w 3634"/>
                    <a:gd name="T75" fmla="*/ 0 h 404"/>
                    <a:gd name="T76" fmla="*/ 0 w 3634"/>
                    <a:gd name="T77" fmla="*/ 0 h 404"/>
                    <a:gd name="T78" fmla="*/ 0 w 3634"/>
                    <a:gd name="T79" fmla="*/ 0 h 404"/>
                    <a:gd name="T80" fmla="*/ 0 w 3634"/>
                    <a:gd name="T81" fmla="*/ 0 h 404"/>
                    <a:gd name="T82" fmla="*/ 0 w 3634"/>
                    <a:gd name="T83" fmla="*/ 0 h 404"/>
                    <a:gd name="T84" fmla="*/ 0 w 3634"/>
                    <a:gd name="T85" fmla="*/ 0 h 404"/>
                    <a:gd name="T86" fmla="*/ 0 w 3634"/>
                    <a:gd name="T87" fmla="*/ 0 h 404"/>
                    <a:gd name="T88" fmla="*/ 0 w 3634"/>
                    <a:gd name="T89" fmla="*/ 0 h 404"/>
                    <a:gd name="T90" fmla="*/ 0 w 3634"/>
                    <a:gd name="T91" fmla="*/ 0 h 404"/>
                    <a:gd name="T92" fmla="*/ 0 w 3634"/>
                    <a:gd name="T93" fmla="*/ 0 h 404"/>
                    <a:gd name="T94" fmla="*/ 0 w 3634"/>
                    <a:gd name="T95" fmla="*/ 0 h 404"/>
                    <a:gd name="T96" fmla="*/ 0 w 3634"/>
                    <a:gd name="T97" fmla="*/ 0 h 404"/>
                    <a:gd name="T98" fmla="*/ 0 w 3634"/>
                    <a:gd name="T99" fmla="*/ 0 h 404"/>
                    <a:gd name="T100" fmla="*/ 0 w 3634"/>
                    <a:gd name="T101" fmla="*/ 0 h 404"/>
                    <a:gd name="T102" fmla="*/ 0 w 3634"/>
                    <a:gd name="T103" fmla="*/ 0 h 404"/>
                    <a:gd name="T104" fmla="*/ 0 w 3634"/>
                    <a:gd name="T105" fmla="*/ 0 h 404"/>
                    <a:gd name="T106" fmla="*/ 0 w 3634"/>
                    <a:gd name="T107" fmla="*/ 0 h 404"/>
                    <a:gd name="T108" fmla="*/ 0 w 3634"/>
                    <a:gd name="T109" fmla="*/ 0 h 404"/>
                    <a:gd name="T110" fmla="*/ 0 w 3634"/>
                    <a:gd name="T111" fmla="*/ 0 h 404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3634"/>
                    <a:gd name="T169" fmla="*/ 0 h 404"/>
                    <a:gd name="T170" fmla="*/ 3634 w 3634"/>
                    <a:gd name="T171" fmla="*/ 404 h 404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3634" h="404">
                      <a:moveTo>
                        <a:pt x="3634" y="202"/>
                      </a:moveTo>
                      <a:lnTo>
                        <a:pt x="3631" y="212"/>
                      </a:lnTo>
                      <a:lnTo>
                        <a:pt x="3624" y="222"/>
                      </a:lnTo>
                      <a:lnTo>
                        <a:pt x="3613" y="232"/>
                      </a:lnTo>
                      <a:lnTo>
                        <a:pt x="3597" y="242"/>
                      </a:lnTo>
                      <a:lnTo>
                        <a:pt x="3577" y="253"/>
                      </a:lnTo>
                      <a:lnTo>
                        <a:pt x="3552" y="263"/>
                      </a:lnTo>
                      <a:lnTo>
                        <a:pt x="3524" y="272"/>
                      </a:lnTo>
                      <a:lnTo>
                        <a:pt x="3491" y="281"/>
                      </a:lnTo>
                      <a:lnTo>
                        <a:pt x="3454" y="290"/>
                      </a:lnTo>
                      <a:lnTo>
                        <a:pt x="3415" y="298"/>
                      </a:lnTo>
                      <a:lnTo>
                        <a:pt x="3371" y="307"/>
                      </a:lnTo>
                      <a:lnTo>
                        <a:pt x="3323" y="315"/>
                      </a:lnTo>
                      <a:lnTo>
                        <a:pt x="3273" y="323"/>
                      </a:lnTo>
                      <a:lnTo>
                        <a:pt x="3219" y="330"/>
                      </a:lnTo>
                      <a:lnTo>
                        <a:pt x="3162" y="338"/>
                      </a:lnTo>
                      <a:lnTo>
                        <a:pt x="3102" y="345"/>
                      </a:lnTo>
                      <a:lnTo>
                        <a:pt x="3038" y="351"/>
                      </a:lnTo>
                      <a:lnTo>
                        <a:pt x="2973" y="358"/>
                      </a:lnTo>
                      <a:lnTo>
                        <a:pt x="2904" y="364"/>
                      </a:lnTo>
                      <a:lnTo>
                        <a:pt x="2833" y="369"/>
                      </a:lnTo>
                      <a:lnTo>
                        <a:pt x="2759" y="374"/>
                      </a:lnTo>
                      <a:lnTo>
                        <a:pt x="2683" y="379"/>
                      </a:lnTo>
                      <a:lnTo>
                        <a:pt x="2604" y="384"/>
                      </a:lnTo>
                      <a:lnTo>
                        <a:pt x="2524" y="389"/>
                      </a:lnTo>
                      <a:lnTo>
                        <a:pt x="2357" y="395"/>
                      </a:lnTo>
                      <a:lnTo>
                        <a:pt x="2183" y="400"/>
                      </a:lnTo>
                      <a:lnTo>
                        <a:pt x="2094" y="402"/>
                      </a:lnTo>
                      <a:lnTo>
                        <a:pt x="2003" y="403"/>
                      </a:lnTo>
                      <a:lnTo>
                        <a:pt x="1910" y="404"/>
                      </a:lnTo>
                      <a:lnTo>
                        <a:pt x="1817" y="404"/>
                      </a:lnTo>
                      <a:lnTo>
                        <a:pt x="1723" y="404"/>
                      </a:lnTo>
                      <a:lnTo>
                        <a:pt x="1631" y="403"/>
                      </a:lnTo>
                      <a:lnTo>
                        <a:pt x="1540" y="402"/>
                      </a:lnTo>
                      <a:lnTo>
                        <a:pt x="1450" y="400"/>
                      </a:lnTo>
                      <a:lnTo>
                        <a:pt x="1276" y="395"/>
                      </a:lnTo>
                      <a:lnTo>
                        <a:pt x="1110" y="389"/>
                      </a:lnTo>
                      <a:lnTo>
                        <a:pt x="1029" y="384"/>
                      </a:lnTo>
                      <a:lnTo>
                        <a:pt x="951" y="379"/>
                      </a:lnTo>
                      <a:lnTo>
                        <a:pt x="874" y="374"/>
                      </a:lnTo>
                      <a:lnTo>
                        <a:pt x="800" y="369"/>
                      </a:lnTo>
                      <a:lnTo>
                        <a:pt x="729" y="364"/>
                      </a:lnTo>
                      <a:lnTo>
                        <a:pt x="660" y="358"/>
                      </a:lnTo>
                      <a:lnTo>
                        <a:pt x="595" y="351"/>
                      </a:lnTo>
                      <a:lnTo>
                        <a:pt x="532" y="345"/>
                      </a:lnTo>
                      <a:lnTo>
                        <a:pt x="471" y="338"/>
                      </a:lnTo>
                      <a:lnTo>
                        <a:pt x="415" y="330"/>
                      </a:lnTo>
                      <a:lnTo>
                        <a:pt x="360" y="323"/>
                      </a:lnTo>
                      <a:lnTo>
                        <a:pt x="310" y="315"/>
                      </a:lnTo>
                      <a:lnTo>
                        <a:pt x="263" y="307"/>
                      </a:lnTo>
                      <a:lnTo>
                        <a:pt x="218" y="298"/>
                      </a:lnTo>
                      <a:lnTo>
                        <a:pt x="179" y="290"/>
                      </a:lnTo>
                      <a:lnTo>
                        <a:pt x="142" y="281"/>
                      </a:lnTo>
                      <a:lnTo>
                        <a:pt x="110" y="272"/>
                      </a:lnTo>
                      <a:lnTo>
                        <a:pt x="81" y="263"/>
                      </a:lnTo>
                      <a:lnTo>
                        <a:pt x="56" y="253"/>
                      </a:lnTo>
                      <a:lnTo>
                        <a:pt x="36" y="242"/>
                      </a:lnTo>
                      <a:lnTo>
                        <a:pt x="20" y="232"/>
                      </a:lnTo>
                      <a:lnTo>
                        <a:pt x="9" y="222"/>
                      </a:lnTo>
                      <a:lnTo>
                        <a:pt x="2" y="212"/>
                      </a:lnTo>
                      <a:lnTo>
                        <a:pt x="0" y="202"/>
                      </a:lnTo>
                      <a:lnTo>
                        <a:pt x="2" y="192"/>
                      </a:lnTo>
                      <a:lnTo>
                        <a:pt x="9" y="181"/>
                      </a:lnTo>
                      <a:lnTo>
                        <a:pt x="20" y="171"/>
                      </a:lnTo>
                      <a:lnTo>
                        <a:pt x="36" y="162"/>
                      </a:lnTo>
                      <a:lnTo>
                        <a:pt x="56" y="152"/>
                      </a:lnTo>
                      <a:lnTo>
                        <a:pt x="81" y="142"/>
                      </a:lnTo>
                      <a:lnTo>
                        <a:pt x="110" y="133"/>
                      </a:lnTo>
                      <a:lnTo>
                        <a:pt x="142" y="124"/>
                      </a:lnTo>
                      <a:lnTo>
                        <a:pt x="179" y="114"/>
                      </a:lnTo>
                      <a:lnTo>
                        <a:pt x="218" y="105"/>
                      </a:lnTo>
                      <a:lnTo>
                        <a:pt x="263" y="97"/>
                      </a:lnTo>
                      <a:lnTo>
                        <a:pt x="310" y="89"/>
                      </a:lnTo>
                      <a:lnTo>
                        <a:pt x="360" y="81"/>
                      </a:lnTo>
                      <a:lnTo>
                        <a:pt x="415" y="73"/>
                      </a:lnTo>
                      <a:lnTo>
                        <a:pt x="471" y="66"/>
                      </a:lnTo>
                      <a:lnTo>
                        <a:pt x="532" y="59"/>
                      </a:lnTo>
                      <a:lnTo>
                        <a:pt x="595" y="53"/>
                      </a:lnTo>
                      <a:lnTo>
                        <a:pt x="660" y="46"/>
                      </a:lnTo>
                      <a:lnTo>
                        <a:pt x="729" y="40"/>
                      </a:lnTo>
                      <a:lnTo>
                        <a:pt x="800" y="35"/>
                      </a:lnTo>
                      <a:lnTo>
                        <a:pt x="951" y="25"/>
                      </a:lnTo>
                      <a:lnTo>
                        <a:pt x="1110" y="16"/>
                      </a:lnTo>
                      <a:lnTo>
                        <a:pt x="1276" y="9"/>
                      </a:lnTo>
                      <a:lnTo>
                        <a:pt x="1450" y="4"/>
                      </a:lnTo>
                      <a:lnTo>
                        <a:pt x="1631" y="1"/>
                      </a:lnTo>
                      <a:lnTo>
                        <a:pt x="1817" y="0"/>
                      </a:lnTo>
                      <a:lnTo>
                        <a:pt x="2003" y="1"/>
                      </a:lnTo>
                      <a:lnTo>
                        <a:pt x="2183" y="4"/>
                      </a:lnTo>
                      <a:lnTo>
                        <a:pt x="2357" y="9"/>
                      </a:lnTo>
                      <a:lnTo>
                        <a:pt x="2524" y="16"/>
                      </a:lnTo>
                      <a:lnTo>
                        <a:pt x="2683" y="25"/>
                      </a:lnTo>
                      <a:lnTo>
                        <a:pt x="2833" y="35"/>
                      </a:lnTo>
                      <a:lnTo>
                        <a:pt x="2904" y="40"/>
                      </a:lnTo>
                      <a:lnTo>
                        <a:pt x="2973" y="46"/>
                      </a:lnTo>
                      <a:lnTo>
                        <a:pt x="3038" y="53"/>
                      </a:lnTo>
                      <a:lnTo>
                        <a:pt x="3102" y="59"/>
                      </a:lnTo>
                      <a:lnTo>
                        <a:pt x="3162" y="66"/>
                      </a:lnTo>
                      <a:lnTo>
                        <a:pt x="3219" y="73"/>
                      </a:lnTo>
                      <a:lnTo>
                        <a:pt x="3273" y="81"/>
                      </a:lnTo>
                      <a:lnTo>
                        <a:pt x="3323" y="89"/>
                      </a:lnTo>
                      <a:lnTo>
                        <a:pt x="3371" y="97"/>
                      </a:lnTo>
                      <a:lnTo>
                        <a:pt x="3415" y="105"/>
                      </a:lnTo>
                      <a:lnTo>
                        <a:pt x="3454" y="114"/>
                      </a:lnTo>
                      <a:lnTo>
                        <a:pt x="3491" y="124"/>
                      </a:lnTo>
                      <a:lnTo>
                        <a:pt x="3524" y="133"/>
                      </a:lnTo>
                      <a:lnTo>
                        <a:pt x="3552" y="142"/>
                      </a:lnTo>
                      <a:lnTo>
                        <a:pt x="3577" y="152"/>
                      </a:lnTo>
                      <a:lnTo>
                        <a:pt x="3597" y="162"/>
                      </a:lnTo>
                      <a:lnTo>
                        <a:pt x="3613" y="171"/>
                      </a:lnTo>
                      <a:lnTo>
                        <a:pt x="3624" y="181"/>
                      </a:lnTo>
                      <a:lnTo>
                        <a:pt x="3631" y="192"/>
                      </a:lnTo>
                      <a:lnTo>
                        <a:pt x="3634" y="202"/>
                      </a:lnTo>
                      <a:close/>
                    </a:path>
                  </a:pathLst>
                </a:custGeom>
                <a:solidFill>
                  <a:srgbClr val="6666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362" name="Freeform 341"/>
                <p:cNvSpPr>
                  <a:spLocks/>
                </p:cNvSpPr>
                <p:nvPr/>
              </p:nvSpPr>
              <p:spPr bwMode="auto">
                <a:xfrm>
                  <a:off x="1595" y="2983"/>
                  <a:ext cx="126" cy="58"/>
                </a:xfrm>
                <a:custGeom>
                  <a:avLst/>
                  <a:gdLst>
                    <a:gd name="T0" fmla="*/ 0 w 1760"/>
                    <a:gd name="T1" fmla="*/ 0 h 814"/>
                    <a:gd name="T2" fmla="*/ 0 w 1760"/>
                    <a:gd name="T3" fmla="*/ 0 h 814"/>
                    <a:gd name="T4" fmla="*/ 0 w 1760"/>
                    <a:gd name="T5" fmla="*/ 0 h 814"/>
                    <a:gd name="T6" fmla="*/ 0 w 1760"/>
                    <a:gd name="T7" fmla="*/ 0 h 814"/>
                    <a:gd name="T8" fmla="*/ 0 w 1760"/>
                    <a:gd name="T9" fmla="*/ 0 h 814"/>
                    <a:gd name="T10" fmla="*/ 0 w 1760"/>
                    <a:gd name="T11" fmla="*/ 0 h 814"/>
                    <a:gd name="T12" fmla="*/ 0 w 1760"/>
                    <a:gd name="T13" fmla="*/ 0 h 814"/>
                    <a:gd name="T14" fmla="*/ 0 w 1760"/>
                    <a:gd name="T15" fmla="*/ 0 h 814"/>
                    <a:gd name="T16" fmla="*/ 0 w 1760"/>
                    <a:gd name="T17" fmla="*/ 0 h 814"/>
                    <a:gd name="T18" fmla="*/ 0 w 1760"/>
                    <a:gd name="T19" fmla="*/ 0 h 814"/>
                    <a:gd name="T20" fmla="*/ 0 w 1760"/>
                    <a:gd name="T21" fmla="*/ 0 h 814"/>
                    <a:gd name="T22" fmla="*/ 0 w 1760"/>
                    <a:gd name="T23" fmla="*/ 0 h 814"/>
                    <a:gd name="T24" fmla="*/ 0 w 1760"/>
                    <a:gd name="T25" fmla="*/ 0 h 814"/>
                    <a:gd name="T26" fmla="*/ 0 w 1760"/>
                    <a:gd name="T27" fmla="*/ 0 h 814"/>
                    <a:gd name="T28" fmla="*/ 0 w 1760"/>
                    <a:gd name="T29" fmla="*/ 0 h 814"/>
                    <a:gd name="T30" fmla="*/ 0 w 1760"/>
                    <a:gd name="T31" fmla="*/ 0 h 814"/>
                    <a:gd name="T32" fmla="*/ 0 w 1760"/>
                    <a:gd name="T33" fmla="*/ 0 h 814"/>
                    <a:gd name="T34" fmla="*/ 0 w 1760"/>
                    <a:gd name="T35" fmla="*/ 0 h 814"/>
                    <a:gd name="T36" fmla="*/ 0 w 1760"/>
                    <a:gd name="T37" fmla="*/ 0 h 814"/>
                    <a:gd name="T38" fmla="*/ 0 w 1760"/>
                    <a:gd name="T39" fmla="*/ 0 h 814"/>
                    <a:gd name="T40" fmla="*/ 0 w 1760"/>
                    <a:gd name="T41" fmla="*/ 0 h 814"/>
                    <a:gd name="T42" fmla="*/ 0 w 1760"/>
                    <a:gd name="T43" fmla="*/ 0 h 814"/>
                    <a:gd name="T44" fmla="*/ 0 w 1760"/>
                    <a:gd name="T45" fmla="*/ 0 h 814"/>
                    <a:gd name="T46" fmla="*/ 0 w 1760"/>
                    <a:gd name="T47" fmla="*/ 0 h 814"/>
                    <a:gd name="T48" fmla="*/ 0 w 1760"/>
                    <a:gd name="T49" fmla="*/ 0 h 814"/>
                    <a:gd name="T50" fmla="*/ 0 w 1760"/>
                    <a:gd name="T51" fmla="*/ 0 h 814"/>
                    <a:gd name="T52" fmla="*/ 0 w 1760"/>
                    <a:gd name="T53" fmla="*/ 0 h 814"/>
                    <a:gd name="T54" fmla="*/ 0 w 1760"/>
                    <a:gd name="T55" fmla="*/ 0 h 814"/>
                    <a:gd name="T56" fmla="*/ 0 w 1760"/>
                    <a:gd name="T57" fmla="*/ 0 h 814"/>
                    <a:gd name="T58" fmla="*/ 0 w 1760"/>
                    <a:gd name="T59" fmla="*/ 0 h 814"/>
                    <a:gd name="T60" fmla="*/ 0 w 1760"/>
                    <a:gd name="T61" fmla="*/ 0 h 814"/>
                    <a:gd name="T62" fmla="*/ 0 w 1760"/>
                    <a:gd name="T63" fmla="*/ 0 h 814"/>
                    <a:gd name="T64" fmla="*/ 0 w 1760"/>
                    <a:gd name="T65" fmla="*/ 0 h 814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760"/>
                    <a:gd name="T100" fmla="*/ 0 h 814"/>
                    <a:gd name="T101" fmla="*/ 1760 w 1760"/>
                    <a:gd name="T102" fmla="*/ 814 h 814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760" h="814">
                      <a:moveTo>
                        <a:pt x="905" y="0"/>
                      </a:moveTo>
                      <a:lnTo>
                        <a:pt x="923" y="2"/>
                      </a:lnTo>
                      <a:lnTo>
                        <a:pt x="975" y="9"/>
                      </a:lnTo>
                      <a:lnTo>
                        <a:pt x="1010" y="15"/>
                      </a:lnTo>
                      <a:lnTo>
                        <a:pt x="1051" y="21"/>
                      </a:lnTo>
                      <a:lnTo>
                        <a:pt x="1096" y="30"/>
                      </a:lnTo>
                      <a:lnTo>
                        <a:pt x="1147" y="40"/>
                      </a:lnTo>
                      <a:lnTo>
                        <a:pt x="1199" y="52"/>
                      </a:lnTo>
                      <a:lnTo>
                        <a:pt x="1255" y="67"/>
                      </a:lnTo>
                      <a:lnTo>
                        <a:pt x="1311" y="84"/>
                      </a:lnTo>
                      <a:lnTo>
                        <a:pt x="1368" y="102"/>
                      </a:lnTo>
                      <a:lnTo>
                        <a:pt x="1397" y="112"/>
                      </a:lnTo>
                      <a:lnTo>
                        <a:pt x="1425" y="122"/>
                      </a:lnTo>
                      <a:lnTo>
                        <a:pt x="1453" y="134"/>
                      </a:lnTo>
                      <a:lnTo>
                        <a:pt x="1481" y="145"/>
                      </a:lnTo>
                      <a:lnTo>
                        <a:pt x="1508" y="158"/>
                      </a:lnTo>
                      <a:lnTo>
                        <a:pt x="1534" y="171"/>
                      </a:lnTo>
                      <a:lnTo>
                        <a:pt x="1561" y="184"/>
                      </a:lnTo>
                      <a:lnTo>
                        <a:pt x="1586" y="198"/>
                      </a:lnTo>
                      <a:lnTo>
                        <a:pt x="1610" y="214"/>
                      </a:lnTo>
                      <a:lnTo>
                        <a:pt x="1632" y="232"/>
                      </a:lnTo>
                      <a:lnTo>
                        <a:pt x="1652" y="249"/>
                      </a:lnTo>
                      <a:lnTo>
                        <a:pt x="1671" y="267"/>
                      </a:lnTo>
                      <a:lnTo>
                        <a:pt x="1688" y="286"/>
                      </a:lnTo>
                      <a:lnTo>
                        <a:pt x="1702" y="305"/>
                      </a:lnTo>
                      <a:lnTo>
                        <a:pt x="1715" y="324"/>
                      </a:lnTo>
                      <a:lnTo>
                        <a:pt x="1726" y="344"/>
                      </a:lnTo>
                      <a:lnTo>
                        <a:pt x="1735" y="365"/>
                      </a:lnTo>
                      <a:lnTo>
                        <a:pt x="1742" y="385"/>
                      </a:lnTo>
                      <a:lnTo>
                        <a:pt x="1749" y="405"/>
                      </a:lnTo>
                      <a:lnTo>
                        <a:pt x="1753" y="426"/>
                      </a:lnTo>
                      <a:lnTo>
                        <a:pt x="1757" y="446"/>
                      </a:lnTo>
                      <a:lnTo>
                        <a:pt x="1759" y="466"/>
                      </a:lnTo>
                      <a:lnTo>
                        <a:pt x="1760" y="485"/>
                      </a:lnTo>
                      <a:lnTo>
                        <a:pt x="1760" y="505"/>
                      </a:lnTo>
                      <a:lnTo>
                        <a:pt x="59" y="814"/>
                      </a:lnTo>
                      <a:lnTo>
                        <a:pt x="55" y="808"/>
                      </a:lnTo>
                      <a:lnTo>
                        <a:pt x="52" y="802"/>
                      </a:lnTo>
                      <a:lnTo>
                        <a:pt x="48" y="796"/>
                      </a:lnTo>
                      <a:lnTo>
                        <a:pt x="45" y="789"/>
                      </a:lnTo>
                      <a:lnTo>
                        <a:pt x="41" y="782"/>
                      </a:lnTo>
                      <a:lnTo>
                        <a:pt x="38" y="775"/>
                      </a:lnTo>
                      <a:lnTo>
                        <a:pt x="34" y="768"/>
                      </a:lnTo>
                      <a:lnTo>
                        <a:pt x="31" y="761"/>
                      </a:lnTo>
                      <a:lnTo>
                        <a:pt x="23" y="738"/>
                      </a:lnTo>
                      <a:lnTo>
                        <a:pt x="16" y="716"/>
                      </a:lnTo>
                      <a:lnTo>
                        <a:pt x="10" y="695"/>
                      </a:lnTo>
                      <a:lnTo>
                        <a:pt x="6" y="673"/>
                      </a:lnTo>
                      <a:lnTo>
                        <a:pt x="2" y="651"/>
                      </a:lnTo>
                      <a:lnTo>
                        <a:pt x="1" y="629"/>
                      </a:lnTo>
                      <a:lnTo>
                        <a:pt x="0" y="606"/>
                      </a:lnTo>
                      <a:lnTo>
                        <a:pt x="0" y="585"/>
                      </a:lnTo>
                      <a:lnTo>
                        <a:pt x="1" y="564"/>
                      </a:lnTo>
                      <a:lnTo>
                        <a:pt x="3" y="543"/>
                      </a:lnTo>
                      <a:lnTo>
                        <a:pt x="6" y="522"/>
                      </a:lnTo>
                      <a:lnTo>
                        <a:pt x="10" y="502"/>
                      </a:lnTo>
                      <a:lnTo>
                        <a:pt x="14" y="481"/>
                      </a:lnTo>
                      <a:lnTo>
                        <a:pt x="18" y="462"/>
                      </a:lnTo>
                      <a:lnTo>
                        <a:pt x="24" y="443"/>
                      </a:lnTo>
                      <a:lnTo>
                        <a:pt x="29" y="425"/>
                      </a:lnTo>
                      <a:lnTo>
                        <a:pt x="41" y="391"/>
                      </a:lnTo>
                      <a:lnTo>
                        <a:pt x="53" y="360"/>
                      </a:lnTo>
                      <a:lnTo>
                        <a:pt x="65" y="332"/>
                      </a:lnTo>
                      <a:lnTo>
                        <a:pt x="77" y="308"/>
                      </a:lnTo>
                      <a:lnTo>
                        <a:pt x="95" y="275"/>
                      </a:lnTo>
                      <a:lnTo>
                        <a:pt x="102" y="263"/>
                      </a:lnTo>
                      <a:lnTo>
                        <a:pt x="905" y="0"/>
                      </a:lnTo>
                      <a:close/>
                    </a:path>
                  </a:pathLst>
                </a:custGeom>
                <a:solidFill>
                  <a:srgbClr val="1919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363" name="Freeform 342"/>
                <p:cNvSpPr>
                  <a:spLocks/>
                </p:cNvSpPr>
                <p:nvPr/>
              </p:nvSpPr>
              <p:spPr bwMode="auto">
                <a:xfrm>
                  <a:off x="1600" y="3019"/>
                  <a:ext cx="121" cy="30"/>
                </a:xfrm>
                <a:custGeom>
                  <a:avLst/>
                  <a:gdLst>
                    <a:gd name="T0" fmla="*/ 0 w 1701"/>
                    <a:gd name="T1" fmla="*/ 0 h 421"/>
                    <a:gd name="T2" fmla="*/ 0 w 1701"/>
                    <a:gd name="T3" fmla="*/ 0 h 421"/>
                    <a:gd name="T4" fmla="*/ 0 w 1701"/>
                    <a:gd name="T5" fmla="*/ 0 h 421"/>
                    <a:gd name="T6" fmla="*/ 0 w 1701"/>
                    <a:gd name="T7" fmla="*/ 0 h 421"/>
                    <a:gd name="T8" fmla="*/ 0 w 1701"/>
                    <a:gd name="T9" fmla="*/ 0 h 421"/>
                    <a:gd name="T10" fmla="*/ 0 w 1701"/>
                    <a:gd name="T11" fmla="*/ 0 h 421"/>
                    <a:gd name="T12" fmla="*/ 0 w 1701"/>
                    <a:gd name="T13" fmla="*/ 0 h 421"/>
                    <a:gd name="T14" fmla="*/ 0 w 1701"/>
                    <a:gd name="T15" fmla="*/ 0 h 421"/>
                    <a:gd name="T16" fmla="*/ 0 w 1701"/>
                    <a:gd name="T17" fmla="*/ 0 h 421"/>
                    <a:gd name="T18" fmla="*/ 0 w 1701"/>
                    <a:gd name="T19" fmla="*/ 0 h 421"/>
                    <a:gd name="T20" fmla="*/ 0 w 1701"/>
                    <a:gd name="T21" fmla="*/ 0 h 421"/>
                    <a:gd name="T22" fmla="*/ 0 w 1701"/>
                    <a:gd name="T23" fmla="*/ 0 h 421"/>
                    <a:gd name="T24" fmla="*/ 0 w 1701"/>
                    <a:gd name="T25" fmla="*/ 0 h 421"/>
                    <a:gd name="T26" fmla="*/ 0 w 1701"/>
                    <a:gd name="T27" fmla="*/ 0 h 421"/>
                    <a:gd name="T28" fmla="*/ 0 w 1701"/>
                    <a:gd name="T29" fmla="*/ 0 h 421"/>
                    <a:gd name="T30" fmla="*/ 0 w 1701"/>
                    <a:gd name="T31" fmla="*/ 0 h 421"/>
                    <a:gd name="T32" fmla="*/ 0 w 1701"/>
                    <a:gd name="T33" fmla="*/ 0 h 421"/>
                    <a:gd name="T34" fmla="*/ 0 w 1701"/>
                    <a:gd name="T35" fmla="*/ 0 h 421"/>
                    <a:gd name="T36" fmla="*/ 0 w 1701"/>
                    <a:gd name="T37" fmla="*/ 0 h 421"/>
                    <a:gd name="T38" fmla="*/ 0 w 1701"/>
                    <a:gd name="T39" fmla="*/ 0 h 421"/>
                    <a:gd name="T40" fmla="*/ 0 w 1701"/>
                    <a:gd name="T41" fmla="*/ 0 h 421"/>
                    <a:gd name="T42" fmla="*/ 0 w 1701"/>
                    <a:gd name="T43" fmla="*/ 0 h 421"/>
                    <a:gd name="T44" fmla="*/ 0 w 1701"/>
                    <a:gd name="T45" fmla="*/ 0 h 421"/>
                    <a:gd name="T46" fmla="*/ 0 w 1701"/>
                    <a:gd name="T47" fmla="*/ 0 h 421"/>
                    <a:gd name="T48" fmla="*/ 0 w 1701"/>
                    <a:gd name="T49" fmla="*/ 0 h 421"/>
                    <a:gd name="T50" fmla="*/ 0 w 1701"/>
                    <a:gd name="T51" fmla="*/ 0 h 421"/>
                    <a:gd name="T52" fmla="*/ 0 w 1701"/>
                    <a:gd name="T53" fmla="*/ 0 h 421"/>
                    <a:gd name="T54" fmla="*/ 0 w 1701"/>
                    <a:gd name="T55" fmla="*/ 0 h 421"/>
                    <a:gd name="T56" fmla="*/ 0 w 1701"/>
                    <a:gd name="T57" fmla="*/ 0 h 421"/>
                    <a:gd name="T58" fmla="*/ 0 w 1701"/>
                    <a:gd name="T59" fmla="*/ 0 h 421"/>
                    <a:gd name="T60" fmla="*/ 0 w 1701"/>
                    <a:gd name="T61" fmla="*/ 0 h 421"/>
                    <a:gd name="T62" fmla="*/ 0 w 1701"/>
                    <a:gd name="T63" fmla="*/ 0 h 421"/>
                    <a:gd name="T64" fmla="*/ 0 w 1701"/>
                    <a:gd name="T65" fmla="*/ 0 h 421"/>
                    <a:gd name="T66" fmla="*/ 0 w 1701"/>
                    <a:gd name="T67" fmla="*/ 0 h 421"/>
                    <a:gd name="T68" fmla="*/ 0 w 1701"/>
                    <a:gd name="T69" fmla="*/ 0 h 421"/>
                    <a:gd name="T70" fmla="*/ 0 w 1701"/>
                    <a:gd name="T71" fmla="*/ 0 h 421"/>
                    <a:gd name="T72" fmla="*/ 0 w 1701"/>
                    <a:gd name="T73" fmla="*/ 0 h 421"/>
                    <a:gd name="T74" fmla="*/ 0 w 1701"/>
                    <a:gd name="T75" fmla="*/ 0 h 421"/>
                    <a:gd name="T76" fmla="*/ 0 w 1701"/>
                    <a:gd name="T77" fmla="*/ 0 h 421"/>
                    <a:gd name="T78" fmla="*/ 0 w 1701"/>
                    <a:gd name="T79" fmla="*/ 0 h 421"/>
                    <a:gd name="T80" fmla="*/ 0 w 1701"/>
                    <a:gd name="T81" fmla="*/ 0 h 421"/>
                    <a:gd name="T82" fmla="*/ 0 w 1701"/>
                    <a:gd name="T83" fmla="*/ 0 h 421"/>
                    <a:gd name="T84" fmla="*/ 0 w 1701"/>
                    <a:gd name="T85" fmla="*/ 0 h 421"/>
                    <a:gd name="T86" fmla="*/ 0 w 1701"/>
                    <a:gd name="T87" fmla="*/ 0 h 421"/>
                    <a:gd name="T88" fmla="*/ 0 w 1701"/>
                    <a:gd name="T89" fmla="*/ 0 h 421"/>
                    <a:gd name="T90" fmla="*/ 0 w 1701"/>
                    <a:gd name="T91" fmla="*/ 0 h 421"/>
                    <a:gd name="T92" fmla="*/ 0 w 1701"/>
                    <a:gd name="T93" fmla="*/ 0 h 421"/>
                    <a:gd name="T94" fmla="*/ 0 w 1701"/>
                    <a:gd name="T95" fmla="*/ 0 h 421"/>
                    <a:gd name="T96" fmla="*/ 0 w 1701"/>
                    <a:gd name="T97" fmla="*/ 0 h 421"/>
                    <a:gd name="T98" fmla="*/ 0 w 1701"/>
                    <a:gd name="T99" fmla="*/ 0 h 421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1701"/>
                    <a:gd name="T151" fmla="*/ 0 h 421"/>
                    <a:gd name="T152" fmla="*/ 1701 w 1701"/>
                    <a:gd name="T153" fmla="*/ 421 h 421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1701" h="421">
                      <a:moveTo>
                        <a:pt x="1701" y="0"/>
                      </a:moveTo>
                      <a:lnTo>
                        <a:pt x="1700" y="17"/>
                      </a:lnTo>
                      <a:lnTo>
                        <a:pt x="1698" y="34"/>
                      </a:lnTo>
                      <a:lnTo>
                        <a:pt x="1695" y="50"/>
                      </a:lnTo>
                      <a:lnTo>
                        <a:pt x="1692" y="66"/>
                      </a:lnTo>
                      <a:lnTo>
                        <a:pt x="1688" y="81"/>
                      </a:lnTo>
                      <a:lnTo>
                        <a:pt x="1683" y="95"/>
                      </a:lnTo>
                      <a:lnTo>
                        <a:pt x="1678" y="108"/>
                      </a:lnTo>
                      <a:lnTo>
                        <a:pt x="1672" y="121"/>
                      </a:lnTo>
                      <a:lnTo>
                        <a:pt x="1666" y="132"/>
                      </a:lnTo>
                      <a:lnTo>
                        <a:pt x="1659" y="142"/>
                      </a:lnTo>
                      <a:lnTo>
                        <a:pt x="1652" y="151"/>
                      </a:lnTo>
                      <a:lnTo>
                        <a:pt x="1645" y="159"/>
                      </a:lnTo>
                      <a:lnTo>
                        <a:pt x="1638" y="166"/>
                      </a:lnTo>
                      <a:lnTo>
                        <a:pt x="1630" y="171"/>
                      </a:lnTo>
                      <a:lnTo>
                        <a:pt x="1623" y="174"/>
                      </a:lnTo>
                      <a:lnTo>
                        <a:pt x="1614" y="176"/>
                      </a:lnTo>
                      <a:lnTo>
                        <a:pt x="1561" y="186"/>
                      </a:lnTo>
                      <a:lnTo>
                        <a:pt x="1470" y="202"/>
                      </a:lnTo>
                      <a:lnTo>
                        <a:pt x="1351" y="224"/>
                      </a:lnTo>
                      <a:lnTo>
                        <a:pt x="1210" y="250"/>
                      </a:lnTo>
                      <a:lnTo>
                        <a:pt x="1056" y="278"/>
                      </a:lnTo>
                      <a:lnTo>
                        <a:pt x="896" y="307"/>
                      </a:lnTo>
                      <a:lnTo>
                        <a:pt x="739" y="336"/>
                      </a:lnTo>
                      <a:lnTo>
                        <a:pt x="592" y="362"/>
                      </a:lnTo>
                      <a:lnTo>
                        <a:pt x="474" y="384"/>
                      </a:lnTo>
                      <a:lnTo>
                        <a:pt x="372" y="404"/>
                      </a:lnTo>
                      <a:lnTo>
                        <a:pt x="326" y="411"/>
                      </a:lnTo>
                      <a:lnTo>
                        <a:pt x="284" y="417"/>
                      </a:lnTo>
                      <a:lnTo>
                        <a:pt x="264" y="419"/>
                      </a:lnTo>
                      <a:lnTo>
                        <a:pt x="245" y="420"/>
                      </a:lnTo>
                      <a:lnTo>
                        <a:pt x="226" y="421"/>
                      </a:lnTo>
                      <a:lnTo>
                        <a:pt x="208" y="421"/>
                      </a:lnTo>
                      <a:lnTo>
                        <a:pt x="190" y="421"/>
                      </a:lnTo>
                      <a:lnTo>
                        <a:pt x="174" y="420"/>
                      </a:lnTo>
                      <a:lnTo>
                        <a:pt x="158" y="418"/>
                      </a:lnTo>
                      <a:lnTo>
                        <a:pt x="143" y="416"/>
                      </a:lnTo>
                      <a:lnTo>
                        <a:pt x="129" y="412"/>
                      </a:lnTo>
                      <a:lnTo>
                        <a:pt x="115" y="408"/>
                      </a:lnTo>
                      <a:lnTo>
                        <a:pt x="101" y="403"/>
                      </a:lnTo>
                      <a:lnTo>
                        <a:pt x="88" y="397"/>
                      </a:lnTo>
                      <a:lnTo>
                        <a:pt x="76" y="390"/>
                      </a:lnTo>
                      <a:lnTo>
                        <a:pt x="63" y="381"/>
                      </a:lnTo>
                      <a:lnTo>
                        <a:pt x="51" y="372"/>
                      </a:lnTo>
                      <a:lnTo>
                        <a:pt x="40" y="361"/>
                      </a:lnTo>
                      <a:lnTo>
                        <a:pt x="30" y="350"/>
                      </a:lnTo>
                      <a:lnTo>
                        <a:pt x="19" y="338"/>
                      </a:lnTo>
                      <a:lnTo>
                        <a:pt x="9" y="324"/>
                      </a:lnTo>
                      <a:lnTo>
                        <a:pt x="0" y="309"/>
                      </a:lnTo>
                      <a:lnTo>
                        <a:pt x="1701" y="0"/>
                      </a:ln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364" name="Freeform 343"/>
                <p:cNvSpPr>
                  <a:spLocks/>
                </p:cNvSpPr>
                <p:nvPr/>
              </p:nvSpPr>
              <p:spPr bwMode="auto">
                <a:xfrm>
                  <a:off x="1382" y="2897"/>
                  <a:ext cx="51" cy="125"/>
                </a:xfrm>
                <a:custGeom>
                  <a:avLst/>
                  <a:gdLst>
                    <a:gd name="T0" fmla="*/ 0 w 714"/>
                    <a:gd name="T1" fmla="*/ 0 h 1754"/>
                    <a:gd name="T2" fmla="*/ 0 w 714"/>
                    <a:gd name="T3" fmla="*/ 0 h 1754"/>
                    <a:gd name="T4" fmla="*/ 0 w 714"/>
                    <a:gd name="T5" fmla="*/ 0 h 1754"/>
                    <a:gd name="T6" fmla="*/ 0 w 714"/>
                    <a:gd name="T7" fmla="*/ 0 h 1754"/>
                    <a:gd name="T8" fmla="*/ 0 w 714"/>
                    <a:gd name="T9" fmla="*/ 0 h 1754"/>
                    <a:gd name="T10" fmla="*/ 0 w 714"/>
                    <a:gd name="T11" fmla="*/ 0 h 1754"/>
                    <a:gd name="T12" fmla="*/ 0 w 714"/>
                    <a:gd name="T13" fmla="*/ 0 h 1754"/>
                    <a:gd name="T14" fmla="*/ 0 w 714"/>
                    <a:gd name="T15" fmla="*/ 0 h 1754"/>
                    <a:gd name="T16" fmla="*/ 0 w 714"/>
                    <a:gd name="T17" fmla="*/ 0 h 1754"/>
                    <a:gd name="T18" fmla="*/ 0 w 714"/>
                    <a:gd name="T19" fmla="*/ 0 h 1754"/>
                    <a:gd name="T20" fmla="*/ 0 w 714"/>
                    <a:gd name="T21" fmla="*/ 0 h 1754"/>
                    <a:gd name="T22" fmla="*/ 0 w 714"/>
                    <a:gd name="T23" fmla="*/ 0 h 1754"/>
                    <a:gd name="T24" fmla="*/ 0 w 714"/>
                    <a:gd name="T25" fmla="*/ 0 h 1754"/>
                    <a:gd name="T26" fmla="*/ 0 w 714"/>
                    <a:gd name="T27" fmla="*/ 0 h 1754"/>
                    <a:gd name="T28" fmla="*/ 0 w 714"/>
                    <a:gd name="T29" fmla="*/ 0 h 1754"/>
                    <a:gd name="T30" fmla="*/ 0 w 714"/>
                    <a:gd name="T31" fmla="*/ 0 h 1754"/>
                    <a:gd name="T32" fmla="*/ 0 w 714"/>
                    <a:gd name="T33" fmla="*/ 0 h 1754"/>
                    <a:gd name="T34" fmla="*/ 0 w 714"/>
                    <a:gd name="T35" fmla="*/ 0 h 1754"/>
                    <a:gd name="T36" fmla="*/ 0 w 714"/>
                    <a:gd name="T37" fmla="*/ 0 h 1754"/>
                    <a:gd name="T38" fmla="*/ 0 w 714"/>
                    <a:gd name="T39" fmla="*/ 0 h 1754"/>
                    <a:gd name="T40" fmla="*/ 0 w 714"/>
                    <a:gd name="T41" fmla="*/ 0 h 1754"/>
                    <a:gd name="T42" fmla="*/ 0 w 714"/>
                    <a:gd name="T43" fmla="*/ 0 h 1754"/>
                    <a:gd name="T44" fmla="*/ 0 w 714"/>
                    <a:gd name="T45" fmla="*/ 0 h 1754"/>
                    <a:gd name="T46" fmla="*/ 0 w 714"/>
                    <a:gd name="T47" fmla="*/ 0 h 1754"/>
                    <a:gd name="T48" fmla="*/ 0 w 714"/>
                    <a:gd name="T49" fmla="*/ 0 h 1754"/>
                    <a:gd name="T50" fmla="*/ 0 w 714"/>
                    <a:gd name="T51" fmla="*/ 0 h 1754"/>
                    <a:gd name="T52" fmla="*/ 0 w 714"/>
                    <a:gd name="T53" fmla="*/ 0 h 1754"/>
                    <a:gd name="T54" fmla="*/ 0 w 714"/>
                    <a:gd name="T55" fmla="*/ 0 h 1754"/>
                    <a:gd name="T56" fmla="*/ 0 w 714"/>
                    <a:gd name="T57" fmla="*/ 0 h 1754"/>
                    <a:gd name="T58" fmla="*/ 0 w 714"/>
                    <a:gd name="T59" fmla="*/ 0 h 1754"/>
                    <a:gd name="T60" fmla="*/ 0 w 714"/>
                    <a:gd name="T61" fmla="*/ 0 h 1754"/>
                    <a:gd name="T62" fmla="*/ 0 w 714"/>
                    <a:gd name="T63" fmla="*/ 0 h 1754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714"/>
                    <a:gd name="T97" fmla="*/ 0 h 1754"/>
                    <a:gd name="T98" fmla="*/ 714 w 714"/>
                    <a:gd name="T99" fmla="*/ 1754 h 1754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714" h="1754">
                      <a:moveTo>
                        <a:pt x="714" y="1048"/>
                      </a:moveTo>
                      <a:lnTo>
                        <a:pt x="707" y="1065"/>
                      </a:lnTo>
                      <a:lnTo>
                        <a:pt x="686" y="1112"/>
                      </a:lnTo>
                      <a:lnTo>
                        <a:pt x="671" y="1144"/>
                      </a:lnTo>
                      <a:lnTo>
                        <a:pt x="654" y="1183"/>
                      </a:lnTo>
                      <a:lnTo>
                        <a:pt x="633" y="1225"/>
                      </a:lnTo>
                      <a:lnTo>
                        <a:pt x="610" y="1270"/>
                      </a:lnTo>
                      <a:lnTo>
                        <a:pt x="585" y="1318"/>
                      </a:lnTo>
                      <a:lnTo>
                        <a:pt x="555" y="1367"/>
                      </a:lnTo>
                      <a:lnTo>
                        <a:pt x="525" y="1417"/>
                      </a:lnTo>
                      <a:lnTo>
                        <a:pt x="492" y="1468"/>
                      </a:lnTo>
                      <a:lnTo>
                        <a:pt x="475" y="1492"/>
                      </a:lnTo>
                      <a:lnTo>
                        <a:pt x="458" y="1517"/>
                      </a:lnTo>
                      <a:lnTo>
                        <a:pt x="439" y="1541"/>
                      </a:lnTo>
                      <a:lnTo>
                        <a:pt x="420" y="1565"/>
                      </a:lnTo>
                      <a:lnTo>
                        <a:pt x="401" y="1588"/>
                      </a:lnTo>
                      <a:lnTo>
                        <a:pt x="381" y="1610"/>
                      </a:lnTo>
                      <a:lnTo>
                        <a:pt x="361" y="1631"/>
                      </a:lnTo>
                      <a:lnTo>
                        <a:pt x="341" y="1651"/>
                      </a:lnTo>
                      <a:lnTo>
                        <a:pt x="319" y="1671"/>
                      </a:lnTo>
                      <a:lnTo>
                        <a:pt x="297" y="1688"/>
                      </a:lnTo>
                      <a:lnTo>
                        <a:pt x="274" y="1703"/>
                      </a:lnTo>
                      <a:lnTo>
                        <a:pt x="252" y="1716"/>
                      </a:lnTo>
                      <a:lnTo>
                        <a:pt x="230" y="1727"/>
                      </a:lnTo>
                      <a:lnTo>
                        <a:pt x="208" y="1735"/>
                      </a:lnTo>
                      <a:lnTo>
                        <a:pt x="185" y="1742"/>
                      </a:lnTo>
                      <a:lnTo>
                        <a:pt x="164" y="1747"/>
                      </a:lnTo>
                      <a:lnTo>
                        <a:pt x="142" y="1751"/>
                      </a:lnTo>
                      <a:lnTo>
                        <a:pt x="119" y="1753"/>
                      </a:lnTo>
                      <a:lnTo>
                        <a:pt x="98" y="1754"/>
                      </a:lnTo>
                      <a:lnTo>
                        <a:pt x="78" y="1753"/>
                      </a:lnTo>
                      <a:lnTo>
                        <a:pt x="57" y="1751"/>
                      </a:lnTo>
                      <a:lnTo>
                        <a:pt x="38" y="1748"/>
                      </a:lnTo>
                      <a:lnTo>
                        <a:pt x="18" y="1743"/>
                      </a:lnTo>
                      <a:lnTo>
                        <a:pt x="0" y="1738"/>
                      </a:lnTo>
                      <a:lnTo>
                        <a:pt x="155" y="16"/>
                      </a:lnTo>
                      <a:lnTo>
                        <a:pt x="161" y="14"/>
                      </a:lnTo>
                      <a:lnTo>
                        <a:pt x="168" y="12"/>
                      </a:lnTo>
                      <a:lnTo>
                        <a:pt x="175" y="10"/>
                      </a:lnTo>
                      <a:lnTo>
                        <a:pt x="182" y="9"/>
                      </a:lnTo>
                      <a:lnTo>
                        <a:pt x="190" y="7"/>
                      </a:lnTo>
                      <a:lnTo>
                        <a:pt x="197" y="6"/>
                      </a:lnTo>
                      <a:lnTo>
                        <a:pt x="205" y="4"/>
                      </a:lnTo>
                      <a:lnTo>
                        <a:pt x="213" y="3"/>
                      </a:lnTo>
                      <a:lnTo>
                        <a:pt x="236" y="1"/>
                      </a:lnTo>
                      <a:lnTo>
                        <a:pt x="259" y="0"/>
                      </a:lnTo>
                      <a:lnTo>
                        <a:pt x="283" y="0"/>
                      </a:lnTo>
                      <a:lnTo>
                        <a:pt x="305" y="2"/>
                      </a:lnTo>
                      <a:lnTo>
                        <a:pt x="327" y="4"/>
                      </a:lnTo>
                      <a:lnTo>
                        <a:pt x="348" y="8"/>
                      </a:lnTo>
                      <a:lnTo>
                        <a:pt x="369" y="13"/>
                      </a:lnTo>
                      <a:lnTo>
                        <a:pt x="390" y="19"/>
                      </a:lnTo>
                      <a:lnTo>
                        <a:pt x="410" y="26"/>
                      </a:lnTo>
                      <a:lnTo>
                        <a:pt x="431" y="34"/>
                      </a:lnTo>
                      <a:lnTo>
                        <a:pt x="450" y="42"/>
                      </a:lnTo>
                      <a:lnTo>
                        <a:pt x="469" y="51"/>
                      </a:lnTo>
                      <a:lnTo>
                        <a:pt x="504" y="70"/>
                      </a:lnTo>
                      <a:lnTo>
                        <a:pt x="536" y="90"/>
                      </a:lnTo>
                      <a:lnTo>
                        <a:pt x="567" y="111"/>
                      </a:lnTo>
                      <a:lnTo>
                        <a:pt x="594" y="131"/>
                      </a:lnTo>
                      <a:lnTo>
                        <a:pt x="617" y="150"/>
                      </a:lnTo>
                      <a:lnTo>
                        <a:pt x="636" y="167"/>
                      </a:lnTo>
                      <a:lnTo>
                        <a:pt x="663" y="193"/>
                      </a:lnTo>
                      <a:lnTo>
                        <a:pt x="673" y="203"/>
                      </a:lnTo>
                      <a:lnTo>
                        <a:pt x="714" y="1048"/>
                      </a:lnTo>
                      <a:close/>
                    </a:path>
                  </a:pathLst>
                </a:custGeom>
                <a:solidFill>
                  <a:srgbClr val="1919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365" name="Freeform 344"/>
                <p:cNvSpPr>
                  <a:spLocks/>
                </p:cNvSpPr>
                <p:nvPr/>
              </p:nvSpPr>
              <p:spPr bwMode="auto">
                <a:xfrm>
                  <a:off x="1372" y="2898"/>
                  <a:ext cx="21" cy="123"/>
                </a:xfrm>
                <a:custGeom>
                  <a:avLst/>
                  <a:gdLst>
                    <a:gd name="T0" fmla="*/ 0 w 303"/>
                    <a:gd name="T1" fmla="*/ 0 h 1722"/>
                    <a:gd name="T2" fmla="*/ 0 w 303"/>
                    <a:gd name="T3" fmla="*/ 0 h 1722"/>
                    <a:gd name="T4" fmla="*/ 0 w 303"/>
                    <a:gd name="T5" fmla="*/ 0 h 1722"/>
                    <a:gd name="T6" fmla="*/ 0 w 303"/>
                    <a:gd name="T7" fmla="*/ 0 h 1722"/>
                    <a:gd name="T8" fmla="*/ 0 w 303"/>
                    <a:gd name="T9" fmla="*/ 0 h 1722"/>
                    <a:gd name="T10" fmla="*/ 0 w 303"/>
                    <a:gd name="T11" fmla="*/ 0 h 1722"/>
                    <a:gd name="T12" fmla="*/ 0 w 303"/>
                    <a:gd name="T13" fmla="*/ 0 h 1722"/>
                    <a:gd name="T14" fmla="*/ 0 w 303"/>
                    <a:gd name="T15" fmla="*/ 0 h 1722"/>
                    <a:gd name="T16" fmla="*/ 0 w 303"/>
                    <a:gd name="T17" fmla="*/ 0 h 1722"/>
                    <a:gd name="T18" fmla="*/ 0 w 303"/>
                    <a:gd name="T19" fmla="*/ 0 h 1722"/>
                    <a:gd name="T20" fmla="*/ 0 w 303"/>
                    <a:gd name="T21" fmla="*/ 0 h 1722"/>
                    <a:gd name="T22" fmla="*/ 0 w 303"/>
                    <a:gd name="T23" fmla="*/ 0 h 1722"/>
                    <a:gd name="T24" fmla="*/ 0 w 303"/>
                    <a:gd name="T25" fmla="*/ 0 h 1722"/>
                    <a:gd name="T26" fmla="*/ 0 w 303"/>
                    <a:gd name="T27" fmla="*/ 0 h 1722"/>
                    <a:gd name="T28" fmla="*/ 0 w 303"/>
                    <a:gd name="T29" fmla="*/ 0 h 1722"/>
                    <a:gd name="T30" fmla="*/ 0 w 303"/>
                    <a:gd name="T31" fmla="*/ 0 h 1722"/>
                    <a:gd name="T32" fmla="*/ 0 w 303"/>
                    <a:gd name="T33" fmla="*/ 0 h 1722"/>
                    <a:gd name="T34" fmla="*/ 0 w 303"/>
                    <a:gd name="T35" fmla="*/ 0 h 1722"/>
                    <a:gd name="T36" fmla="*/ 0 w 303"/>
                    <a:gd name="T37" fmla="*/ 0 h 1722"/>
                    <a:gd name="T38" fmla="*/ 0 w 303"/>
                    <a:gd name="T39" fmla="*/ 0 h 1722"/>
                    <a:gd name="T40" fmla="*/ 0 w 303"/>
                    <a:gd name="T41" fmla="*/ 0 h 1722"/>
                    <a:gd name="T42" fmla="*/ 0 w 303"/>
                    <a:gd name="T43" fmla="*/ 0 h 1722"/>
                    <a:gd name="T44" fmla="*/ 0 w 303"/>
                    <a:gd name="T45" fmla="*/ 0 h 1722"/>
                    <a:gd name="T46" fmla="*/ 0 w 303"/>
                    <a:gd name="T47" fmla="*/ 0 h 1722"/>
                    <a:gd name="T48" fmla="*/ 0 w 303"/>
                    <a:gd name="T49" fmla="*/ 0 h 1722"/>
                    <a:gd name="T50" fmla="*/ 0 w 303"/>
                    <a:gd name="T51" fmla="*/ 0 h 1722"/>
                    <a:gd name="T52" fmla="*/ 0 w 303"/>
                    <a:gd name="T53" fmla="*/ 0 h 1722"/>
                    <a:gd name="T54" fmla="*/ 0 w 303"/>
                    <a:gd name="T55" fmla="*/ 0 h 1722"/>
                    <a:gd name="T56" fmla="*/ 0 w 303"/>
                    <a:gd name="T57" fmla="*/ 0 h 1722"/>
                    <a:gd name="T58" fmla="*/ 0 w 303"/>
                    <a:gd name="T59" fmla="*/ 0 h 1722"/>
                    <a:gd name="T60" fmla="*/ 0 w 303"/>
                    <a:gd name="T61" fmla="*/ 0 h 1722"/>
                    <a:gd name="T62" fmla="*/ 0 w 303"/>
                    <a:gd name="T63" fmla="*/ 0 h 1722"/>
                    <a:gd name="T64" fmla="*/ 0 w 303"/>
                    <a:gd name="T65" fmla="*/ 0 h 1722"/>
                    <a:gd name="T66" fmla="*/ 0 w 303"/>
                    <a:gd name="T67" fmla="*/ 0 h 1722"/>
                    <a:gd name="T68" fmla="*/ 0 w 303"/>
                    <a:gd name="T69" fmla="*/ 0 h 1722"/>
                    <a:gd name="T70" fmla="*/ 0 w 303"/>
                    <a:gd name="T71" fmla="*/ 0 h 1722"/>
                    <a:gd name="T72" fmla="*/ 0 w 303"/>
                    <a:gd name="T73" fmla="*/ 0 h 1722"/>
                    <a:gd name="T74" fmla="*/ 0 w 303"/>
                    <a:gd name="T75" fmla="*/ 0 h 1722"/>
                    <a:gd name="T76" fmla="*/ 0 w 303"/>
                    <a:gd name="T77" fmla="*/ 0 h 1722"/>
                    <a:gd name="T78" fmla="*/ 0 w 303"/>
                    <a:gd name="T79" fmla="*/ 0 h 1722"/>
                    <a:gd name="T80" fmla="*/ 0 w 303"/>
                    <a:gd name="T81" fmla="*/ 0 h 1722"/>
                    <a:gd name="T82" fmla="*/ 0 w 303"/>
                    <a:gd name="T83" fmla="*/ 0 h 1722"/>
                    <a:gd name="T84" fmla="*/ 0 w 303"/>
                    <a:gd name="T85" fmla="*/ 0 h 1722"/>
                    <a:gd name="T86" fmla="*/ 0 w 303"/>
                    <a:gd name="T87" fmla="*/ 0 h 1722"/>
                    <a:gd name="T88" fmla="*/ 0 w 303"/>
                    <a:gd name="T89" fmla="*/ 0 h 1722"/>
                    <a:gd name="T90" fmla="*/ 0 w 303"/>
                    <a:gd name="T91" fmla="*/ 0 h 1722"/>
                    <a:gd name="T92" fmla="*/ 0 w 303"/>
                    <a:gd name="T93" fmla="*/ 0 h 1722"/>
                    <a:gd name="T94" fmla="*/ 0 w 303"/>
                    <a:gd name="T95" fmla="*/ 0 h 1722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303"/>
                    <a:gd name="T145" fmla="*/ 0 h 1722"/>
                    <a:gd name="T146" fmla="*/ 303 w 303"/>
                    <a:gd name="T147" fmla="*/ 1722 h 1722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303" h="1722">
                      <a:moveTo>
                        <a:pt x="148" y="1722"/>
                      </a:moveTo>
                      <a:lnTo>
                        <a:pt x="131" y="1717"/>
                      </a:lnTo>
                      <a:lnTo>
                        <a:pt x="115" y="1710"/>
                      </a:lnTo>
                      <a:lnTo>
                        <a:pt x="100" y="1703"/>
                      </a:lnTo>
                      <a:lnTo>
                        <a:pt x="86" y="1696"/>
                      </a:lnTo>
                      <a:lnTo>
                        <a:pt x="73" y="1688"/>
                      </a:lnTo>
                      <a:lnTo>
                        <a:pt x="61" y="1679"/>
                      </a:lnTo>
                      <a:lnTo>
                        <a:pt x="49" y="1670"/>
                      </a:lnTo>
                      <a:lnTo>
                        <a:pt x="39" y="1661"/>
                      </a:lnTo>
                      <a:lnTo>
                        <a:pt x="30" y="1652"/>
                      </a:lnTo>
                      <a:lnTo>
                        <a:pt x="22" y="1643"/>
                      </a:lnTo>
                      <a:lnTo>
                        <a:pt x="15" y="1634"/>
                      </a:lnTo>
                      <a:lnTo>
                        <a:pt x="10" y="1625"/>
                      </a:lnTo>
                      <a:lnTo>
                        <a:pt x="4" y="1617"/>
                      </a:lnTo>
                      <a:lnTo>
                        <a:pt x="1" y="1608"/>
                      </a:lnTo>
                      <a:lnTo>
                        <a:pt x="0" y="1600"/>
                      </a:lnTo>
                      <a:lnTo>
                        <a:pt x="0" y="1592"/>
                      </a:lnTo>
                      <a:lnTo>
                        <a:pt x="4" y="1537"/>
                      </a:lnTo>
                      <a:lnTo>
                        <a:pt x="14" y="1446"/>
                      </a:lnTo>
                      <a:lnTo>
                        <a:pt x="24" y="1325"/>
                      </a:lnTo>
                      <a:lnTo>
                        <a:pt x="37" y="1182"/>
                      </a:lnTo>
                      <a:lnTo>
                        <a:pt x="51" y="1026"/>
                      </a:lnTo>
                      <a:lnTo>
                        <a:pt x="66" y="864"/>
                      </a:lnTo>
                      <a:lnTo>
                        <a:pt x="80" y="705"/>
                      </a:lnTo>
                      <a:lnTo>
                        <a:pt x="93" y="557"/>
                      </a:lnTo>
                      <a:lnTo>
                        <a:pt x="103" y="437"/>
                      </a:lnTo>
                      <a:lnTo>
                        <a:pt x="112" y="334"/>
                      </a:lnTo>
                      <a:lnTo>
                        <a:pt x="117" y="287"/>
                      </a:lnTo>
                      <a:lnTo>
                        <a:pt x="123" y="245"/>
                      </a:lnTo>
                      <a:lnTo>
                        <a:pt x="130" y="206"/>
                      </a:lnTo>
                      <a:lnTo>
                        <a:pt x="138" y="170"/>
                      </a:lnTo>
                      <a:lnTo>
                        <a:pt x="143" y="154"/>
                      </a:lnTo>
                      <a:lnTo>
                        <a:pt x="150" y="138"/>
                      </a:lnTo>
                      <a:lnTo>
                        <a:pt x="156" y="123"/>
                      </a:lnTo>
                      <a:lnTo>
                        <a:pt x="162" y="110"/>
                      </a:lnTo>
                      <a:lnTo>
                        <a:pt x="169" y="96"/>
                      </a:lnTo>
                      <a:lnTo>
                        <a:pt x="177" y="84"/>
                      </a:lnTo>
                      <a:lnTo>
                        <a:pt x="186" y="72"/>
                      </a:lnTo>
                      <a:lnTo>
                        <a:pt x="195" y="62"/>
                      </a:lnTo>
                      <a:lnTo>
                        <a:pt x="205" y="51"/>
                      </a:lnTo>
                      <a:lnTo>
                        <a:pt x="216" y="41"/>
                      </a:lnTo>
                      <a:lnTo>
                        <a:pt x="228" y="33"/>
                      </a:lnTo>
                      <a:lnTo>
                        <a:pt x="240" y="25"/>
                      </a:lnTo>
                      <a:lnTo>
                        <a:pt x="254" y="17"/>
                      </a:lnTo>
                      <a:lnTo>
                        <a:pt x="269" y="11"/>
                      </a:lnTo>
                      <a:lnTo>
                        <a:pt x="285" y="5"/>
                      </a:lnTo>
                      <a:lnTo>
                        <a:pt x="303" y="0"/>
                      </a:lnTo>
                      <a:lnTo>
                        <a:pt x="148" y="1722"/>
                      </a:ln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366" name="Freeform 345"/>
                <p:cNvSpPr>
                  <a:spLocks/>
                </p:cNvSpPr>
                <p:nvPr/>
              </p:nvSpPr>
              <p:spPr bwMode="auto">
                <a:xfrm>
                  <a:off x="1543" y="2652"/>
                  <a:ext cx="144" cy="154"/>
                </a:xfrm>
                <a:custGeom>
                  <a:avLst/>
                  <a:gdLst>
                    <a:gd name="T0" fmla="*/ 0 w 2019"/>
                    <a:gd name="T1" fmla="*/ 0 h 2153"/>
                    <a:gd name="T2" fmla="*/ 0 w 2019"/>
                    <a:gd name="T3" fmla="*/ 0 h 2153"/>
                    <a:gd name="T4" fmla="*/ 0 w 2019"/>
                    <a:gd name="T5" fmla="*/ 0 h 2153"/>
                    <a:gd name="T6" fmla="*/ 0 w 2019"/>
                    <a:gd name="T7" fmla="*/ 0 h 2153"/>
                    <a:gd name="T8" fmla="*/ 0 w 2019"/>
                    <a:gd name="T9" fmla="*/ 0 h 2153"/>
                    <a:gd name="T10" fmla="*/ 0 w 2019"/>
                    <a:gd name="T11" fmla="*/ 0 h 2153"/>
                    <a:gd name="T12" fmla="*/ 0 w 2019"/>
                    <a:gd name="T13" fmla="*/ 0 h 2153"/>
                    <a:gd name="T14" fmla="*/ 0 w 2019"/>
                    <a:gd name="T15" fmla="*/ 0 h 2153"/>
                    <a:gd name="T16" fmla="*/ 0 w 2019"/>
                    <a:gd name="T17" fmla="*/ 0 h 2153"/>
                    <a:gd name="T18" fmla="*/ 0 w 2019"/>
                    <a:gd name="T19" fmla="*/ 0 h 2153"/>
                    <a:gd name="T20" fmla="*/ 0 w 2019"/>
                    <a:gd name="T21" fmla="*/ 0 h 2153"/>
                    <a:gd name="T22" fmla="*/ 0 w 2019"/>
                    <a:gd name="T23" fmla="*/ 0 h 2153"/>
                    <a:gd name="T24" fmla="*/ 0 w 2019"/>
                    <a:gd name="T25" fmla="*/ 0 h 2153"/>
                    <a:gd name="T26" fmla="*/ 0 w 2019"/>
                    <a:gd name="T27" fmla="*/ 0 h 2153"/>
                    <a:gd name="T28" fmla="*/ 0 w 2019"/>
                    <a:gd name="T29" fmla="*/ 0 h 2153"/>
                    <a:gd name="T30" fmla="*/ 0 w 2019"/>
                    <a:gd name="T31" fmla="*/ 0 h 2153"/>
                    <a:gd name="T32" fmla="*/ 0 w 2019"/>
                    <a:gd name="T33" fmla="*/ 0 h 2153"/>
                    <a:gd name="T34" fmla="*/ 0 w 2019"/>
                    <a:gd name="T35" fmla="*/ 0 h 2153"/>
                    <a:gd name="T36" fmla="*/ 0 w 2019"/>
                    <a:gd name="T37" fmla="*/ 0 h 2153"/>
                    <a:gd name="T38" fmla="*/ 0 w 2019"/>
                    <a:gd name="T39" fmla="*/ 0 h 2153"/>
                    <a:gd name="T40" fmla="*/ 0 w 2019"/>
                    <a:gd name="T41" fmla="*/ 0 h 2153"/>
                    <a:gd name="T42" fmla="*/ 0 w 2019"/>
                    <a:gd name="T43" fmla="*/ 0 h 2153"/>
                    <a:gd name="T44" fmla="*/ 0 w 2019"/>
                    <a:gd name="T45" fmla="*/ 0 h 2153"/>
                    <a:gd name="T46" fmla="*/ 0 w 2019"/>
                    <a:gd name="T47" fmla="*/ 0 h 2153"/>
                    <a:gd name="T48" fmla="*/ 0 w 2019"/>
                    <a:gd name="T49" fmla="*/ 0 h 2153"/>
                    <a:gd name="T50" fmla="*/ 0 w 2019"/>
                    <a:gd name="T51" fmla="*/ 0 h 2153"/>
                    <a:gd name="T52" fmla="*/ 0 w 2019"/>
                    <a:gd name="T53" fmla="*/ 0 h 2153"/>
                    <a:gd name="T54" fmla="*/ 0 w 2019"/>
                    <a:gd name="T55" fmla="*/ 0 h 2153"/>
                    <a:gd name="T56" fmla="*/ 0 w 2019"/>
                    <a:gd name="T57" fmla="*/ 0 h 2153"/>
                    <a:gd name="T58" fmla="*/ 0 w 2019"/>
                    <a:gd name="T59" fmla="*/ 0 h 2153"/>
                    <a:gd name="T60" fmla="*/ 0 w 2019"/>
                    <a:gd name="T61" fmla="*/ 0 h 2153"/>
                    <a:gd name="T62" fmla="*/ 0 w 2019"/>
                    <a:gd name="T63" fmla="*/ 0 h 2153"/>
                    <a:gd name="T64" fmla="*/ 0 w 2019"/>
                    <a:gd name="T65" fmla="*/ 0 h 2153"/>
                    <a:gd name="T66" fmla="*/ 0 w 2019"/>
                    <a:gd name="T67" fmla="*/ 0 h 2153"/>
                    <a:gd name="T68" fmla="*/ 0 w 2019"/>
                    <a:gd name="T69" fmla="*/ 0 h 2153"/>
                    <a:gd name="T70" fmla="*/ 0 w 2019"/>
                    <a:gd name="T71" fmla="*/ 0 h 2153"/>
                    <a:gd name="T72" fmla="*/ 0 w 2019"/>
                    <a:gd name="T73" fmla="*/ 0 h 2153"/>
                    <a:gd name="T74" fmla="*/ 0 w 2019"/>
                    <a:gd name="T75" fmla="*/ 0 h 2153"/>
                    <a:gd name="T76" fmla="*/ 0 w 2019"/>
                    <a:gd name="T77" fmla="*/ 0 h 2153"/>
                    <a:gd name="T78" fmla="*/ 0 w 2019"/>
                    <a:gd name="T79" fmla="*/ 0 h 2153"/>
                    <a:gd name="T80" fmla="*/ 0 w 2019"/>
                    <a:gd name="T81" fmla="*/ 0 h 2153"/>
                    <a:gd name="T82" fmla="*/ 0 w 2019"/>
                    <a:gd name="T83" fmla="*/ 0 h 2153"/>
                    <a:gd name="T84" fmla="*/ 0 w 2019"/>
                    <a:gd name="T85" fmla="*/ 0 h 2153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019"/>
                    <a:gd name="T130" fmla="*/ 0 h 2153"/>
                    <a:gd name="T131" fmla="*/ 2019 w 2019"/>
                    <a:gd name="T132" fmla="*/ 2153 h 2153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019" h="2153">
                      <a:moveTo>
                        <a:pt x="532" y="0"/>
                      </a:moveTo>
                      <a:lnTo>
                        <a:pt x="560" y="33"/>
                      </a:lnTo>
                      <a:lnTo>
                        <a:pt x="635" y="119"/>
                      </a:lnTo>
                      <a:lnTo>
                        <a:pt x="744" y="244"/>
                      </a:lnTo>
                      <a:lnTo>
                        <a:pt x="874" y="391"/>
                      </a:lnTo>
                      <a:lnTo>
                        <a:pt x="941" y="467"/>
                      </a:lnTo>
                      <a:lnTo>
                        <a:pt x="1010" y="543"/>
                      </a:lnTo>
                      <a:lnTo>
                        <a:pt x="1077" y="616"/>
                      </a:lnTo>
                      <a:lnTo>
                        <a:pt x="1141" y="684"/>
                      </a:lnTo>
                      <a:lnTo>
                        <a:pt x="1200" y="744"/>
                      </a:lnTo>
                      <a:lnTo>
                        <a:pt x="1252" y="796"/>
                      </a:lnTo>
                      <a:lnTo>
                        <a:pt x="1275" y="819"/>
                      </a:lnTo>
                      <a:lnTo>
                        <a:pt x="1297" y="838"/>
                      </a:lnTo>
                      <a:lnTo>
                        <a:pt x="1315" y="853"/>
                      </a:lnTo>
                      <a:lnTo>
                        <a:pt x="1331" y="865"/>
                      </a:lnTo>
                      <a:lnTo>
                        <a:pt x="1364" y="888"/>
                      </a:lnTo>
                      <a:lnTo>
                        <a:pt x="1405" y="915"/>
                      </a:lnTo>
                      <a:lnTo>
                        <a:pt x="1452" y="946"/>
                      </a:lnTo>
                      <a:lnTo>
                        <a:pt x="1504" y="978"/>
                      </a:lnTo>
                      <a:lnTo>
                        <a:pt x="1617" y="1047"/>
                      </a:lnTo>
                      <a:lnTo>
                        <a:pt x="1733" y="1118"/>
                      </a:lnTo>
                      <a:lnTo>
                        <a:pt x="1842" y="1183"/>
                      </a:lnTo>
                      <a:lnTo>
                        <a:pt x="1933" y="1237"/>
                      </a:lnTo>
                      <a:lnTo>
                        <a:pt x="1996" y="1274"/>
                      </a:lnTo>
                      <a:lnTo>
                        <a:pt x="2019" y="1287"/>
                      </a:lnTo>
                      <a:lnTo>
                        <a:pt x="1841" y="2153"/>
                      </a:lnTo>
                      <a:lnTo>
                        <a:pt x="1819" y="2143"/>
                      </a:lnTo>
                      <a:lnTo>
                        <a:pt x="1761" y="2119"/>
                      </a:lnTo>
                      <a:lnTo>
                        <a:pt x="1674" y="2081"/>
                      </a:lnTo>
                      <a:lnTo>
                        <a:pt x="1567" y="2034"/>
                      </a:lnTo>
                      <a:lnTo>
                        <a:pt x="1508" y="2006"/>
                      </a:lnTo>
                      <a:lnTo>
                        <a:pt x="1448" y="1978"/>
                      </a:lnTo>
                      <a:lnTo>
                        <a:pt x="1387" y="1949"/>
                      </a:lnTo>
                      <a:lnTo>
                        <a:pt x="1327" y="1919"/>
                      </a:lnTo>
                      <a:lnTo>
                        <a:pt x="1267" y="1888"/>
                      </a:lnTo>
                      <a:lnTo>
                        <a:pt x="1211" y="1857"/>
                      </a:lnTo>
                      <a:lnTo>
                        <a:pt x="1158" y="1827"/>
                      </a:lnTo>
                      <a:lnTo>
                        <a:pt x="1109" y="1798"/>
                      </a:lnTo>
                      <a:lnTo>
                        <a:pt x="1085" y="1782"/>
                      </a:lnTo>
                      <a:lnTo>
                        <a:pt x="1060" y="1764"/>
                      </a:lnTo>
                      <a:lnTo>
                        <a:pt x="1034" y="1742"/>
                      </a:lnTo>
                      <a:lnTo>
                        <a:pt x="1006" y="1719"/>
                      </a:lnTo>
                      <a:lnTo>
                        <a:pt x="976" y="1694"/>
                      </a:lnTo>
                      <a:lnTo>
                        <a:pt x="946" y="1667"/>
                      </a:lnTo>
                      <a:lnTo>
                        <a:pt x="915" y="1639"/>
                      </a:lnTo>
                      <a:lnTo>
                        <a:pt x="883" y="1607"/>
                      </a:lnTo>
                      <a:lnTo>
                        <a:pt x="817" y="1543"/>
                      </a:lnTo>
                      <a:lnTo>
                        <a:pt x="751" y="1474"/>
                      </a:lnTo>
                      <a:lnTo>
                        <a:pt x="682" y="1402"/>
                      </a:lnTo>
                      <a:lnTo>
                        <a:pt x="616" y="1328"/>
                      </a:lnTo>
                      <a:lnTo>
                        <a:pt x="549" y="1255"/>
                      </a:lnTo>
                      <a:lnTo>
                        <a:pt x="487" y="1182"/>
                      </a:lnTo>
                      <a:lnTo>
                        <a:pt x="427" y="1112"/>
                      </a:lnTo>
                      <a:lnTo>
                        <a:pt x="373" y="1045"/>
                      </a:lnTo>
                      <a:lnTo>
                        <a:pt x="324" y="984"/>
                      </a:lnTo>
                      <a:lnTo>
                        <a:pt x="281" y="928"/>
                      </a:lnTo>
                      <a:lnTo>
                        <a:pt x="247" y="881"/>
                      </a:lnTo>
                      <a:lnTo>
                        <a:pt x="222" y="843"/>
                      </a:lnTo>
                      <a:lnTo>
                        <a:pt x="197" y="806"/>
                      </a:lnTo>
                      <a:lnTo>
                        <a:pt x="167" y="760"/>
                      </a:lnTo>
                      <a:lnTo>
                        <a:pt x="133" y="709"/>
                      </a:lnTo>
                      <a:lnTo>
                        <a:pt x="98" y="652"/>
                      </a:lnTo>
                      <a:lnTo>
                        <a:pt x="82" y="622"/>
                      </a:lnTo>
                      <a:lnTo>
                        <a:pt x="66" y="592"/>
                      </a:lnTo>
                      <a:lnTo>
                        <a:pt x="51" y="560"/>
                      </a:lnTo>
                      <a:lnTo>
                        <a:pt x="38" y="527"/>
                      </a:lnTo>
                      <a:lnTo>
                        <a:pt x="26" y="495"/>
                      </a:lnTo>
                      <a:lnTo>
                        <a:pt x="16" y="463"/>
                      </a:lnTo>
                      <a:lnTo>
                        <a:pt x="8" y="430"/>
                      </a:lnTo>
                      <a:lnTo>
                        <a:pt x="2" y="396"/>
                      </a:lnTo>
                      <a:lnTo>
                        <a:pt x="0" y="364"/>
                      </a:lnTo>
                      <a:lnTo>
                        <a:pt x="1" y="332"/>
                      </a:lnTo>
                      <a:lnTo>
                        <a:pt x="7" y="300"/>
                      </a:lnTo>
                      <a:lnTo>
                        <a:pt x="15" y="269"/>
                      </a:lnTo>
                      <a:lnTo>
                        <a:pt x="28" y="238"/>
                      </a:lnTo>
                      <a:lnTo>
                        <a:pt x="45" y="209"/>
                      </a:lnTo>
                      <a:lnTo>
                        <a:pt x="67" y="181"/>
                      </a:lnTo>
                      <a:lnTo>
                        <a:pt x="94" y="154"/>
                      </a:lnTo>
                      <a:lnTo>
                        <a:pt x="126" y="128"/>
                      </a:lnTo>
                      <a:lnTo>
                        <a:pt x="165" y="104"/>
                      </a:lnTo>
                      <a:lnTo>
                        <a:pt x="209" y="81"/>
                      </a:lnTo>
                      <a:lnTo>
                        <a:pt x="259" y="61"/>
                      </a:lnTo>
                      <a:lnTo>
                        <a:pt x="317" y="42"/>
                      </a:lnTo>
                      <a:lnTo>
                        <a:pt x="381" y="26"/>
                      </a:lnTo>
                      <a:lnTo>
                        <a:pt x="453" y="12"/>
                      </a:lnTo>
                      <a:lnTo>
                        <a:pt x="532" y="0"/>
                      </a:lnTo>
                      <a:close/>
                    </a:path>
                  </a:pathLst>
                </a:custGeom>
                <a:solidFill>
                  <a:srgbClr val="004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367" name="Freeform 346"/>
                <p:cNvSpPr>
                  <a:spLocks/>
                </p:cNvSpPr>
                <p:nvPr/>
              </p:nvSpPr>
              <p:spPr bwMode="auto">
                <a:xfrm>
                  <a:off x="1466" y="2648"/>
                  <a:ext cx="169" cy="214"/>
                </a:xfrm>
                <a:custGeom>
                  <a:avLst/>
                  <a:gdLst>
                    <a:gd name="T0" fmla="*/ 0 w 2374"/>
                    <a:gd name="T1" fmla="*/ 0 h 2993"/>
                    <a:gd name="T2" fmla="*/ 0 w 2374"/>
                    <a:gd name="T3" fmla="*/ 0 h 2993"/>
                    <a:gd name="T4" fmla="*/ 0 w 2374"/>
                    <a:gd name="T5" fmla="*/ 0 h 2993"/>
                    <a:gd name="T6" fmla="*/ 0 w 2374"/>
                    <a:gd name="T7" fmla="*/ 0 h 2993"/>
                    <a:gd name="T8" fmla="*/ 0 w 2374"/>
                    <a:gd name="T9" fmla="*/ 0 h 2993"/>
                    <a:gd name="T10" fmla="*/ 0 w 2374"/>
                    <a:gd name="T11" fmla="*/ 0 h 2993"/>
                    <a:gd name="T12" fmla="*/ 0 w 2374"/>
                    <a:gd name="T13" fmla="*/ 0 h 2993"/>
                    <a:gd name="T14" fmla="*/ 0 w 2374"/>
                    <a:gd name="T15" fmla="*/ 0 h 2993"/>
                    <a:gd name="T16" fmla="*/ 0 w 2374"/>
                    <a:gd name="T17" fmla="*/ 0 h 2993"/>
                    <a:gd name="T18" fmla="*/ 0 w 2374"/>
                    <a:gd name="T19" fmla="*/ 0 h 2993"/>
                    <a:gd name="T20" fmla="*/ 0 w 2374"/>
                    <a:gd name="T21" fmla="*/ 0 h 2993"/>
                    <a:gd name="T22" fmla="*/ 0 w 2374"/>
                    <a:gd name="T23" fmla="*/ 0 h 2993"/>
                    <a:gd name="T24" fmla="*/ 0 w 2374"/>
                    <a:gd name="T25" fmla="*/ 0 h 2993"/>
                    <a:gd name="T26" fmla="*/ 0 w 2374"/>
                    <a:gd name="T27" fmla="*/ 0 h 2993"/>
                    <a:gd name="T28" fmla="*/ 0 w 2374"/>
                    <a:gd name="T29" fmla="*/ 0 h 2993"/>
                    <a:gd name="T30" fmla="*/ 0 w 2374"/>
                    <a:gd name="T31" fmla="*/ 0 h 2993"/>
                    <a:gd name="T32" fmla="*/ 0 w 2374"/>
                    <a:gd name="T33" fmla="*/ 0 h 2993"/>
                    <a:gd name="T34" fmla="*/ 0 w 2374"/>
                    <a:gd name="T35" fmla="*/ 0 h 2993"/>
                    <a:gd name="T36" fmla="*/ 0 w 2374"/>
                    <a:gd name="T37" fmla="*/ 0 h 2993"/>
                    <a:gd name="T38" fmla="*/ 0 w 2374"/>
                    <a:gd name="T39" fmla="*/ 0 h 2993"/>
                    <a:gd name="T40" fmla="*/ 0 w 2374"/>
                    <a:gd name="T41" fmla="*/ 0 h 2993"/>
                    <a:gd name="T42" fmla="*/ 0 w 2374"/>
                    <a:gd name="T43" fmla="*/ 0 h 2993"/>
                    <a:gd name="T44" fmla="*/ 0 w 2374"/>
                    <a:gd name="T45" fmla="*/ 0 h 2993"/>
                    <a:gd name="T46" fmla="*/ 0 w 2374"/>
                    <a:gd name="T47" fmla="*/ 0 h 2993"/>
                    <a:gd name="T48" fmla="*/ 0 w 2374"/>
                    <a:gd name="T49" fmla="*/ 0 h 2993"/>
                    <a:gd name="T50" fmla="*/ 0 w 2374"/>
                    <a:gd name="T51" fmla="*/ 0 h 2993"/>
                    <a:gd name="T52" fmla="*/ 0 w 2374"/>
                    <a:gd name="T53" fmla="*/ 0 h 2993"/>
                    <a:gd name="T54" fmla="*/ 0 w 2374"/>
                    <a:gd name="T55" fmla="*/ 0 h 2993"/>
                    <a:gd name="T56" fmla="*/ 0 w 2374"/>
                    <a:gd name="T57" fmla="*/ 0 h 2993"/>
                    <a:gd name="T58" fmla="*/ 0 w 2374"/>
                    <a:gd name="T59" fmla="*/ 0 h 2993"/>
                    <a:gd name="T60" fmla="*/ 0 w 2374"/>
                    <a:gd name="T61" fmla="*/ 0 h 2993"/>
                    <a:gd name="T62" fmla="*/ 0 w 2374"/>
                    <a:gd name="T63" fmla="*/ 0 h 2993"/>
                    <a:gd name="T64" fmla="*/ 0 w 2374"/>
                    <a:gd name="T65" fmla="*/ 0 h 2993"/>
                    <a:gd name="T66" fmla="*/ 0 w 2374"/>
                    <a:gd name="T67" fmla="*/ 0 h 2993"/>
                    <a:gd name="T68" fmla="*/ 0 w 2374"/>
                    <a:gd name="T69" fmla="*/ 0 h 2993"/>
                    <a:gd name="T70" fmla="*/ 0 w 2374"/>
                    <a:gd name="T71" fmla="*/ 0 h 2993"/>
                    <a:gd name="T72" fmla="*/ 0 w 2374"/>
                    <a:gd name="T73" fmla="*/ 0 h 2993"/>
                    <a:gd name="T74" fmla="*/ 0 w 2374"/>
                    <a:gd name="T75" fmla="*/ 0 h 2993"/>
                    <a:gd name="T76" fmla="*/ 0 w 2374"/>
                    <a:gd name="T77" fmla="*/ 0 h 2993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374"/>
                    <a:gd name="T118" fmla="*/ 0 h 2993"/>
                    <a:gd name="T119" fmla="*/ 2374 w 2374"/>
                    <a:gd name="T120" fmla="*/ 2993 h 2993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374" h="2993">
                      <a:moveTo>
                        <a:pt x="1088" y="0"/>
                      </a:moveTo>
                      <a:lnTo>
                        <a:pt x="865" y="19"/>
                      </a:lnTo>
                      <a:lnTo>
                        <a:pt x="857" y="29"/>
                      </a:lnTo>
                      <a:lnTo>
                        <a:pt x="834" y="60"/>
                      </a:lnTo>
                      <a:lnTo>
                        <a:pt x="818" y="84"/>
                      </a:lnTo>
                      <a:lnTo>
                        <a:pt x="797" y="113"/>
                      </a:lnTo>
                      <a:lnTo>
                        <a:pt x="774" y="149"/>
                      </a:lnTo>
                      <a:lnTo>
                        <a:pt x="749" y="192"/>
                      </a:lnTo>
                      <a:lnTo>
                        <a:pt x="720" y="241"/>
                      </a:lnTo>
                      <a:lnTo>
                        <a:pt x="690" y="297"/>
                      </a:lnTo>
                      <a:lnTo>
                        <a:pt x="656" y="361"/>
                      </a:lnTo>
                      <a:lnTo>
                        <a:pt x="622" y="431"/>
                      </a:lnTo>
                      <a:lnTo>
                        <a:pt x="585" y="511"/>
                      </a:lnTo>
                      <a:lnTo>
                        <a:pt x="547" y="598"/>
                      </a:lnTo>
                      <a:lnTo>
                        <a:pt x="506" y="692"/>
                      </a:lnTo>
                      <a:lnTo>
                        <a:pt x="466" y="796"/>
                      </a:lnTo>
                      <a:lnTo>
                        <a:pt x="445" y="853"/>
                      </a:lnTo>
                      <a:lnTo>
                        <a:pt x="424" y="916"/>
                      </a:lnTo>
                      <a:lnTo>
                        <a:pt x="403" y="984"/>
                      </a:lnTo>
                      <a:lnTo>
                        <a:pt x="382" y="1057"/>
                      </a:lnTo>
                      <a:lnTo>
                        <a:pt x="361" y="1133"/>
                      </a:lnTo>
                      <a:lnTo>
                        <a:pt x="340" y="1213"/>
                      </a:lnTo>
                      <a:lnTo>
                        <a:pt x="320" y="1297"/>
                      </a:lnTo>
                      <a:lnTo>
                        <a:pt x="300" y="1383"/>
                      </a:lnTo>
                      <a:lnTo>
                        <a:pt x="279" y="1471"/>
                      </a:lnTo>
                      <a:lnTo>
                        <a:pt x="260" y="1562"/>
                      </a:lnTo>
                      <a:lnTo>
                        <a:pt x="239" y="1653"/>
                      </a:lnTo>
                      <a:lnTo>
                        <a:pt x="221" y="1745"/>
                      </a:lnTo>
                      <a:lnTo>
                        <a:pt x="184" y="1929"/>
                      </a:lnTo>
                      <a:lnTo>
                        <a:pt x="150" y="2111"/>
                      </a:lnTo>
                      <a:lnTo>
                        <a:pt x="118" y="2286"/>
                      </a:lnTo>
                      <a:lnTo>
                        <a:pt x="88" y="2450"/>
                      </a:lnTo>
                      <a:lnTo>
                        <a:pt x="63" y="2600"/>
                      </a:lnTo>
                      <a:lnTo>
                        <a:pt x="41" y="2731"/>
                      </a:lnTo>
                      <a:lnTo>
                        <a:pt x="11" y="2923"/>
                      </a:lnTo>
                      <a:lnTo>
                        <a:pt x="0" y="2993"/>
                      </a:lnTo>
                      <a:lnTo>
                        <a:pt x="2374" y="2993"/>
                      </a:lnTo>
                      <a:lnTo>
                        <a:pt x="2022" y="1054"/>
                      </a:lnTo>
                      <a:lnTo>
                        <a:pt x="1088" y="0"/>
                      </a:lnTo>
                      <a:close/>
                    </a:path>
                  </a:pathLst>
                </a:custGeom>
                <a:solidFill>
                  <a:srgbClr val="004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368" name="Freeform 347"/>
                <p:cNvSpPr>
                  <a:spLocks/>
                </p:cNvSpPr>
                <p:nvPr/>
              </p:nvSpPr>
              <p:spPr bwMode="auto">
                <a:xfrm>
                  <a:off x="1405" y="2649"/>
                  <a:ext cx="149" cy="152"/>
                </a:xfrm>
                <a:custGeom>
                  <a:avLst/>
                  <a:gdLst>
                    <a:gd name="T0" fmla="*/ 0 w 2086"/>
                    <a:gd name="T1" fmla="*/ 0 h 2132"/>
                    <a:gd name="T2" fmla="*/ 0 w 2086"/>
                    <a:gd name="T3" fmla="*/ 0 h 2132"/>
                    <a:gd name="T4" fmla="*/ 0 w 2086"/>
                    <a:gd name="T5" fmla="*/ 0 h 2132"/>
                    <a:gd name="T6" fmla="*/ 0 w 2086"/>
                    <a:gd name="T7" fmla="*/ 0 h 2132"/>
                    <a:gd name="T8" fmla="*/ 0 w 2086"/>
                    <a:gd name="T9" fmla="*/ 0 h 2132"/>
                    <a:gd name="T10" fmla="*/ 0 w 2086"/>
                    <a:gd name="T11" fmla="*/ 0 h 2132"/>
                    <a:gd name="T12" fmla="*/ 0 w 2086"/>
                    <a:gd name="T13" fmla="*/ 0 h 2132"/>
                    <a:gd name="T14" fmla="*/ 0 w 2086"/>
                    <a:gd name="T15" fmla="*/ 0 h 2132"/>
                    <a:gd name="T16" fmla="*/ 0 w 2086"/>
                    <a:gd name="T17" fmla="*/ 0 h 2132"/>
                    <a:gd name="T18" fmla="*/ 0 w 2086"/>
                    <a:gd name="T19" fmla="*/ 0 h 2132"/>
                    <a:gd name="T20" fmla="*/ 0 w 2086"/>
                    <a:gd name="T21" fmla="*/ 0 h 2132"/>
                    <a:gd name="T22" fmla="*/ 0 w 2086"/>
                    <a:gd name="T23" fmla="*/ 0 h 2132"/>
                    <a:gd name="T24" fmla="*/ 0 w 2086"/>
                    <a:gd name="T25" fmla="*/ 0 h 2132"/>
                    <a:gd name="T26" fmla="*/ 0 w 2086"/>
                    <a:gd name="T27" fmla="*/ 0 h 2132"/>
                    <a:gd name="T28" fmla="*/ 0 w 2086"/>
                    <a:gd name="T29" fmla="*/ 0 h 2132"/>
                    <a:gd name="T30" fmla="*/ 0 w 2086"/>
                    <a:gd name="T31" fmla="*/ 0 h 2132"/>
                    <a:gd name="T32" fmla="*/ 0 w 2086"/>
                    <a:gd name="T33" fmla="*/ 0 h 2132"/>
                    <a:gd name="T34" fmla="*/ 0 w 2086"/>
                    <a:gd name="T35" fmla="*/ 0 h 2132"/>
                    <a:gd name="T36" fmla="*/ 0 w 2086"/>
                    <a:gd name="T37" fmla="*/ 0 h 2132"/>
                    <a:gd name="T38" fmla="*/ 0 w 2086"/>
                    <a:gd name="T39" fmla="*/ 0 h 2132"/>
                    <a:gd name="T40" fmla="*/ 0 w 2086"/>
                    <a:gd name="T41" fmla="*/ 0 h 2132"/>
                    <a:gd name="T42" fmla="*/ 0 w 2086"/>
                    <a:gd name="T43" fmla="*/ 0 h 2132"/>
                    <a:gd name="T44" fmla="*/ 0 w 2086"/>
                    <a:gd name="T45" fmla="*/ 0 h 2132"/>
                    <a:gd name="T46" fmla="*/ 0 w 2086"/>
                    <a:gd name="T47" fmla="*/ 0 h 2132"/>
                    <a:gd name="T48" fmla="*/ 0 w 2086"/>
                    <a:gd name="T49" fmla="*/ 0 h 2132"/>
                    <a:gd name="T50" fmla="*/ 0 w 2086"/>
                    <a:gd name="T51" fmla="*/ 0 h 2132"/>
                    <a:gd name="T52" fmla="*/ 0 w 2086"/>
                    <a:gd name="T53" fmla="*/ 0 h 2132"/>
                    <a:gd name="T54" fmla="*/ 0 w 2086"/>
                    <a:gd name="T55" fmla="*/ 0 h 2132"/>
                    <a:gd name="T56" fmla="*/ 0 w 2086"/>
                    <a:gd name="T57" fmla="*/ 0 h 2132"/>
                    <a:gd name="T58" fmla="*/ 0 w 2086"/>
                    <a:gd name="T59" fmla="*/ 0 h 2132"/>
                    <a:gd name="T60" fmla="*/ 0 w 2086"/>
                    <a:gd name="T61" fmla="*/ 0 h 2132"/>
                    <a:gd name="T62" fmla="*/ 0 w 2086"/>
                    <a:gd name="T63" fmla="*/ 0 h 2132"/>
                    <a:gd name="T64" fmla="*/ 0 w 2086"/>
                    <a:gd name="T65" fmla="*/ 0 h 2132"/>
                    <a:gd name="T66" fmla="*/ 0 w 2086"/>
                    <a:gd name="T67" fmla="*/ 0 h 2132"/>
                    <a:gd name="T68" fmla="*/ 0 w 2086"/>
                    <a:gd name="T69" fmla="*/ 0 h 2132"/>
                    <a:gd name="T70" fmla="*/ 0 w 2086"/>
                    <a:gd name="T71" fmla="*/ 0 h 2132"/>
                    <a:gd name="T72" fmla="*/ 0 w 2086"/>
                    <a:gd name="T73" fmla="*/ 0 h 2132"/>
                    <a:gd name="T74" fmla="*/ 0 w 2086"/>
                    <a:gd name="T75" fmla="*/ 0 h 2132"/>
                    <a:gd name="T76" fmla="*/ 0 w 2086"/>
                    <a:gd name="T77" fmla="*/ 0 h 2132"/>
                    <a:gd name="T78" fmla="*/ 0 w 2086"/>
                    <a:gd name="T79" fmla="*/ 0 h 2132"/>
                    <a:gd name="T80" fmla="*/ 0 w 2086"/>
                    <a:gd name="T81" fmla="*/ 0 h 2132"/>
                    <a:gd name="T82" fmla="*/ 0 w 2086"/>
                    <a:gd name="T83" fmla="*/ 0 h 2132"/>
                    <a:gd name="T84" fmla="*/ 0 w 2086"/>
                    <a:gd name="T85" fmla="*/ 0 h 2132"/>
                    <a:gd name="T86" fmla="*/ 0 w 2086"/>
                    <a:gd name="T87" fmla="*/ 0 h 2132"/>
                    <a:gd name="T88" fmla="*/ 0 w 2086"/>
                    <a:gd name="T89" fmla="*/ 0 h 2132"/>
                    <a:gd name="T90" fmla="*/ 0 w 2086"/>
                    <a:gd name="T91" fmla="*/ 0 h 2132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2086"/>
                    <a:gd name="T139" fmla="*/ 0 h 2132"/>
                    <a:gd name="T140" fmla="*/ 2086 w 2086"/>
                    <a:gd name="T141" fmla="*/ 2132 h 2132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2086" h="2132">
                      <a:moveTo>
                        <a:pt x="1841" y="1"/>
                      </a:moveTo>
                      <a:lnTo>
                        <a:pt x="1812" y="0"/>
                      </a:lnTo>
                      <a:lnTo>
                        <a:pt x="1780" y="1"/>
                      </a:lnTo>
                      <a:lnTo>
                        <a:pt x="1747" y="5"/>
                      </a:lnTo>
                      <a:lnTo>
                        <a:pt x="1712" y="10"/>
                      </a:lnTo>
                      <a:lnTo>
                        <a:pt x="1676" y="17"/>
                      </a:lnTo>
                      <a:lnTo>
                        <a:pt x="1637" y="26"/>
                      </a:lnTo>
                      <a:lnTo>
                        <a:pt x="1599" y="37"/>
                      </a:lnTo>
                      <a:lnTo>
                        <a:pt x="1558" y="50"/>
                      </a:lnTo>
                      <a:lnTo>
                        <a:pt x="1517" y="65"/>
                      </a:lnTo>
                      <a:lnTo>
                        <a:pt x="1474" y="80"/>
                      </a:lnTo>
                      <a:lnTo>
                        <a:pt x="1432" y="97"/>
                      </a:lnTo>
                      <a:lnTo>
                        <a:pt x="1389" y="115"/>
                      </a:lnTo>
                      <a:lnTo>
                        <a:pt x="1344" y="134"/>
                      </a:lnTo>
                      <a:lnTo>
                        <a:pt x="1301" y="154"/>
                      </a:lnTo>
                      <a:lnTo>
                        <a:pt x="1257" y="176"/>
                      </a:lnTo>
                      <a:lnTo>
                        <a:pt x="1212" y="198"/>
                      </a:lnTo>
                      <a:lnTo>
                        <a:pt x="1169" y="220"/>
                      </a:lnTo>
                      <a:lnTo>
                        <a:pt x="1126" y="244"/>
                      </a:lnTo>
                      <a:lnTo>
                        <a:pt x="1082" y="267"/>
                      </a:lnTo>
                      <a:lnTo>
                        <a:pt x="1040" y="292"/>
                      </a:lnTo>
                      <a:lnTo>
                        <a:pt x="999" y="317"/>
                      </a:lnTo>
                      <a:lnTo>
                        <a:pt x="959" y="342"/>
                      </a:lnTo>
                      <a:lnTo>
                        <a:pt x="919" y="367"/>
                      </a:lnTo>
                      <a:lnTo>
                        <a:pt x="882" y="391"/>
                      </a:lnTo>
                      <a:lnTo>
                        <a:pt x="845" y="416"/>
                      </a:lnTo>
                      <a:lnTo>
                        <a:pt x="811" y="440"/>
                      </a:lnTo>
                      <a:lnTo>
                        <a:pt x="777" y="466"/>
                      </a:lnTo>
                      <a:lnTo>
                        <a:pt x="746" y="489"/>
                      </a:lnTo>
                      <a:lnTo>
                        <a:pt x="717" y="513"/>
                      </a:lnTo>
                      <a:lnTo>
                        <a:pt x="690" y="535"/>
                      </a:lnTo>
                      <a:lnTo>
                        <a:pt x="666" y="557"/>
                      </a:lnTo>
                      <a:lnTo>
                        <a:pt x="643" y="579"/>
                      </a:lnTo>
                      <a:lnTo>
                        <a:pt x="622" y="601"/>
                      </a:lnTo>
                      <a:lnTo>
                        <a:pt x="600" y="627"/>
                      </a:lnTo>
                      <a:lnTo>
                        <a:pt x="577" y="655"/>
                      </a:lnTo>
                      <a:lnTo>
                        <a:pt x="554" y="686"/>
                      </a:lnTo>
                      <a:lnTo>
                        <a:pt x="530" y="720"/>
                      </a:lnTo>
                      <a:lnTo>
                        <a:pt x="505" y="756"/>
                      </a:lnTo>
                      <a:lnTo>
                        <a:pt x="480" y="793"/>
                      </a:lnTo>
                      <a:lnTo>
                        <a:pt x="455" y="833"/>
                      </a:lnTo>
                      <a:lnTo>
                        <a:pt x="430" y="876"/>
                      </a:lnTo>
                      <a:lnTo>
                        <a:pt x="405" y="919"/>
                      </a:lnTo>
                      <a:lnTo>
                        <a:pt x="379" y="963"/>
                      </a:lnTo>
                      <a:lnTo>
                        <a:pt x="354" y="1010"/>
                      </a:lnTo>
                      <a:lnTo>
                        <a:pt x="328" y="1057"/>
                      </a:lnTo>
                      <a:lnTo>
                        <a:pt x="304" y="1104"/>
                      </a:lnTo>
                      <a:lnTo>
                        <a:pt x="279" y="1154"/>
                      </a:lnTo>
                      <a:lnTo>
                        <a:pt x="255" y="1203"/>
                      </a:lnTo>
                      <a:lnTo>
                        <a:pt x="231" y="1252"/>
                      </a:lnTo>
                      <a:lnTo>
                        <a:pt x="208" y="1302"/>
                      </a:lnTo>
                      <a:lnTo>
                        <a:pt x="186" y="1351"/>
                      </a:lnTo>
                      <a:lnTo>
                        <a:pt x="164" y="1401"/>
                      </a:lnTo>
                      <a:lnTo>
                        <a:pt x="144" y="1450"/>
                      </a:lnTo>
                      <a:lnTo>
                        <a:pt x="124" y="1498"/>
                      </a:lnTo>
                      <a:lnTo>
                        <a:pt x="106" y="1547"/>
                      </a:lnTo>
                      <a:lnTo>
                        <a:pt x="87" y="1593"/>
                      </a:lnTo>
                      <a:lnTo>
                        <a:pt x="71" y="1638"/>
                      </a:lnTo>
                      <a:lnTo>
                        <a:pt x="56" y="1683"/>
                      </a:lnTo>
                      <a:lnTo>
                        <a:pt x="43" y="1725"/>
                      </a:lnTo>
                      <a:lnTo>
                        <a:pt x="31" y="1766"/>
                      </a:lnTo>
                      <a:lnTo>
                        <a:pt x="21" y="1806"/>
                      </a:lnTo>
                      <a:lnTo>
                        <a:pt x="12" y="1843"/>
                      </a:lnTo>
                      <a:lnTo>
                        <a:pt x="5" y="1877"/>
                      </a:lnTo>
                      <a:lnTo>
                        <a:pt x="0" y="1910"/>
                      </a:lnTo>
                      <a:lnTo>
                        <a:pt x="843" y="2132"/>
                      </a:lnTo>
                      <a:lnTo>
                        <a:pt x="851" y="2100"/>
                      </a:lnTo>
                      <a:lnTo>
                        <a:pt x="875" y="2014"/>
                      </a:lnTo>
                      <a:lnTo>
                        <a:pt x="892" y="1956"/>
                      </a:lnTo>
                      <a:lnTo>
                        <a:pt x="913" y="1888"/>
                      </a:lnTo>
                      <a:lnTo>
                        <a:pt x="937" y="1816"/>
                      </a:lnTo>
                      <a:lnTo>
                        <a:pt x="965" y="1738"/>
                      </a:lnTo>
                      <a:lnTo>
                        <a:pt x="980" y="1699"/>
                      </a:lnTo>
                      <a:lnTo>
                        <a:pt x="996" y="1659"/>
                      </a:lnTo>
                      <a:lnTo>
                        <a:pt x="1012" y="1617"/>
                      </a:lnTo>
                      <a:lnTo>
                        <a:pt x="1029" y="1577"/>
                      </a:lnTo>
                      <a:lnTo>
                        <a:pt x="1047" y="1538"/>
                      </a:lnTo>
                      <a:lnTo>
                        <a:pt x="1065" y="1497"/>
                      </a:lnTo>
                      <a:lnTo>
                        <a:pt x="1084" y="1458"/>
                      </a:lnTo>
                      <a:lnTo>
                        <a:pt x="1105" y="1421"/>
                      </a:lnTo>
                      <a:lnTo>
                        <a:pt x="1126" y="1383"/>
                      </a:lnTo>
                      <a:lnTo>
                        <a:pt x="1147" y="1348"/>
                      </a:lnTo>
                      <a:lnTo>
                        <a:pt x="1169" y="1314"/>
                      </a:lnTo>
                      <a:lnTo>
                        <a:pt x="1191" y="1283"/>
                      </a:lnTo>
                      <a:lnTo>
                        <a:pt x="1214" y="1252"/>
                      </a:lnTo>
                      <a:lnTo>
                        <a:pt x="1238" y="1225"/>
                      </a:lnTo>
                      <a:lnTo>
                        <a:pt x="1262" y="1200"/>
                      </a:lnTo>
                      <a:lnTo>
                        <a:pt x="1287" y="1178"/>
                      </a:lnTo>
                      <a:lnTo>
                        <a:pt x="1312" y="1157"/>
                      </a:lnTo>
                      <a:lnTo>
                        <a:pt x="1339" y="1136"/>
                      </a:lnTo>
                      <a:lnTo>
                        <a:pt x="1367" y="1114"/>
                      </a:lnTo>
                      <a:lnTo>
                        <a:pt x="1398" y="1093"/>
                      </a:lnTo>
                      <a:lnTo>
                        <a:pt x="1459" y="1051"/>
                      </a:lnTo>
                      <a:lnTo>
                        <a:pt x="1524" y="1008"/>
                      </a:lnTo>
                      <a:lnTo>
                        <a:pt x="1590" y="963"/>
                      </a:lnTo>
                      <a:lnTo>
                        <a:pt x="1657" y="919"/>
                      </a:lnTo>
                      <a:lnTo>
                        <a:pt x="1722" y="874"/>
                      </a:lnTo>
                      <a:lnTo>
                        <a:pt x="1785" y="828"/>
                      </a:lnTo>
                      <a:lnTo>
                        <a:pt x="1817" y="805"/>
                      </a:lnTo>
                      <a:lnTo>
                        <a:pt x="1846" y="782"/>
                      </a:lnTo>
                      <a:lnTo>
                        <a:pt x="1875" y="759"/>
                      </a:lnTo>
                      <a:lnTo>
                        <a:pt x="1902" y="736"/>
                      </a:lnTo>
                      <a:lnTo>
                        <a:pt x="1928" y="712"/>
                      </a:lnTo>
                      <a:lnTo>
                        <a:pt x="1954" y="688"/>
                      </a:lnTo>
                      <a:lnTo>
                        <a:pt x="1977" y="665"/>
                      </a:lnTo>
                      <a:lnTo>
                        <a:pt x="1998" y="641"/>
                      </a:lnTo>
                      <a:lnTo>
                        <a:pt x="2017" y="617"/>
                      </a:lnTo>
                      <a:lnTo>
                        <a:pt x="2034" y="593"/>
                      </a:lnTo>
                      <a:lnTo>
                        <a:pt x="2049" y="568"/>
                      </a:lnTo>
                      <a:lnTo>
                        <a:pt x="2061" y="544"/>
                      </a:lnTo>
                      <a:lnTo>
                        <a:pt x="2071" y="520"/>
                      </a:lnTo>
                      <a:lnTo>
                        <a:pt x="2080" y="495"/>
                      </a:lnTo>
                      <a:lnTo>
                        <a:pt x="2084" y="471"/>
                      </a:lnTo>
                      <a:lnTo>
                        <a:pt x="2086" y="446"/>
                      </a:lnTo>
                      <a:lnTo>
                        <a:pt x="2086" y="351"/>
                      </a:lnTo>
                      <a:lnTo>
                        <a:pt x="2085" y="267"/>
                      </a:lnTo>
                      <a:lnTo>
                        <a:pt x="2083" y="229"/>
                      </a:lnTo>
                      <a:lnTo>
                        <a:pt x="2079" y="194"/>
                      </a:lnTo>
                      <a:lnTo>
                        <a:pt x="2075" y="178"/>
                      </a:lnTo>
                      <a:lnTo>
                        <a:pt x="2071" y="161"/>
                      </a:lnTo>
                      <a:lnTo>
                        <a:pt x="2067" y="146"/>
                      </a:lnTo>
                      <a:lnTo>
                        <a:pt x="2063" y="132"/>
                      </a:lnTo>
                      <a:lnTo>
                        <a:pt x="2057" y="118"/>
                      </a:lnTo>
                      <a:lnTo>
                        <a:pt x="2051" y="105"/>
                      </a:lnTo>
                      <a:lnTo>
                        <a:pt x="2043" y="93"/>
                      </a:lnTo>
                      <a:lnTo>
                        <a:pt x="2035" y="82"/>
                      </a:lnTo>
                      <a:lnTo>
                        <a:pt x="2026" y="71"/>
                      </a:lnTo>
                      <a:lnTo>
                        <a:pt x="2016" y="61"/>
                      </a:lnTo>
                      <a:lnTo>
                        <a:pt x="2004" y="52"/>
                      </a:lnTo>
                      <a:lnTo>
                        <a:pt x="1992" y="43"/>
                      </a:lnTo>
                      <a:lnTo>
                        <a:pt x="1978" y="35"/>
                      </a:lnTo>
                      <a:lnTo>
                        <a:pt x="1963" y="28"/>
                      </a:lnTo>
                      <a:lnTo>
                        <a:pt x="1946" y="21"/>
                      </a:lnTo>
                      <a:lnTo>
                        <a:pt x="1928" y="16"/>
                      </a:lnTo>
                      <a:lnTo>
                        <a:pt x="1908" y="11"/>
                      </a:lnTo>
                      <a:lnTo>
                        <a:pt x="1888" y="7"/>
                      </a:lnTo>
                      <a:lnTo>
                        <a:pt x="1865" y="4"/>
                      </a:lnTo>
                      <a:lnTo>
                        <a:pt x="1841" y="1"/>
                      </a:lnTo>
                      <a:close/>
                    </a:path>
                  </a:pathLst>
                </a:custGeom>
                <a:solidFill>
                  <a:srgbClr val="004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369" name="Freeform 348"/>
                <p:cNvSpPr>
                  <a:spLocks/>
                </p:cNvSpPr>
                <p:nvPr/>
              </p:nvSpPr>
              <p:spPr bwMode="auto">
                <a:xfrm>
                  <a:off x="1392" y="2763"/>
                  <a:ext cx="74" cy="74"/>
                </a:xfrm>
                <a:custGeom>
                  <a:avLst/>
                  <a:gdLst>
                    <a:gd name="T0" fmla="*/ 0 w 1032"/>
                    <a:gd name="T1" fmla="*/ 0 h 1032"/>
                    <a:gd name="T2" fmla="*/ 0 w 1032"/>
                    <a:gd name="T3" fmla="*/ 0 h 1032"/>
                    <a:gd name="T4" fmla="*/ 0 w 1032"/>
                    <a:gd name="T5" fmla="*/ 0 h 1032"/>
                    <a:gd name="T6" fmla="*/ 0 w 1032"/>
                    <a:gd name="T7" fmla="*/ 0 h 1032"/>
                    <a:gd name="T8" fmla="*/ 0 w 1032"/>
                    <a:gd name="T9" fmla="*/ 0 h 1032"/>
                    <a:gd name="T10" fmla="*/ 0 w 1032"/>
                    <a:gd name="T11" fmla="*/ 0 h 1032"/>
                    <a:gd name="T12" fmla="*/ 0 w 1032"/>
                    <a:gd name="T13" fmla="*/ 0 h 1032"/>
                    <a:gd name="T14" fmla="*/ 0 w 1032"/>
                    <a:gd name="T15" fmla="*/ 0 h 1032"/>
                    <a:gd name="T16" fmla="*/ 0 w 1032"/>
                    <a:gd name="T17" fmla="*/ 0 h 1032"/>
                    <a:gd name="T18" fmla="*/ 0 w 1032"/>
                    <a:gd name="T19" fmla="*/ 0 h 1032"/>
                    <a:gd name="T20" fmla="*/ 0 w 1032"/>
                    <a:gd name="T21" fmla="*/ 0 h 1032"/>
                    <a:gd name="T22" fmla="*/ 0 w 1032"/>
                    <a:gd name="T23" fmla="*/ 0 h 1032"/>
                    <a:gd name="T24" fmla="*/ 0 w 1032"/>
                    <a:gd name="T25" fmla="*/ 0 h 1032"/>
                    <a:gd name="T26" fmla="*/ 0 w 1032"/>
                    <a:gd name="T27" fmla="*/ 0 h 1032"/>
                    <a:gd name="T28" fmla="*/ 0 w 1032"/>
                    <a:gd name="T29" fmla="*/ 0 h 1032"/>
                    <a:gd name="T30" fmla="*/ 0 w 1032"/>
                    <a:gd name="T31" fmla="*/ 0 h 1032"/>
                    <a:gd name="T32" fmla="*/ 0 w 1032"/>
                    <a:gd name="T33" fmla="*/ 0 h 1032"/>
                    <a:gd name="T34" fmla="*/ 0 w 1032"/>
                    <a:gd name="T35" fmla="*/ 0 h 1032"/>
                    <a:gd name="T36" fmla="*/ 0 w 1032"/>
                    <a:gd name="T37" fmla="*/ 0 h 1032"/>
                    <a:gd name="T38" fmla="*/ 0 w 1032"/>
                    <a:gd name="T39" fmla="*/ 0 h 1032"/>
                    <a:gd name="T40" fmla="*/ 0 w 1032"/>
                    <a:gd name="T41" fmla="*/ 0 h 1032"/>
                    <a:gd name="T42" fmla="*/ 0 w 1032"/>
                    <a:gd name="T43" fmla="*/ 0 h 1032"/>
                    <a:gd name="T44" fmla="*/ 0 w 1032"/>
                    <a:gd name="T45" fmla="*/ 0 h 1032"/>
                    <a:gd name="T46" fmla="*/ 0 w 1032"/>
                    <a:gd name="T47" fmla="*/ 0 h 1032"/>
                    <a:gd name="T48" fmla="*/ 0 w 1032"/>
                    <a:gd name="T49" fmla="*/ 0 h 1032"/>
                    <a:gd name="T50" fmla="*/ 0 w 1032"/>
                    <a:gd name="T51" fmla="*/ 0 h 1032"/>
                    <a:gd name="T52" fmla="*/ 0 w 1032"/>
                    <a:gd name="T53" fmla="*/ 0 h 1032"/>
                    <a:gd name="T54" fmla="*/ 0 w 1032"/>
                    <a:gd name="T55" fmla="*/ 0 h 1032"/>
                    <a:gd name="T56" fmla="*/ 0 w 1032"/>
                    <a:gd name="T57" fmla="*/ 0 h 1032"/>
                    <a:gd name="T58" fmla="*/ 0 w 1032"/>
                    <a:gd name="T59" fmla="*/ 0 h 1032"/>
                    <a:gd name="T60" fmla="*/ 0 w 1032"/>
                    <a:gd name="T61" fmla="*/ 0 h 1032"/>
                    <a:gd name="T62" fmla="*/ 0 w 1032"/>
                    <a:gd name="T63" fmla="*/ 0 h 1032"/>
                    <a:gd name="T64" fmla="*/ 0 w 1032"/>
                    <a:gd name="T65" fmla="*/ 0 h 1032"/>
                    <a:gd name="T66" fmla="*/ 0 w 1032"/>
                    <a:gd name="T67" fmla="*/ 0 h 1032"/>
                    <a:gd name="T68" fmla="*/ 0 w 1032"/>
                    <a:gd name="T69" fmla="*/ 0 h 1032"/>
                    <a:gd name="T70" fmla="*/ 0 w 1032"/>
                    <a:gd name="T71" fmla="*/ 0 h 1032"/>
                    <a:gd name="T72" fmla="*/ 0 w 1032"/>
                    <a:gd name="T73" fmla="*/ 0 h 1032"/>
                    <a:gd name="T74" fmla="*/ 0 w 1032"/>
                    <a:gd name="T75" fmla="*/ 0 h 1032"/>
                    <a:gd name="T76" fmla="*/ 0 w 1032"/>
                    <a:gd name="T77" fmla="*/ 0 h 1032"/>
                    <a:gd name="T78" fmla="*/ 0 w 1032"/>
                    <a:gd name="T79" fmla="*/ 0 h 1032"/>
                    <a:gd name="T80" fmla="*/ 0 w 1032"/>
                    <a:gd name="T81" fmla="*/ 0 h 1032"/>
                    <a:gd name="T82" fmla="*/ 0 w 1032"/>
                    <a:gd name="T83" fmla="*/ 0 h 1032"/>
                    <a:gd name="T84" fmla="*/ 0 w 1032"/>
                    <a:gd name="T85" fmla="*/ 0 h 103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1032"/>
                    <a:gd name="T130" fmla="*/ 0 h 1032"/>
                    <a:gd name="T131" fmla="*/ 1032 w 1032"/>
                    <a:gd name="T132" fmla="*/ 1032 h 1032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1032" h="1032">
                      <a:moveTo>
                        <a:pt x="15" y="641"/>
                      </a:moveTo>
                      <a:lnTo>
                        <a:pt x="22" y="666"/>
                      </a:lnTo>
                      <a:lnTo>
                        <a:pt x="31" y="691"/>
                      </a:lnTo>
                      <a:lnTo>
                        <a:pt x="40" y="715"/>
                      </a:lnTo>
                      <a:lnTo>
                        <a:pt x="50" y="739"/>
                      </a:lnTo>
                      <a:lnTo>
                        <a:pt x="62" y="762"/>
                      </a:lnTo>
                      <a:lnTo>
                        <a:pt x="74" y="784"/>
                      </a:lnTo>
                      <a:lnTo>
                        <a:pt x="88" y="805"/>
                      </a:lnTo>
                      <a:lnTo>
                        <a:pt x="102" y="825"/>
                      </a:lnTo>
                      <a:lnTo>
                        <a:pt x="118" y="845"/>
                      </a:lnTo>
                      <a:lnTo>
                        <a:pt x="134" y="864"/>
                      </a:lnTo>
                      <a:lnTo>
                        <a:pt x="152" y="882"/>
                      </a:lnTo>
                      <a:lnTo>
                        <a:pt x="170" y="899"/>
                      </a:lnTo>
                      <a:lnTo>
                        <a:pt x="189" y="915"/>
                      </a:lnTo>
                      <a:lnTo>
                        <a:pt x="208" y="931"/>
                      </a:lnTo>
                      <a:lnTo>
                        <a:pt x="229" y="945"/>
                      </a:lnTo>
                      <a:lnTo>
                        <a:pt x="249" y="958"/>
                      </a:lnTo>
                      <a:lnTo>
                        <a:pt x="271" y="970"/>
                      </a:lnTo>
                      <a:lnTo>
                        <a:pt x="294" y="981"/>
                      </a:lnTo>
                      <a:lnTo>
                        <a:pt x="316" y="991"/>
                      </a:lnTo>
                      <a:lnTo>
                        <a:pt x="339" y="1000"/>
                      </a:lnTo>
                      <a:lnTo>
                        <a:pt x="362" y="1009"/>
                      </a:lnTo>
                      <a:lnTo>
                        <a:pt x="386" y="1016"/>
                      </a:lnTo>
                      <a:lnTo>
                        <a:pt x="410" y="1021"/>
                      </a:lnTo>
                      <a:lnTo>
                        <a:pt x="436" y="1026"/>
                      </a:lnTo>
                      <a:lnTo>
                        <a:pt x="461" y="1029"/>
                      </a:lnTo>
                      <a:lnTo>
                        <a:pt x="486" y="1031"/>
                      </a:lnTo>
                      <a:lnTo>
                        <a:pt x="511" y="1032"/>
                      </a:lnTo>
                      <a:lnTo>
                        <a:pt x="536" y="1032"/>
                      </a:lnTo>
                      <a:lnTo>
                        <a:pt x="562" y="1030"/>
                      </a:lnTo>
                      <a:lnTo>
                        <a:pt x="589" y="1027"/>
                      </a:lnTo>
                      <a:lnTo>
                        <a:pt x="614" y="1022"/>
                      </a:lnTo>
                      <a:lnTo>
                        <a:pt x="640" y="1017"/>
                      </a:lnTo>
                      <a:lnTo>
                        <a:pt x="666" y="1010"/>
                      </a:lnTo>
                      <a:lnTo>
                        <a:pt x="690" y="1001"/>
                      </a:lnTo>
                      <a:lnTo>
                        <a:pt x="715" y="991"/>
                      </a:lnTo>
                      <a:lnTo>
                        <a:pt x="739" y="981"/>
                      </a:lnTo>
                      <a:lnTo>
                        <a:pt x="761" y="969"/>
                      </a:lnTo>
                      <a:lnTo>
                        <a:pt x="783" y="957"/>
                      </a:lnTo>
                      <a:lnTo>
                        <a:pt x="804" y="943"/>
                      </a:lnTo>
                      <a:lnTo>
                        <a:pt x="825" y="929"/>
                      </a:lnTo>
                      <a:lnTo>
                        <a:pt x="844" y="913"/>
                      </a:lnTo>
                      <a:lnTo>
                        <a:pt x="864" y="897"/>
                      </a:lnTo>
                      <a:lnTo>
                        <a:pt x="882" y="880"/>
                      </a:lnTo>
                      <a:lnTo>
                        <a:pt x="899" y="861"/>
                      </a:lnTo>
                      <a:lnTo>
                        <a:pt x="915" y="842"/>
                      </a:lnTo>
                      <a:lnTo>
                        <a:pt x="930" y="823"/>
                      </a:lnTo>
                      <a:lnTo>
                        <a:pt x="944" y="803"/>
                      </a:lnTo>
                      <a:lnTo>
                        <a:pt x="957" y="782"/>
                      </a:lnTo>
                      <a:lnTo>
                        <a:pt x="969" y="760"/>
                      </a:lnTo>
                      <a:lnTo>
                        <a:pt x="981" y="738"/>
                      </a:lnTo>
                      <a:lnTo>
                        <a:pt x="992" y="715"/>
                      </a:lnTo>
                      <a:lnTo>
                        <a:pt x="1001" y="692"/>
                      </a:lnTo>
                      <a:lnTo>
                        <a:pt x="1008" y="669"/>
                      </a:lnTo>
                      <a:lnTo>
                        <a:pt x="1015" y="645"/>
                      </a:lnTo>
                      <a:lnTo>
                        <a:pt x="1021" y="621"/>
                      </a:lnTo>
                      <a:lnTo>
                        <a:pt x="1025" y="595"/>
                      </a:lnTo>
                      <a:lnTo>
                        <a:pt x="1029" y="570"/>
                      </a:lnTo>
                      <a:lnTo>
                        <a:pt x="1031" y="545"/>
                      </a:lnTo>
                      <a:lnTo>
                        <a:pt x="1032" y="520"/>
                      </a:lnTo>
                      <a:lnTo>
                        <a:pt x="1031" y="495"/>
                      </a:lnTo>
                      <a:lnTo>
                        <a:pt x="1029" y="469"/>
                      </a:lnTo>
                      <a:lnTo>
                        <a:pt x="1026" y="442"/>
                      </a:lnTo>
                      <a:lnTo>
                        <a:pt x="1022" y="417"/>
                      </a:lnTo>
                      <a:lnTo>
                        <a:pt x="1016" y="391"/>
                      </a:lnTo>
                      <a:lnTo>
                        <a:pt x="1009" y="366"/>
                      </a:lnTo>
                      <a:lnTo>
                        <a:pt x="1001" y="341"/>
                      </a:lnTo>
                      <a:lnTo>
                        <a:pt x="992" y="316"/>
                      </a:lnTo>
                      <a:lnTo>
                        <a:pt x="980" y="292"/>
                      </a:lnTo>
                      <a:lnTo>
                        <a:pt x="969" y="270"/>
                      </a:lnTo>
                      <a:lnTo>
                        <a:pt x="956" y="248"/>
                      </a:lnTo>
                      <a:lnTo>
                        <a:pt x="943" y="227"/>
                      </a:lnTo>
                      <a:lnTo>
                        <a:pt x="928" y="206"/>
                      </a:lnTo>
                      <a:lnTo>
                        <a:pt x="913" y="186"/>
                      </a:lnTo>
                      <a:lnTo>
                        <a:pt x="896" y="167"/>
                      </a:lnTo>
                      <a:lnTo>
                        <a:pt x="879" y="149"/>
                      </a:lnTo>
                      <a:lnTo>
                        <a:pt x="861" y="132"/>
                      </a:lnTo>
                      <a:lnTo>
                        <a:pt x="841" y="116"/>
                      </a:lnTo>
                      <a:lnTo>
                        <a:pt x="822" y="101"/>
                      </a:lnTo>
                      <a:lnTo>
                        <a:pt x="802" y="87"/>
                      </a:lnTo>
                      <a:lnTo>
                        <a:pt x="781" y="74"/>
                      </a:lnTo>
                      <a:lnTo>
                        <a:pt x="760" y="62"/>
                      </a:lnTo>
                      <a:lnTo>
                        <a:pt x="738" y="50"/>
                      </a:lnTo>
                      <a:lnTo>
                        <a:pt x="715" y="40"/>
                      </a:lnTo>
                      <a:lnTo>
                        <a:pt x="692" y="31"/>
                      </a:lnTo>
                      <a:lnTo>
                        <a:pt x="668" y="23"/>
                      </a:lnTo>
                      <a:lnTo>
                        <a:pt x="644" y="16"/>
                      </a:lnTo>
                      <a:lnTo>
                        <a:pt x="620" y="10"/>
                      </a:lnTo>
                      <a:lnTo>
                        <a:pt x="596" y="6"/>
                      </a:lnTo>
                      <a:lnTo>
                        <a:pt x="571" y="3"/>
                      </a:lnTo>
                      <a:lnTo>
                        <a:pt x="545" y="0"/>
                      </a:lnTo>
                      <a:lnTo>
                        <a:pt x="520" y="0"/>
                      </a:lnTo>
                      <a:lnTo>
                        <a:pt x="494" y="0"/>
                      </a:lnTo>
                      <a:lnTo>
                        <a:pt x="469" y="2"/>
                      </a:lnTo>
                      <a:lnTo>
                        <a:pt x="443" y="5"/>
                      </a:lnTo>
                      <a:lnTo>
                        <a:pt x="416" y="9"/>
                      </a:lnTo>
                      <a:lnTo>
                        <a:pt x="391" y="15"/>
                      </a:lnTo>
                      <a:lnTo>
                        <a:pt x="365" y="22"/>
                      </a:lnTo>
                      <a:lnTo>
                        <a:pt x="340" y="30"/>
                      </a:lnTo>
                      <a:lnTo>
                        <a:pt x="316" y="39"/>
                      </a:lnTo>
                      <a:lnTo>
                        <a:pt x="293" y="50"/>
                      </a:lnTo>
                      <a:lnTo>
                        <a:pt x="269" y="63"/>
                      </a:lnTo>
                      <a:lnTo>
                        <a:pt x="247" y="75"/>
                      </a:lnTo>
                      <a:lnTo>
                        <a:pt x="226" y="89"/>
                      </a:lnTo>
                      <a:lnTo>
                        <a:pt x="206" y="103"/>
                      </a:lnTo>
                      <a:lnTo>
                        <a:pt x="186" y="119"/>
                      </a:lnTo>
                      <a:lnTo>
                        <a:pt x="167" y="135"/>
                      </a:lnTo>
                      <a:lnTo>
                        <a:pt x="150" y="152"/>
                      </a:lnTo>
                      <a:lnTo>
                        <a:pt x="132" y="170"/>
                      </a:lnTo>
                      <a:lnTo>
                        <a:pt x="116" y="189"/>
                      </a:lnTo>
                      <a:lnTo>
                        <a:pt x="101" y="209"/>
                      </a:lnTo>
                      <a:lnTo>
                        <a:pt x="86" y="229"/>
                      </a:lnTo>
                      <a:lnTo>
                        <a:pt x="73" y="250"/>
                      </a:lnTo>
                      <a:lnTo>
                        <a:pt x="61" y="271"/>
                      </a:lnTo>
                      <a:lnTo>
                        <a:pt x="50" y="293"/>
                      </a:lnTo>
                      <a:lnTo>
                        <a:pt x="40" y="316"/>
                      </a:lnTo>
                      <a:lnTo>
                        <a:pt x="31" y="340"/>
                      </a:lnTo>
                      <a:lnTo>
                        <a:pt x="23" y="363"/>
                      </a:lnTo>
                      <a:lnTo>
                        <a:pt x="16" y="387"/>
                      </a:lnTo>
                      <a:lnTo>
                        <a:pt x="11" y="411"/>
                      </a:lnTo>
                      <a:lnTo>
                        <a:pt x="6" y="435"/>
                      </a:lnTo>
                      <a:lnTo>
                        <a:pt x="3" y="460"/>
                      </a:lnTo>
                      <a:lnTo>
                        <a:pt x="1" y="486"/>
                      </a:lnTo>
                      <a:lnTo>
                        <a:pt x="0" y="512"/>
                      </a:lnTo>
                      <a:lnTo>
                        <a:pt x="0" y="537"/>
                      </a:lnTo>
                      <a:lnTo>
                        <a:pt x="2" y="563"/>
                      </a:lnTo>
                      <a:lnTo>
                        <a:pt x="5" y="588"/>
                      </a:lnTo>
                      <a:lnTo>
                        <a:pt x="10" y="615"/>
                      </a:lnTo>
                      <a:lnTo>
                        <a:pt x="15" y="641"/>
                      </a:lnTo>
                      <a:close/>
                    </a:path>
                  </a:pathLst>
                </a:custGeom>
                <a:solidFill>
                  <a:srgbClr val="FFCC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370" name="Freeform 349"/>
                <p:cNvSpPr>
                  <a:spLocks/>
                </p:cNvSpPr>
                <p:nvPr/>
              </p:nvSpPr>
              <p:spPr bwMode="auto">
                <a:xfrm>
                  <a:off x="1654" y="2738"/>
                  <a:ext cx="73" cy="74"/>
                </a:xfrm>
                <a:custGeom>
                  <a:avLst/>
                  <a:gdLst>
                    <a:gd name="T0" fmla="*/ 0 w 1033"/>
                    <a:gd name="T1" fmla="*/ 0 h 1033"/>
                    <a:gd name="T2" fmla="*/ 0 w 1033"/>
                    <a:gd name="T3" fmla="*/ 0 h 1033"/>
                    <a:gd name="T4" fmla="*/ 0 w 1033"/>
                    <a:gd name="T5" fmla="*/ 0 h 1033"/>
                    <a:gd name="T6" fmla="*/ 0 w 1033"/>
                    <a:gd name="T7" fmla="*/ 0 h 1033"/>
                    <a:gd name="T8" fmla="*/ 0 w 1033"/>
                    <a:gd name="T9" fmla="*/ 0 h 1033"/>
                    <a:gd name="T10" fmla="*/ 0 w 1033"/>
                    <a:gd name="T11" fmla="*/ 0 h 1033"/>
                    <a:gd name="T12" fmla="*/ 0 w 1033"/>
                    <a:gd name="T13" fmla="*/ 0 h 1033"/>
                    <a:gd name="T14" fmla="*/ 0 w 1033"/>
                    <a:gd name="T15" fmla="*/ 0 h 1033"/>
                    <a:gd name="T16" fmla="*/ 0 w 1033"/>
                    <a:gd name="T17" fmla="*/ 0 h 1033"/>
                    <a:gd name="T18" fmla="*/ 0 w 1033"/>
                    <a:gd name="T19" fmla="*/ 0 h 1033"/>
                    <a:gd name="T20" fmla="*/ 0 w 1033"/>
                    <a:gd name="T21" fmla="*/ 0 h 1033"/>
                    <a:gd name="T22" fmla="*/ 0 w 1033"/>
                    <a:gd name="T23" fmla="*/ 0 h 1033"/>
                    <a:gd name="T24" fmla="*/ 0 w 1033"/>
                    <a:gd name="T25" fmla="*/ 0 h 1033"/>
                    <a:gd name="T26" fmla="*/ 0 w 1033"/>
                    <a:gd name="T27" fmla="*/ 0 h 1033"/>
                    <a:gd name="T28" fmla="*/ 0 w 1033"/>
                    <a:gd name="T29" fmla="*/ 0 h 1033"/>
                    <a:gd name="T30" fmla="*/ 0 w 1033"/>
                    <a:gd name="T31" fmla="*/ 0 h 1033"/>
                    <a:gd name="T32" fmla="*/ 0 w 1033"/>
                    <a:gd name="T33" fmla="*/ 0 h 1033"/>
                    <a:gd name="T34" fmla="*/ 0 w 1033"/>
                    <a:gd name="T35" fmla="*/ 0 h 1033"/>
                    <a:gd name="T36" fmla="*/ 0 w 1033"/>
                    <a:gd name="T37" fmla="*/ 0 h 1033"/>
                    <a:gd name="T38" fmla="*/ 0 w 1033"/>
                    <a:gd name="T39" fmla="*/ 0 h 1033"/>
                    <a:gd name="T40" fmla="*/ 0 w 1033"/>
                    <a:gd name="T41" fmla="*/ 0 h 1033"/>
                    <a:gd name="T42" fmla="*/ 0 w 1033"/>
                    <a:gd name="T43" fmla="*/ 0 h 1033"/>
                    <a:gd name="T44" fmla="*/ 0 w 1033"/>
                    <a:gd name="T45" fmla="*/ 0 h 1033"/>
                    <a:gd name="T46" fmla="*/ 0 w 1033"/>
                    <a:gd name="T47" fmla="*/ 0 h 1033"/>
                    <a:gd name="T48" fmla="*/ 0 w 1033"/>
                    <a:gd name="T49" fmla="*/ 0 h 1033"/>
                    <a:gd name="T50" fmla="*/ 0 w 1033"/>
                    <a:gd name="T51" fmla="*/ 0 h 1033"/>
                    <a:gd name="T52" fmla="*/ 0 w 1033"/>
                    <a:gd name="T53" fmla="*/ 0 h 1033"/>
                    <a:gd name="T54" fmla="*/ 0 w 1033"/>
                    <a:gd name="T55" fmla="*/ 0 h 1033"/>
                    <a:gd name="T56" fmla="*/ 0 w 1033"/>
                    <a:gd name="T57" fmla="*/ 0 h 1033"/>
                    <a:gd name="T58" fmla="*/ 0 w 1033"/>
                    <a:gd name="T59" fmla="*/ 0 h 1033"/>
                    <a:gd name="T60" fmla="*/ 0 w 1033"/>
                    <a:gd name="T61" fmla="*/ 0 h 1033"/>
                    <a:gd name="T62" fmla="*/ 0 w 1033"/>
                    <a:gd name="T63" fmla="*/ 0 h 1033"/>
                    <a:gd name="T64" fmla="*/ 0 w 1033"/>
                    <a:gd name="T65" fmla="*/ 0 h 1033"/>
                    <a:gd name="T66" fmla="*/ 0 w 1033"/>
                    <a:gd name="T67" fmla="*/ 0 h 1033"/>
                    <a:gd name="T68" fmla="*/ 0 w 1033"/>
                    <a:gd name="T69" fmla="*/ 0 h 1033"/>
                    <a:gd name="T70" fmla="*/ 0 w 1033"/>
                    <a:gd name="T71" fmla="*/ 0 h 1033"/>
                    <a:gd name="T72" fmla="*/ 0 w 1033"/>
                    <a:gd name="T73" fmla="*/ 0 h 1033"/>
                    <a:gd name="T74" fmla="*/ 0 w 1033"/>
                    <a:gd name="T75" fmla="*/ 0 h 1033"/>
                    <a:gd name="T76" fmla="*/ 0 w 1033"/>
                    <a:gd name="T77" fmla="*/ 0 h 1033"/>
                    <a:gd name="T78" fmla="*/ 0 w 1033"/>
                    <a:gd name="T79" fmla="*/ 0 h 1033"/>
                    <a:gd name="T80" fmla="*/ 0 w 1033"/>
                    <a:gd name="T81" fmla="*/ 0 h 1033"/>
                    <a:gd name="T82" fmla="*/ 0 w 1033"/>
                    <a:gd name="T83" fmla="*/ 0 h 1033"/>
                    <a:gd name="T84" fmla="*/ 0 w 1033"/>
                    <a:gd name="T85" fmla="*/ 0 h 1033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1033"/>
                    <a:gd name="T130" fmla="*/ 0 h 1033"/>
                    <a:gd name="T131" fmla="*/ 1033 w 1033"/>
                    <a:gd name="T132" fmla="*/ 1033 h 1033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1033" h="1033">
                      <a:moveTo>
                        <a:pt x="17" y="641"/>
                      </a:moveTo>
                      <a:lnTo>
                        <a:pt x="24" y="667"/>
                      </a:lnTo>
                      <a:lnTo>
                        <a:pt x="32" y="692"/>
                      </a:lnTo>
                      <a:lnTo>
                        <a:pt x="41" y="717"/>
                      </a:lnTo>
                      <a:lnTo>
                        <a:pt x="52" y="740"/>
                      </a:lnTo>
                      <a:lnTo>
                        <a:pt x="63" y="763"/>
                      </a:lnTo>
                      <a:lnTo>
                        <a:pt x="76" y="785"/>
                      </a:lnTo>
                      <a:lnTo>
                        <a:pt x="89" y="806"/>
                      </a:lnTo>
                      <a:lnTo>
                        <a:pt x="104" y="827"/>
                      </a:lnTo>
                      <a:lnTo>
                        <a:pt x="119" y="847"/>
                      </a:lnTo>
                      <a:lnTo>
                        <a:pt x="136" y="865"/>
                      </a:lnTo>
                      <a:lnTo>
                        <a:pt x="153" y="883"/>
                      </a:lnTo>
                      <a:lnTo>
                        <a:pt x="172" y="900"/>
                      </a:lnTo>
                      <a:lnTo>
                        <a:pt x="190" y="916"/>
                      </a:lnTo>
                      <a:lnTo>
                        <a:pt x="210" y="931"/>
                      </a:lnTo>
                      <a:lnTo>
                        <a:pt x="230" y="945"/>
                      </a:lnTo>
                      <a:lnTo>
                        <a:pt x="251" y="959"/>
                      </a:lnTo>
                      <a:lnTo>
                        <a:pt x="272" y="972"/>
                      </a:lnTo>
                      <a:lnTo>
                        <a:pt x="294" y="983"/>
                      </a:lnTo>
                      <a:lnTo>
                        <a:pt x="317" y="993"/>
                      </a:lnTo>
                      <a:lnTo>
                        <a:pt x="340" y="1002"/>
                      </a:lnTo>
                      <a:lnTo>
                        <a:pt x="364" y="1010"/>
                      </a:lnTo>
                      <a:lnTo>
                        <a:pt x="388" y="1016"/>
                      </a:lnTo>
                      <a:lnTo>
                        <a:pt x="412" y="1022"/>
                      </a:lnTo>
                      <a:lnTo>
                        <a:pt x="436" y="1026"/>
                      </a:lnTo>
                      <a:lnTo>
                        <a:pt x="462" y="1030"/>
                      </a:lnTo>
                      <a:lnTo>
                        <a:pt x="487" y="1032"/>
                      </a:lnTo>
                      <a:lnTo>
                        <a:pt x="512" y="1033"/>
                      </a:lnTo>
                      <a:lnTo>
                        <a:pt x="538" y="1032"/>
                      </a:lnTo>
                      <a:lnTo>
                        <a:pt x="563" y="1030"/>
                      </a:lnTo>
                      <a:lnTo>
                        <a:pt x="590" y="1027"/>
                      </a:lnTo>
                      <a:lnTo>
                        <a:pt x="616" y="1023"/>
                      </a:lnTo>
                      <a:lnTo>
                        <a:pt x="642" y="1017"/>
                      </a:lnTo>
                      <a:lnTo>
                        <a:pt x="667" y="1010"/>
                      </a:lnTo>
                      <a:lnTo>
                        <a:pt x="692" y="1002"/>
                      </a:lnTo>
                      <a:lnTo>
                        <a:pt x="716" y="993"/>
                      </a:lnTo>
                      <a:lnTo>
                        <a:pt x="740" y="982"/>
                      </a:lnTo>
                      <a:lnTo>
                        <a:pt x="763" y="971"/>
                      </a:lnTo>
                      <a:lnTo>
                        <a:pt x="785" y="958"/>
                      </a:lnTo>
                      <a:lnTo>
                        <a:pt x="806" y="944"/>
                      </a:lnTo>
                      <a:lnTo>
                        <a:pt x="826" y="929"/>
                      </a:lnTo>
                      <a:lnTo>
                        <a:pt x="846" y="914"/>
                      </a:lnTo>
                      <a:lnTo>
                        <a:pt x="866" y="897"/>
                      </a:lnTo>
                      <a:lnTo>
                        <a:pt x="883" y="880"/>
                      </a:lnTo>
                      <a:lnTo>
                        <a:pt x="900" y="862"/>
                      </a:lnTo>
                      <a:lnTo>
                        <a:pt x="916" y="844"/>
                      </a:lnTo>
                      <a:lnTo>
                        <a:pt x="931" y="824"/>
                      </a:lnTo>
                      <a:lnTo>
                        <a:pt x="946" y="803"/>
                      </a:lnTo>
                      <a:lnTo>
                        <a:pt x="959" y="782"/>
                      </a:lnTo>
                      <a:lnTo>
                        <a:pt x="971" y="761"/>
                      </a:lnTo>
                      <a:lnTo>
                        <a:pt x="982" y="739"/>
                      </a:lnTo>
                      <a:lnTo>
                        <a:pt x="992" y="717"/>
                      </a:lnTo>
                      <a:lnTo>
                        <a:pt x="1001" y="694"/>
                      </a:lnTo>
                      <a:lnTo>
                        <a:pt x="1010" y="669"/>
                      </a:lnTo>
                      <a:lnTo>
                        <a:pt x="1017" y="645"/>
                      </a:lnTo>
                      <a:lnTo>
                        <a:pt x="1022" y="621"/>
                      </a:lnTo>
                      <a:lnTo>
                        <a:pt x="1027" y="597"/>
                      </a:lnTo>
                      <a:lnTo>
                        <a:pt x="1030" y="572"/>
                      </a:lnTo>
                      <a:lnTo>
                        <a:pt x="1032" y="546"/>
                      </a:lnTo>
                      <a:lnTo>
                        <a:pt x="1033" y="521"/>
                      </a:lnTo>
                      <a:lnTo>
                        <a:pt x="1033" y="495"/>
                      </a:lnTo>
                      <a:lnTo>
                        <a:pt x="1031" y="470"/>
                      </a:lnTo>
                      <a:lnTo>
                        <a:pt x="1028" y="444"/>
                      </a:lnTo>
                      <a:lnTo>
                        <a:pt x="1023" y="418"/>
                      </a:lnTo>
                      <a:lnTo>
                        <a:pt x="1018" y="391"/>
                      </a:lnTo>
                      <a:lnTo>
                        <a:pt x="1011" y="366"/>
                      </a:lnTo>
                      <a:lnTo>
                        <a:pt x="1002" y="341"/>
                      </a:lnTo>
                      <a:lnTo>
                        <a:pt x="992" y="317"/>
                      </a:lnTo>
                      <a:lnTo>
                        <a:pt x="982" y="294"/>
                      </a:lnTo>
                      <a:lnTo>
                        <a:pt x="970" y="270"/>
                      </a:lnTo>
                      <a:lnTo>
                        <a:pt x="958" y="248"/>
                      </a:lnTo>
                      <a:lnTo>
                        <a:pt x="944" y="227"/>
                      </a:lnTo>
                      <a:lnTo>
                        <a:pt x="930" y="207"/>
                      </a:lnTo>
                      <a:lnTo>
                        <a:pt x="914" y="187"/>
                      </a:lnTo>
                      <a:lnTo>
                        <a:pt x="898" y="169"/>
                      </a:lnTo>
                      <a:lnTo>
                        <a:pt x="881" y="151"/>
                      </a:lnTo>
                      <a:lnTo>
                        <a:pt x="862" y="133"/>
                      </a:lnTo>
                      <a:lnTo>
                        <a:pt x="843" y="117"/>
                      </a:lnTo>
                      <a:lnTo>
                        <a:pt x="823" y="102"/>
                      </a:lnTo>
                      <a:lnTo>
                        <a:pt x="803" y="88"/>
                      </a:lnTo>
                      <a:lnTo>
                        <a:pt x="783" y="74"/>
                      </a:lnTo>
                      <a:lnTo>
                        <a:pt x="761" y="62"/>
                      </a:lnTo>
                      <a:lnTo>
                        <a:pt x="739" y="51"/>
                      </a:lnTo>
                      <a:lnTo>
                        <a:pt x="716" y="41"/>
                      </a:lnTo>
                      <a:lnTo>
                        <a:pt x="693" y="32"/>
                      </a:lnTo>
                      <a:lnTo>
                        <a:pt x="669" y="24"/>
                      </a:lnTo>
                      <a:lnTo>
                        <a:pt x="646" y="17"/>
                      </a:lnTo>
                      <a:lnTo>
                        <a:pt x="621" y="12"/>
                      </a:lnTo>
                      <a:lnTo>
                        <a:pt x="597" y="6"/>
                      </a:lnTo>
                      <a:lnTo>
                        <a:pt x="571" y="3"/>
                      </a:lnTo>
                      <a:lnTo>
                        <a:pt x="546" y="1"/>
                      </a:lnTo>
                      <a:lnTo>
                        <a:pt x="521" y="0"/>
                      </a:lnTo>
                      <a:lnTo>
                        <a:pt x="496" y="0"/>
                      </a:lnTo>
                      <a:lnTo>
                        <a:pt x="470" y="2"/>
                      </a:lnTo>
                      <a:lnTo>
                        <a:pt x="444" y="5"/>
                      </a:lnTo>
                      <a:lnTo>
                        <a:pt x="418" y="11"/>
                      </a:lnTo>
                      <a:lnTo>
                        <a:pt x="392" y="16"/>
                      </a:lnTo>
                      <a:lnTo>
                        <a:pt x="367" y="23"/>
                      </a:lnTo>
                      <a:lnTo>
                        <a:pt x="342" y="32"/>
                      </a:lnTo>
                      <a:lnTo>
                        <a:pt x="318" y="41"/>
                      </a:lnTo>
                      <a:lnTo>
                        <a:pt x="293" y="51"/>
                      </a:lnTo>
                      <a:lnTo>
                        <a:pt x="271" y="63"/>
                      </a:lnTo>
                      <a:lnTo>
                        <a:pt x="249" y="76"/>
                      </a:lnTo>
                      <a:lnTo>
                        <a:pt x="228" y="89"/>
                      </a:lnTo>
                      <a:lnTo>
                        <a:pt x="207" y="104"/>
                      </a:lnTo>
                      <a:lnTo>
                        <a:pt x="188" y="119"/>
                      </a:lnTo>
                      <a:lnTo>
                        <a:pt x="169" y="135"/>
                      </a:lnTo>
                      <a:lnTo>
                        <a:pt x="150" y="154"/>
                      </a:lnTo>
                      <a:lnTo>
                        <a:pt x="133" y="172"/>
                      </a:lnTo>
                      <a:lnTo>
                        <a:pt x="117" y="190"/>
                      </a:lnTo>
                      <a:lnTo>
                        <a:pt x="102" y="210"/>
                      </a:lnTo>
                      <a:lnTo>
                        <a:pt x="88" y="230"/>
                      </a:lnTo>
                      <a:lnTo>
                        <a:pt x="75" y="251"/>
                      </a:lnTo>
                      <a:lnTo>
                        <a:pt x="63" y="272"/>
                      </a:lnTo>
                      <a:lnTo>
                        <a:pt x="51" y="295"/>
                      </a:lnTo>
                      <a:lnTo>
                        <a:pt x="41" y="317"/>
                      </a:lnTo>
                      <a:lnTo>
                        <a:pt x="32" y="340"/>
                      </a:lnTo>
                      <a:lnTo>
                        <a:pt x="24" y="364"/>
                      </a:lnTo>
                      <a:lnTo>
                        <a:pt x="18" y="387"/>
                      </a:lnTo>
                      <a:lnTo>
                        <a:pt x="11" y="412"/>
                      </a:lnTo>
                      <a:lnTo>
                        <a:pt x="7" y="437"/>
                      </a:lnTo>
                      <a:lnTo>
                        <a:pt x="3" y="462"/>
                      </a:lnTo>
                      <a:lnTo>
                        <a:pt x="1" y="487"/>
                      </a:lnTo>
                      <a:lnTo>
                        <a:pt x="0" y="512"/>
                      </a:lnTo>
                      <a:lnTo>
                        <a:pt x="1" y="538"/>
                      </a:lnTo>
                      <a:lnTo>
                        <a:pt x="3" y="564"/>
                      </a:lnTo>
                      <a:lnTo>
                        <a:pt x="6" y="590"/>
                      </a:lnTo>
                      <a:lnTo>
                        <a:pt x="10" y="616"/>
                      </a:lnTo>
                      <a:lnTo>
                        <a:pt x="17" y="641"/>
                      </a:lnTo>
                      <a:close/>
                    </a:path>
                  </a:pathLst>
                </a:custGeom>
                <a:solidFill>
                  <a:srgbClr val="FFCC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371" name="Freeform 350"/>
                <p:cNvSpPr>
                  <a:spLocks/>
                </p:cNvSpPr>
                <p:nvPr/>
              </p:nvSpPr>
              <p:spPr bwMode="auto">
                <a:xfrm>
                  <a:off x="1563" y="2648"/>
                  <a:ext cx="29" cy="17"/>
                </a:xfrm>
                <a:custGeom>
                  <a:avLst/>
                  <a:gdLst>
                    <a:gd name="T0" fmla="*/ 0 w 400"/>
                    <a:gd name="T1" fmla="*/ 0 h 239"/>
                    <a:gd name="T2" fmla="*/ 0 w 400"/>
                    <a:gd name="T3" fmla="*/ 0 h 239"/>
                    <a:gd name="T4" fmla="*/ 0 w 400"/>
                    <a:gd name="T5" fmla="*/ 0 h 239"/>
                    <a:gd name="T6" fmla="*/ 0 w 400"/>
                    <a:gd name="T7" fmla="*/ 0 h 239"/>
                    <a:gd name="T8" fmla="*/ 0 w 400"/>
                    <a:gd name="T9" fmla="*/ 0 h 239"/>
                    <a:gd name="T10" fmla="*/ 0 w 400"/>
                    <a:gd name="T11" fmla="*/ 0 h 239"/>
                    <a:gd name="T12" fmla="*/ 0 w 400"/>
                    <a:gd name="T13" fmla="*/ 0 h 239"/>
                    <a:gd name="T14" fmla="*/ 0 w 400"/>
                    <a:gd name="T15" fmla="*/ 0 h 239"/>
                    <a:gd name="T16" fmla="*/ 0 w 400"/>
                    <a:gd name="T17" fmla="*/ 0 h 239"/>
                    <a:gd name="T18" fmla="*/ 0 w 400"/>
                    <a:gd name="T19" fmla="*/ 0 h 239"/>
                    <a:gd name="T20" fmla="*/ 0 w 400"/>
                    <a:gd name="T21" fmla="*/ 0 h 239"/>
                    <a:gd name="T22" fmla="*/ 0 w 400"/>
                    <a:gd name="T23" fmla="*/ 0 h 239"/>
                    <a:gd name="T24" fmla="*/ 0 w 400"/>
                    <a:gd name="T25" fmla="*/ 0 h 239"/>
                    <a:gd name="T26" fmla="*/ 0 w 400"/>
                    <a:gd name="T27" fmla="*/ 0 h 239"/>
                    <a:gd name="T28" fmla="*/ 0 w 400"/>
                    <a:gd name="T29" fmla="*/ 0 h 239"/>
                    <a:gd name="T30" fmla="*/ 0 w 400"/>
                    <a:gd name="T31" fmla="*/ 0 h 239"/>
                    <a:gd name="T32" fmla="*/ 0 w 400"/>
                    <a:gd name="T33" fmla="*/ 0 h 239"/>
                    <a:gd name="T34" fmla="*/ 0 w 400"/>
                    <a:gd name="T35" fmla="*/ 0 h 239"/>
                    <a:gd name="T36" fmla="*/ 0 w 400"/>
                    <a:gd name="T37" fmla="*/ 0 h 239"/>
                    <a:gd name="T38" fmla="*/ 0 w 400"/>
                    <a:gd name="T39" fmla="*/ 0 h 239"/>
                    <a:gd name="T40" fmla="*/ 0 w 400"/>
                    <a:gd name="T41" fmla="*/ 0 h 239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400"/>
                    <a:gd name="T64" fmla="*/ 0 h 239"/>
                    <a:gd name="T65" fmla="*/ 400 w 400"/>
                    <a:gd name="T66" fmla="*/ 239 h 239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400" h="239">
                      <a:moveTo>
                        <a:pt x="400" y="239"/>
                      </a:moveTo>
                      <a:lnTo>
                        <a:pt x="324" y="0"/>
                      </a:lnTo>
                      <a:lnTo>
                        <a:pt x="0" y="2"/>
                      </a:lnTo>
                      <a:lnTo>
                        <a:pt x="16" y="23"/>
                      </a:lnTo>
                      <a:lnTo>
                        <a:pt x="32" y="44"/>
                      </a:lnTo>
                      <a:lnTo>
                        <a:pt x="49" y="65"/>
                      </a:lnTo>
                      <a:lnTo>
                        <a:pt x="67" y="85"/>
                      </a:lnTo>
                      <a:lnTo>
                        <a:pt x="87" y="104"/>
                      </a:lnTo>
                      <a:lnTo>
                        <a:pt x="108" y="122"/>
                      </a:lnTo>
                      <a:lnTo>
                        <a:pt x="130" y="140"/>
                      </a:lnTo>
                      <a:lnTo>
                        <a:pt x="154" y="156"/>
                      </a:lnTo>
                      <a:lnTo>
                        <a:pt x="180" y="172"/>
                      </a:lnTo>
                      <a:lnTo>
                        <a:pt x="207" y="186"/>
                      </a:lnTo>
                      <a:lnTo>
                        <a:pt x="235" y="200"/>
                      </a:lnTo>
                      <a:lnTo>
                        <a:pt x="264" y="211"/>
                      </a:lnTo>
                      <a:lnTo>
                        <a:pt x="295" y="221"/>
                      </a:lnTo>
                      <a:lnTo>
                        <a:pt x="329" y="229"/>
                      </a:lnTo>
                      <a:lnTo>
                        <a:pt x="346" y="232"/>
                      </a:lnTo>
                      <a:lnTo>
                        <a:pt x="363" y="235"/>
                      </a:lnTo>
                      <a:lnTo>
                        <a:pt x="381" y="237"/>
                      </a:lnTo>
                      <a:lnTo>
                        <a:pt x="400" y="239"/>
                      </a:lnTo>
                      <a:close/>
                    </a:path>
                  </a:pathLst>
                </a:custGeom>
                <a:solidFill>
                  <a:srgbClr val="FFCC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372" name="Freeform 351"/>
                <p:cNvSpPr>
                  <a:spLocks/>
                </p:cNvSpPr>
                <p:nvPr/>
              </p:nvSpPr>
              <p:spPr bwMode="auto">
                <a:xfrm>
                  <a:off x="1543" y="2648"/>
                  <a:ext cx="67" cy="75"/>
                </a:xfrm>
                <a:custGeom>
                  <a:avLst/>
                  <a:gdLst>
                    <a:gd name="T0" fmla="*/ 0 w 934"/>
                    <a:gd name="T1" fmla="*/ 0 h 1055"/>
                    <a:gd name="T2" fmla="*/ 0 w 934"/>
                    <a:gd name="T3" fmla="*/ 0 h 1055"/>
                    <a:gd name="T4" fmla="*/ 0 w 934"/>
                    <a:gd name="T5" fmla="*/ 0 h 1055"/>
                    <a:gd name="T6" fmla="*/ 0 w 934"/>
                    <a:gd name="T7" fmla="*/ 0 h 1055"/>
                    <a:gd name="T8" fmla="*/ 0 w 934"/>
                    <a:gd name="T9" fmla="*/ 0 h 1055"/>
                    <a:gd name="T10" fmla="*/ 0 w 934"/>
                    <a:gd name="T11" fmla="*/ 0 h 1055"/>
                    <a:gd name="T12" fmla="*/ 0 w 934"/>
                    <a:gd name="T13" fmla="*/ 0 h 1055"/>
                    <a:gd name="T14" fmla="*/ 0 w 934"/>
                    <a:gd name="T15" fmla="*/ 0 h 1055"/>
                    <a:gd name="T16" fmla="*/ 0 w 934"/>
                    <a:gd name="T17" fmla="*/ 0 h 1055"/>
                    <a:gd name="T18" fmla="*/ 0 w 934"/>
                    <a:gd name="T19" fmla="*/ 0 h 1055"/>
                    <a:gd name="T20" fmla="*/ 0 w 934"/>
                    <a:gd name="T21" fmla="*/ 0 h 1055"/>
                    <a:gd name="T22" fmla="*/ 0 w 934"/>
                    <a:gd name="T23" fmla="*/ 0 h 1055"/>
                    <a:gd name="T24" fmla="*/ 0 w 934"/>
                    <a:gd name="T25" fmla="*/ 0 h 1055"/>
                    <a:gd name="T26" fmla="*/ 0 w 934"/>
                    <a:gd name="T27" fmla="*/ 0 h 1055"/>
                    <a:gd name="T28" fmla="*/ 0 w 934"/>
                    <a:gd name="T29" fmla="*/ 0 h 1055"/>
                    <a:gd name="T30" fmla="*/ 0 w 934"/>
                    <a:gd name="T31" fmla="*/ 0 h 1055"/>
                    <a:gd name="T32" fmla="*/ 0 w 934"/>
                    <a:gd name="T33" fmla="*/ 0 h 1055"/>
                    <a:gd name="T34" fmla="*/ 0 w 934"/>
                    <a:gd name="T35" fmla="*/ 0 h 1055"/>
                    <a:gd name="T36" fmla="*/ 0 w 934"/>
                    <a:gd name="T37" fmla="*/ 0 h 1055"/>
                    <a:gd name="T38" fmla="*/ 0 w 934"/>
                    <a:gd name="T39" fmla="*/ 0 h 1055"/>
                    <a:gd name="T40" fmla="*/ 0 w 934"/>
                    <a:gd name="T41" fmla="*/ 0 h 1055"/>
                    <a:gd name="T42" fmla="*/ 0 w 934"/>
                    <a:gd name="T43" fmla="*/ 0 h 1055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934"/>
                    <a:gd name="T67" fmla="*/ 0 h 1055"/>
                    <a:gd name="T68" fmla="*/ 934 w 934"/>
                    <a:gd name="T69" fmla="*/ 1055 h 1055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934" h="1055">
                      <a:moveTo>
                        <a:pt x="274" y="0"/>
                      </a:moveTo>
                      <a:lnTo>
                        <a:pt x="0" y="1"/>
                      </a:lnTo>
                      <a:lnTo>
                        <a:pt x="934" y="1055"/>
                      </a:lnTo>
                      <a:lnTo>
                        <a:pt x="674" y="237"/>
                      </a:lnTo>
                      <a:lnTo>
                        <a:pt x="655" y="235"/>
                      </a:lnTo>
                      <a:lnTo>
                        <a:pt x="637" y="233"/>
                      </a:lnTo>
                      <a:lnTo>
                        <a:pt x="620" y="230"/>
                      </a:lnTo>
                      <a:lnTo>
                        <a:pt x="603" y="227"/>
                      </a:lnTo>
                      <a:lnTo>
                        <a:pt x="569" y="219"/>
                      </a:lnTo>
                      <a:lnTo>
                        <a:pt x="538" y="209"/>
                      </a:lnTo>
                      <a:lnTo>
                        <a:pt x="509" y="198"/>
                      </a:lnTo>
                      <a:lnTo>
                        <a:pt x="481" y="184"/>
                      </a:lnTo>
                      <a:lnTo>
                        <a:pt x="454" y="170"/>
                      </a:lnTo>
                      <a:lnTo>
                        <a:pt x="428" y="154"/>
                      </a:lnTo>
                      <a:lnTo>
                        <a:pt x="404" y="138"/>
                      </a:lnTo>
                      <a:lnTo>
                        <a:pt x="382" y="120"/>
                      </a:lnTo>
                      <a:lnTo>
                        <a:pt x="361" y="102"/>
                      </a:lnTo>
                      <a:lnTo>
                        <a:pt x="341" y="83"/>
                      </a:lnTo>
                      <a:lnTo>
                        <a:pt x="323" y="63"/>
                      </a:lnTo>
                      <a:lnTo>
                        <a:pt x="306" y="42"/>
                      </a:lnTo>
                      <a:lnTo>
                        <a:pt x="290" y="21"/>
                      </a:lnTo>
                      <a:lnTo>
                        <a:pt x="274" y="0"/>
                      </a:lnTo>
                      <a:close/>
                    </a:path>
                  </a:pathLst>
                </a:custGeom>
                <a:solidFill>
                  <a:srgbClr val="CC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373" name="Freeform 352"/>
                <p:cNvSpPr>
                  <a:spLocks/>
                </p:cNvSpPr>
                <p:nvPr/>
              </p:nvSpPr>
              <p:spPr bwMode="auto">
                <a:xfrm>
                  <a:off x="1477" y="2832"/>
                  <a:ext cx="213" cy="182"/>
                </a:xfrm>
                <a:custGeom>
                  <a:avLst/>
                  <a:gdLst>
                    <a:gd name="T0" fmla="*/ 0 w 2979"/>
                    <a:gd name="T1" fmla="*/ 0 h 2549"/>
                    <a:gd name="T2" fmla="*/ 0 w 2979"/>
                    <a:gd name="T3" fmla="*/ 0 h 2549"/>
                    <a:gd name="T4" fmla="*/ 0 w 2979"/>
                    <a:gd name="T5" fmla="*/ 0 h 2549"/>
                    <a:gd name="T6" fmla="*/ 0 w 2979"/>
                    <a:gd name="T7" fmla="*/ 0 h 2549"/>
                    <a:gd name="T8" fmla="*/ 0 w 2979"/>
                    <a:gd name="T9" fmla="*/ 0 h 2549"/>
                    <a:gd name="T10" fmla="*/ 0 w 2979"/>
                    <a:gd name="T11" fmla="*/ 0 h 2549"/>
                    <a:gd name="T12" fmla="*/ 0 w 2979"/>
                    <a:gd name="T13" fmla="*/ 0 h 2549"/>
                    <a:gd name="T14" fmla="*/ 0 w 2979"/>
                    <a:gd name="T15" fmla="*/ 0 h 2549"/>
                    <a:gd name="T16" fmla="*/ 0 w 2979"/>
                    <a:gd name="T17" fmla="*/ 0 h 2549"/>
                    <a:gd name="T18" fmla="*/ 0 w 2979"/>
                    <a:gd name="T19" fmla="*/ 0 h 2549"/>
                    <a:gd name="T20" fmla="*/ 0 w 2979"/>
                    <a:gd name="T21" fmla="*/ 0 h 2549"/>
                    <a:gd name="T22" fmla="*/ 0 w 2979"/>
                    <a:gd name="T23" fmla="*/ 0 h 2549"/>
                    <a:gd name="T24" fmla="*/ 0 w 2979"/>
                    <a:gd name="T25" fmla="*/ 0 h 2549"/>
                    <a:gd name="T26" fmla="*/ 0 w 2979"/>
                    <a:gd name="T27" fmla="*/ 0 h 2549"/>
                    <a:gd name="T28" fmla="*/ 0 w 2979"/>
                    <a:gd name="T29" fmla="*/ 0 h 2549"/>
                    <a:gd name="T30" fmla="*/ 0 w 2979"/>
                    <a:gd name="T31" fmla="*/ 0 h 2549"/>
                    <a:gd name="T32" fmla="*/ 0 w 2979"/>
                    <a:gd name="T33" fmla="*/ 0 h 2549"/>
                    <a:gd name="T34" fmla="*/ 0 w 2979"/>
                    <a:gd name="T35" fmla="*/ 0 h 2549"/>
                    <a:gd name="T36" fmla="*/ 0 w 2979"/>
                    <a:gd name="T37" fmla="*/ 0 h 2549"/>
                    <a:gd name="T38" fmla="*/ 0 w 2979"/>
                    <a:gd name="T39" fmla="*/ 0 h 2549"/>
                    <a:gd name="T40" fmla="*/ 0 w 2979"/>
                    <a:gd name="T41" fmla="*/ 0 h 2549"/>
                    <a:gd name="T42" fmla="*/ 0 w 2979"/>
                    <a:gd name="T43" fmla="*/ 0 h 2549"/>
                    <a:gd name="T44" fmla="*/ 0 w 2979"/>
                    <a:gd name="T45" fmla="*/ 0 h 2549"/>
                    <a:gd name="T46" fmla="*/ 0 w 2979"/>
                    <a:gd name="T47" fmla="*/ 0 h 2549"/>
                    <a:gd name="T48" fmla="*/ 0 w 2979"/>
                    <a:gd name="T49" fmla="*/ 0 h 2549"/>
                    <a:gd name="T50" fmla="*/ 0 w 2979"/>
                    <a:gd name="T51" fmla="*/ 0 h 2549"/>
                    <a:gd name="T52" fmla="*/ 0 w 2979"/>
                    <a:gd name="T53" fmla="*/ 0 h 2549"/>
                    <a:gd name="T54" fmla="*/ 0 w 2979"/>
                    <a:gd name="T55" fmla="*/ 0 h 2549"/>
                    <a:gd name="T56" fmla="*/ 0 w 2979"/>
                    <a:gd name="T57" fmla="*/ 0 h 2549"/>
                    <a:gd name="T58" fmla="*/ 0 w 2979"/>
                    <a:gd name="T59" fmla="*/ 0 h 2549"/>
                    <a:gd name="T60" fmla="*/ 0 w 2979"/>
                    <a:gd name="T61" fmla="*/ 0 h 2549"/>
                    <a:gd name="T62" fmla="*/ 0 w 2979"/>
                    <a:gd name="T63" fmla="*/ 0 h 2549"/>
                    <a:gd name="T64" fmla="*/ 0 w 2979"/>
                    <a:gd name="T65" fmla="*/ 0 h 2549"/>
                    <a:gd name="T66" fmla="*/ 0 w 2979"/>
                    <a:gd name="T67" fmla="*/ 0 h 2549"/>
                    <a:gd name="T68" fmla="*/ 0 w 2979"/>
                    <a:gd name="T69" fmla="*/ 0 h 2549"/>
                    <a:gd name="T70" fmla="*/ 0 w 2979"/>
                    <a:gd name="T71" fmla="*/ 0 h 2549"/>
                    <a:gd name="T72" fmla="*/ 0 w 2979"/>
                    <a:gd name="T73" fmla="*/ 0 h 2549"/>
                    <a:gd name="T74" fmla="*/ 0 w 2979"/>
                    <a:gd name="T75" fmla="*/ 0 h 2549"/>
                    <a:gd name="T76" fmla="*/ 0 w 2979"/>
                    <a:gd name="T77" fmla="*/ 0 h 2549"/>
                    <a:gd name="T78" fmla="*/ 0 w 2979"/>
                    <a:gd name="T79" fmla="*/ 0 h 2549"/>
                    <a:gd name="T80" fmla="*/ 0 w 2979"/>
                    <a:gd name="T81" fmla="*/ 0 h 2549"/>
                    <a:gd name="T82" fmla="*/ 0 w 2979"/>
                    <a:gd name="T83" fmla="*/ 0 h 2549"/>
                    <a:gd name="T84" fmla="*/ 0 w 2979"/>
                    <a:gd name="T85" fmla="*/ 0 h 2549"/>
                    <a:gd name="T86" fmla="*/ 0 w 2979"/>
                    <a:gd name="T87" fmla="*/ 0 h 2549"/>
                    <a:gd name="T88" fmla="*/ 0 w 2979"/>
                    <a:gd name="T89" fmla="*/ 0 h 2549"/>
                    <a:gd name="T90" fmla="*/ 0 w 2979"/>
                    <a:gd name="T91" fmla="*/ 0 h 2549"/>
                    <a:gd name="T92" fmla="*/ 0 w 2979"/>
                    <a:gd name="T93" fmla="*/ 0 h 2549"/>
                    <a:gd name="T94" fmla="*/ 0 w 2979"/>
                    <a:gd name="T95" fmla="*/ 0 h 2549"/>
                    <a:gd name="T96" fmla="*/ 0 w 2979"/>
                    <a:gd name="T97" fmla="*/ 0 h 2549"/>
                    <a:gd name="T98" fmla="*/ 0 w 2979"/>
                    <a:gd name="T99" fmla="*/ 0 h 2549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2979"/>
                    <a:gd name="T151" fmla="*/ 0 h 2549"/>
                    <a:gd name="T152" fmla="*/ 2979 w 2979"/>
                    <a:gd name="T153" fmla="*/ 2549 h 2549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2979" h="2549">
                      <a:moveTo>
                        <a:pt x="0" y="257"/>
                      </a:moveTo>
                      <a:lnTo>
                        <a:pt x="3" y="274"/>
                      </a:lnTo>
                      <a:lnTo>
                        <a:pt x="13" y="321"/>
                      </a:lnTo>
                      <a:lnTo>
                        <a:pt x="22" y="355"/>
                      </a:lnTo>
                      <a:lnTo>
                        <a:pt x="32" y="394"/>
                      </a:lnTo>
                      <a:lnTo>
                        <a:pt x="46" y="438"/>
                      </a:lnTo>
                      <a:lnTo>
                        <a:pt x="63" y="489"/>
                      </a:lnTo>
                      <a:lnTo>
                        <a:pt x="82" y="542"/>
                      </a:lnTo>
                      <a:lnTo>
                        <a:pt x="106" y="600"/>
                      </a:lnTo>
                      <a:lnTo>
                        <a:pt x="119" y="630"/>
                      </a:lnTo>
                      <a:lnTo>
                        <a:pt x="133" y="661"/>
                      </a:lnTo>
                      <a:lnTo>
                        <a:pt x="148" y="692"/>
                      </a:lnTo>
                      <a:lnTo>
                        <a:pt x="164" y="725"/>
                      </a:lnTo>
                      <a:lnTo>
                        <a:pt x="181" y="757"/>
                      </a:lnTo>
                      <a:lnTo>
                        <a:pt x="199" y="790"/>
                      </a:lnTo>
                      <a:lnTo>
                        <a:pt x="218" y="823"/>
                      </a:lnTo>
                      <a:lnTo>
                        <a:pt x="240" y="858"/>
                      </a:lnTo>
                      <a:lnTo>
                        <a:pt x="261" y="891"/>
                      </a:lnTo>
                      <a:lnTo>
                        <a:pt x="284" y="925"/>
                      </a:lnTo>
                      <a:lnTo>
                        <a:pt x="307" y="959"/>
                      </a:lnTo>
                      <a:lnTo>
                        <a:pt x="333" y="994"/>
                      </a:lnTo>
                      <a:lnTo>
                        <a:pt x="348" y="1012"/>
                      </a:lnTo>
                      <a:lnTo>
                        <a:pt x="368" y="1030"/>
                      </a:lnTo>
                      <a:lnTo>
                        <a:pt x="393" y="1049"/>
                      </a:lnTo>
                      <a:lnTo>
                        <a:pt x="420" y="1068"/>
                      </a:lnTo>
                      <a:lnTo>
                        <a:pt x="451" y="1087"/>
                      </a:lnTo>
                      <a:lnTo>
                        <a:pt x="484" y="1106"/>
                      </a:lnTo>
                      <a:lnTo>
                        <a:pt x="522" y="1125"/>
                      </a:lnTo>
                      <a:lnTo>
                        <a:pt x="561" y="1145"/>
                      </a:lnTo>
                      <a:lnTo>
                        <a:pt x="602" y="1164"/>
                      </a:lnTo>
                      <a:lnTo>
                        <a:pt x="645" y="1184"/>
                      </a:lnTo>
                      <a:lnTo>
                        <a:pt x="691" y="1203"/>
                      </a:lnTo>
                      <a:lnTo>
                        <a:pt x="737" y="1222"/>
                      </a:lnTo>
                      <a:lnTo>
                        <a:pt x="834" y="1261"/>
                      </a:lnTo>
                      <a:lnTo>
                        <a:pt x="931" y="1300"/>
                      </a:lnTo>
                      <a:lnTo>
                        <a:pt x="1126" y="1374"/>
                      </a:lnTo>
                      <a:lnTo>
                        <a:pt x="1301" y="1444"/>
                      </a:lnTo>
                      <a:lnTo>
                        <a:pt x="1340" y="1461"/>
                      </a:lnTo>
                      <a:lnTo>
                        <a:pt x="1377" y="1477"/>
                      </a:lnTo>
                      <a:lnTo>
                        <a:pt x="1410" y="1492"/>
                      </a:lnTo>
                      <a:lnTo>
                        <a:pt x="1440" y="1507"/>
                      </a:lnTo>
                      <a:lnTo>
                        <a:pt x="1467" y="1522"/>
                      </a:lnTo>
                      <a:lnTo>
                        <a:pt x="1490" y="1537"/>
                      </a:lnTo>
                      <a:lnTo>
                        <a:pt x="1510" y="1550"/>
                      </a:lnTo>
                      <a:lnTo>
                        <a:pt x="1525" y="1563"/>
                      </a:lnTo>
                      <a:lnTo>
                        <a:pt x="1538" y="1577"/>
                      </a:lnTo>
                      <a:lnTo>
                        <a:pt x="1549" y="1595"/>
                      </a:lnTo>
                      <a:lnTo>
                        <a:pt x="1561" y="1617"/>
                      </a:lnTo>
                      <a:lnTo>
                        <a:pt x="1571" y="1643"/>
                      </a:lnTo>
                      <a:lnTo>
                        <a:pt x="1581" y="1672"/>
                      </a:lnTo>
                      <a:lnTo>
                        <a:pt x="1590" y="1703"/>
                      </a:lnTo>
                      <a:lnTo>
                        <a:pt x="1599" y="1737"/>
                      </a:lnTo>
                      <a:lnTo>
                        <a:pt x="1607" y="1772"/>
                      </a:lnTo>
                      <a:lnTo>
                        <a:pt x="1615" y="1811"/>
                      </a:lnTo>
                      <a:lnTo>
                        <a:pt x="1622" y="1850"/>
                      </a:lnTo>
                      <a:lnTo>
                        <a:pt x="1628" y="1891"/>
                      </a:lnTo>
                      <a:lnTo>
                        <a:pt x="1634" y="1932"/>
                      </a:lnTo>
                      <a:lnTo>
                        <a:pt x="1646" y="2019"/>
                      </a:lnTo>
                      <a:lnTo>
                        <a:pt x="1655" y="2106"/>
                      </a:lnTo>
                      <a:lnTo>
                        <a:pt x="1662" y="2190"/>
                      </a:lnTo>
                      <a:lnTo>
                        <a:pt x="1668" y="2272"/>
                      </a:lnTo>
                      <a:lnTo>
                        <a:pt x="1673" y="2347"/>
                      </a:lnTo>
                      <a:lnTo>
                        <a:pt x="1677" y="2413"/>
                      </a:lnTo>
                      <a:lnTo>
                        <a:pt x="1681" y="2512"/>
                      </a:lnTo>
                      <a:lnTo>
                        <a:pt x="1682" y="2549"/>
                      </a:lnTo>
                      <a:lnTo>
                        <a:pt x="2979" y="2245"/>
                      </a:lnTo>
                      <a:lnTo>
                        <a:pt x="2967" y="2194"/>
                      </a:lnTo>
                      <a:lnTo>
                        <a:pt x="2933" y="2058"/>
                      </a:lnTo>
                      <a:lnTo>
                        <a:pt x="2908" y="1967"/>
                      </a:lnTo>
                      <a:lnTo>
                        <a:pt x="2880" y="1862"/>
                      </a:lnTo>
                      <a:lnTo>
                        <a:pt x="2848" y="1749"/>
                      </a:lnTo>
                      <a:lnTo>
                        <a:pt x="2814" y="1629"/>
                      </a:lnTo>
                      <a:lnTo>
                        <a:pt x="2777" y="1507"/>
                      </a:lnTo>
                      <a:lnTo>
                        <a:pt x="2738" y="1384"/>
                      </a:lnTo>
                      <a:lnTo>
                        <a:pt x="2718" y="1325"/>
                      </a:lnTo>
                      <a:lnTo>
                        <a:pt x="2698" y="1266"/>
                      </a:lnTo>
                      <a:lnTo>
                        <a:pt x="2678" y="1208"/>
                      </a:lnTo>
                      <a:lnTo>
                        <a:pt x="2657" y="1153"/>
                      </a:lnTo>
                      <a:lnTo>
                        <a:pt x="2637" y="1099"/>
                      </a:lnTo>
                      <a:lnTo>
                        <a:pt x="2615" y="1049"/>
                      </a:lnTo>
                      <a:lnTo>
                        <a:pt x="2595" y="1001"/>
                      </a:lnTo>
                      <a:lnTo>
                        <a:pt x="2575" y="956"/>
                      </a:lnTo>
                      <a:lnTo>
                        <a:pt x="2554" y="916"/>
                      </a:lnTo>
                      <a:lnTo>
                        <a:pt x="2535" y="881"/>
                      </a:lnTo>
                      <a:lnTo>
                        <a:pt x="2515" y="848"/>
                      </a:lnTo>
                      <a:lnTo>
                        <a:pt x="2496" y="822"/>
                      </a:lnTo>
                      <a:lnTo>
                        <a:pt x="2474" y="797"/>
                      </a:lnTo>
                      <a:lnTo>
                        <a:pt x="2451" y="771"/>
                      </a:lnTo>
                      <a:lnTo>
                        <a:pt x="2425" y="743"/>
                      </a:lnTo>
                      <a:lnTo>
                        <a:pt x="2396" y="713"/>
                      </a:lnTo>
                      <a:lnTo>
                        <a:pt x="2332" y="651"/>
                      </a:lnTo>
                      <a:lnTo>
                        <a:pt x="2263" y="585"/>
                      </a:lnTo>
                      <a:lnTo>
                        <a:pt x="2187" y="518"/>
                      </a:lnTo>
                      <a:lnTo>
                        <a:pt x="2109" y="449"/>
                      </a:lnTo>
                      <a:lnTo>
                        <a:pt x="2028" y="381"/>
                      </a:lnTo>
                      <a:lnTo>
                        <a:pt x="1950" y="315"/>
                      </a:lnTo>
                      <a:lnTo>
                        <a:pt x="1800" y="193"/>
                      </a:lnTo>
                      <a:lnTo>
                        <a:pt x="1675" y="93"/>
                      </a:lnTo>
                      <a:lnTo>
                        <a:pt x="1589" y="25"/>
                      </a:lnTo>
                      <a:lnTo>
                        <a:pt x="1557" y="0"/>
                      </a:lnTo>
                      <a:lnTo>
                        <a:pt x="0" y="257"/>
                      </a:lnTo>
                      <a:close/>
                    </a:path>
                  </a:pathLst>
                </a:custGeom>
                <a:solidFill>
                  <a:srgbClr val="004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374" name="Freeform 353"/>
                <p:cNvSpPr>
                  <a:spLocks/>
                </p:cNvSpPr>
                <p:nvPr/>
              </p:nvSpPr>
              <p:spPr bwMode="auto">
                <a:xfrm>
                  <a:off x="1422" y="2824"/>
                  <a:ext cx="131" cy="164"/>
                </a:xfrm>
                <a:custGeom>
                  <a:avLst/>
                  <a:gdLst>
                    <a:gd name="T0" fmla="*/ 0 w 1828"/>
                    <a:gd name="T1" fmla="*/ 0 h 2304"/>
                    <a:gd name="T2" fmla="*/ 0 w 1828"/>
                    <a:gd name="T3" fmla="*/ 0 h 2304"/>
                    <a:gd name="T4" fmla="*/ 0 w 1828"/>
                    <a:gd name="T5" fmla="*/ 0 h 2304"/>
                    <a:gd name="T6" fmla="*/ 0 w 1828"/>
                    <a:gd name="T7" fmla="*/ 0 h 2304"/>
                    <a:gd name="T8" fmla="*/ 0 w 1828"/>
                    <a:gd name="T9" fmla="*/ 0 h 2304"/>
                    <a:gd name="T10" fmla="*/ 0 w 1828"/>
                    <a:gd name="T11" fmla="*/ 0 h 2304"/>
                    <a:gd name="T12" fmla="*/ 0 w 1828"/>
                    <a:gd name="T13" fmla="*/ 0 h 2304"/>
                    <a:gd name="T14" fmla="*/ 0 w 1828"/>
                    <a:gd name="T15" fmla="*/ 0 h 2304"/>
                    <a:gd name="T16" fmla="*/ 0 w 1828"/>
                    <a:gd name="T17" fmla="*/ 0 h 2304"/>
                    <a:gd name="T18" fmla="*/ 0 w 1828"/>
                    <a:gd name="T19" fmla="*/ 0 h 2304"/>
                    <a:gd name="T20" fmla="*/ 0 w 1828"/>
                    <a:gd name="T21" fmla="*/ 0 h 2304"/>
                    <a:gd name="T22" fmla="*/ 0 w 1828"/>
                    <a:gd name="T23" fmla="*/ 0 h 2304"/>
                    <a:gd name="T24" fmla="*/ 0 w 1828"/>
                    <a:gd name="T25" fmla="*/ 0 h 2304"/>
                    <a:gd name="T26" fmla="*/ 0 w 1828"/>
                    <a:gd name="T27" fmla="*/ 0 h 2304"/>
                    <a:gd name="T28" fmla="*/ 0 w 1828"/>
                    <a:gd name="T29" fmla="*/ 0 h 2304"/>
                    <a:gd name="T30" fmla="*/ 0 w 1828"/>
                    <a:gd name="T31" fmla="*/ 0 h 2304"/>
                    <a:gd name="T32" fmla="*/ 0 w 1828"/>
                    <a:gd name="T33" fmla="*/ 0 h 2304"/>
                    <a:gd name="T34" fmla="*/ 0 w 1828"/>
                    <a:gd name="T35" fmla="*/ 0 h 2304"/>
                    <a:gd name="T36" fmla="*/ 0 w 1828"/>
                    <a:gd name="T37" fmla="*/ 0 h 2304"/>
                    <a:gd name="T38" fmla="*/ 0 w 1828"/>
                    <a:gd name="T39" fmla="*/ 0 h 2304"/>
                    <a:gd name="T40" fmla="*/ 0 w 1828"/>
                    <a:gd name="T41" fmla="*/ 0 h 2304"/>
                    <a:gd name="T42" fmla="*/ 0 w 1828"/>
                    <a:gd name="T43" fmla="*/ 0 h 2304"/>
                    <a:gd name="T44" fmla="*/ 0 w 1828"/>
                    <a:gd name="T45" fmla="*/ 0 h 2304"/>
                    <a:gd name="T46" fmla="*/ 0 w 1828"/>
                    <a:gd name="T47" fmla="*/ 0 h 2304"/>
                    <a:gd name="T48" fmla="*/ 0 w 1828"/>
                    <a:gd name="T49" fmla="*/ 0 h 2304"/>
                    <a:gd name="T50" fmla="*/ 0 w 1828"/>
                    <a:gd name="T51" fmla="*/ 0 h 2304"/>
                    <a:gd name="T52" fmla="*/ 0 w 1828"/>
                    <a:gd name="T53" fmla="*/ 0 h 2304"/>
                    <a:gd name="T54" fmla="*/ 0 w 1828"/>
                    <a:gd name="T55" fmla="*/ 0 h 2304"/>
                    <a:gd name="T56" fmla="*/ 0 w 1828"/>
                    <a:gd name="T57" fmla="*/ 0 h 2304"/>
                    <a:gd name="T58" fmla="*/ 0 w 1828"/>
                    <a:gd name="T59" fmla="*/ 0 h 2304"/>
                    <a:gd name="T60" fmla="*/ 0 w 1828"/>
                    <a:gd name="T61" fmla="*/ 0 h 2304"/>
                    <a:gd name="T62" fmla="*/ 0 w 1828"/>
                    <a:gd name="T63" fmla="*/ 0 h 2304"/>
                    <a:gd name="T64" fmla="*/ 0 w 1828"/>
                    <a:gd name="T65" fmla="*/ 0 h 2304"/>
                    <a:gd name="T66" fmla="*/ 0 w 1828"/>
                    <a:gd name="T67" fmla="*/ 0 h 2304"/>
                    <a:gd name="T68" fmla="*/ 0 w 1828"/>
                    <a:gd name="T69" fmla="*/ 0 h 2304"/>
                    <a:gd name="T70" fmla="*/ 0 w 1828"/>
                    <a:gd name="T71" fmla="*/ 0 h 2304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1828"/>
                    <a:gd name="T109" fmla="*/ 0 h 2304"/>
                    <a:gd name="T110" fmla="*/ 1828 w 1828"/>
                    <a:gd name="T111" fmla="*/ 2304 h 2304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1828" h="2304">
                      <a:moveTo>
                        <a:pt x="846" y="0"/>
                      </a:moveTo>
                      <a:lnTo>
                        <a:pt x="842" y="50"/>
                      </a:lnTo>
                      <a:lnTo>
                        <a:pt x="829" y="179"/>
                      </a:lnTo>
                      <a:lnTo>
                        <a:pt x="818" y="265"/>
                      </a:lnTo>
                      <a:lnTo>
                        <a:pt x="804" y="363"/>
                      </a:lnTo>
                      <a:lnTo>
                        <a:pt x="795" y="413"/>
                      </a:lnTo>
                      <a:lnTo>
                        <a:pt x="785" y="467"/>
                      </a:lnTo>
                      <a:lnTo>
                        <a:pt x="775" y="520"/>
                      </a:lnTo>
                      <a:lnTo>
                        <a:pt x="763" y="574"/>
                      </a:lnTo>
                      <a:lnTo>
                        <a:pt x="750" y="628"/>
                      </a:lnTo>
                      <a:lnTo>
                        <a:pt x="736" y="681"/>
                      </a:lnTo>
                      <a:lnTo>
                        <a:pt x="720" y="735"/>
                      </a:lnTo>
                      <a:lnTo>
                        <a:pt x="702" y="787"/>
                      </a:lnTo>
                      <a:lnTo>
                        <a:pt x="684" y="838"/>
                      </a:lnTo>
                      <a:lnTo>
                        <a:pt x="664" y="886"/>
                      </a:lnTo>
                      <a:lnTo>
                        <a:pt x="644" y="931"/>
                      </a:lnTo>
                      <a:lnTo>
                        <a:pt x="621" y="975"/>
                      </a:lnTo>
                      <a:lnTo>
                        <a:pt x="597" y="1015"/>
                      </a:lnTo>
                      <a:lnTo>
                        <a:pt x="571" y="1052"/>
                      </a:lnTo>
                      <a:lnTo>
                        <a:pt x="543" y="1084"/>
                      </a:lnTo>
                      <a:lnTo>
                        <a:pt x="514" y="1113"/>
                      </a:lnTo>
                      <a:lnTo>
                        <a:pt x="484" y="1136"/>
                      </a:lnTo>
                      <a:lnTo>
                        <a:pt x="451" y="1154"/>
                      </a:lnTo>
                      <a:lnTo>
                        <a:pt x="416" y="1166"/>
                      </a:lnTo>
                      <a:lnTo>
                        <a:pt x="380" y="1172"/>
                      </a:lnTo>
                      <a:lnTo>
                        <a:pt x="0" y="1148"/>
                      </a:lnTo>
                      <a:lnTo>
                        <a:pt x="38" y="2304"/>
                      </a:lnTo>
                      <a:lnTo>
                        <a:pt x="69" y="2301"/>
                      </a:lnTo>
                      <a:lnTo>
                        <a:pt x="155" y="2291"/>
                      </a:lnTo>
                      <a:lnTo>
                        <a:pt x="280" y="2275"/>
                      </a:lnTo>
                      <a:lnTo>
                        <a:pt x="438" y="2254"/>
                      </a:lnTo>
                      <a:lnTo>
                        <a:pt x="522" y="2242"/>
                      </a:lnTo>
                      <a:lnTo>
                        <a:pt x="611" y="2228"/>
                      </a:lnTo>
                      <a:lnTo>
                        <a:pt x="700" y="2213"/>
                      </a:lnTo>
                      <a:lnTo>
                        <a:pt x="789" y="2197"/>
                      </a:lnTo>
                      <a:lnTo>
                        <a:pt x="877" y="2179"/>
                      </a:lnTo>
                      <a:lnTo>
                        <a:pt x="960" y="2161"/>
                      </a:lnTo>
                      <a:lnTo>
                        <a:pt x="1001" y="2151"/>
                      </a:lnTo>
                      <a:lnTo>
                        <a:pt x="1040" y="2141"/>
                      </a:lnTo>
                      <a:lnTo>
                        <a:pt x="1077" y="2131"/>
                      </a:lnTo>
                      <a:lnTo>
                        <a:pt x="1112" y="2121"/>
                      </a:lnTo>
                      <a:lnTo>
                        <a:pt x="1147" y="2110"/>
                      </a:lnTo>
                      <a:lnTo>
                        <a:pt x="1179" y="2098"/>
                      </a:lnTo>
                      <a:lnTo>
                        <a:pt x="1210" y="2084"/>
                      </a:lnTo>
                      <a:lnTo>
                        <a:pt x="1241" y="2068"/>
                      </a:lnTo>
                      <a:lnTo>
                        <a:pt x="1270" y="2051"/>
                      </a:lnTo>
                      <a:lnTo>
                        <a:pt x="1299" y="2031"/>
                      </a:lnTo>
                      <a:lnTo>
                        <a:pt x="1326" y="2011"/>
                      </a:lnTo>
                      <a:lnTo>
                        <a:pt x="1352" y="1989"/>
                      </a:lnTo>
                      <a:lnTo>
                        <a:pt x="1377" y="1965"/>
                      </a:lnTo>
                      <a:lnTo>
                        <a:pt x="1402" y="1939"/>
                      </a:lnTo>
                      <a:lnTo>
                        <a:pt x="1426" y="1911"/>
                      </a:lnTo>
                      <a:lnTo>
                        <a:pt x="1449" y="1881"/>
                      </a:lnTo>
                      <a:lnTo>
                        <a:pt x="1472" y="1850"/>
                      </a:lnTo>
                      <a:lnTo>
                        <a:pt x="1493" y="1817"/>
                      </a:lnTo>
                      <a:lnTo>
                        <a:pt x="1514" y="1782"/>
                      </a:lnTo>
                      <a:lnTo>
                        <a:pt x="1535" y="1744"/>
                      </a:lnTo>
                      <a:lnTo>
                        <a:pt x="1555" y="1705"/>
                      </a:lnTo>
                      <a:lnTo>
                        <a:pt x="1575" y="1665"/>
                      </a:lnTo>
                      <a:lnTo>
                        <a:pt x="1594" y="1621"/>
                      </a:lnTo>
                      <a:lnTo>
                        <a:pt x="1613" y="1576"/>
                      </a:lnTo>
                      <a:lnTo>
                        <a:pt x="1631" y="1528"/>
                      </a:lnTo>
                      <a:lnTo>
                        <a:pt x="1649" y="1478"/>
                      </a:lnTo>
                      <a:lnTo>
                        <a:pt x="1667" y="1427"/>
                      </a:lnTo>
                      <a:lnTo>
                        <a:pt x="1685" y="1372"/>
                      </a:lnTo>
                      <a:lnTo>
                        <a:pt x="1704" y="1316"/>
                      </a:lnTo>
                      <a:lnTo>
                        <a:pt x="1721" y="1258"/>
                      </a:lnTo>
                      <a:lnTo>
                        <a:pt x="1739" y="1196"/>
                      </a:lnTo>
                      <a:lnTo>
                        <a:pt x="1756" y="1134"/>
                      </a:lnTo>
                      <a:lnTo>
                        <a:pt x="1792" y="1000"/>
                      </a:lnTo>
                      <a:lnTo>
                        <a:pt x="1828" y="856"/>
                      </a:lnTo>
                      <a:lnTo>
                        <a:pt x="846" y="0"/>
                      </a:lnTo>
                      <a:close/>
                    </a:path>
                  </a:pathLst>
                </a:custGeom>
                <a:solidFill>
                  <a:srgbClr val="004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375" name="Freeform 354"/>
                <p:cNvSpPr>
                  <a:spLocks/>
                </p:cNvSpPr>
                <p:nvPr/>
              </p:nvSpPr>
              <p:spPr bwMode="auto">
                <a:xfrm>
                  <a:off x="1437" y="2427"/>
                  <a:ext cx="178" cy="155"/>
                </a:xfrm>
                <a:custGeom>
                  <a:avLst/>
                  <a:gdLst>
                    <a:gd name="T0" fmla="*/ 0 w 2487"/>
                    <a:gd name="T1" fmla="*/ 0 h 2169"/>
                    <a:gd name="T2" fmla="*/ 0 w 2487"/>
                    <a:gd name="T3" fmla="*/ 0 h 2169"/>
                    <a:gd name="T4" fmla="*/ 0 w 2487"/>
                    <a:gd name="T5" fmla="*/ 0 h 2169"/>
                    <a:gd name="T6" fmla="*/ 0 w 2487"/>
                    <a:gd name="T7" fmla="*/ 0 h 2169"/>
                    <a:gd name="T8" fmla="*/ 0 w 2487"/>
                    <a:gd name="T9" fmla="*/ 0 h 2169"/>
                    <a:gd name="T10" fmla="*/ 0 w 2487"/>
                    <a:gd name="T11" fmla="*/ 0 h 2169"/>
                    <a:gd name="T12" fmla="*/ 0 w 2487"/>
                    <a:gd name="T13" fmla="*/ 0 h 2169"/>
                    <a:gd name="T14" fmla="*/ 0 w 2487"/>
                    <a:gd name="T15" fmla="*/ 0 h 2169"/>
                    <a:gd name="T16" fmla="*/ 0 w 2487"/>
                    <a:gd name="T17" fmla="*/ 0 h 2169"/>
                    <a:gd name="T18" fmla="*/ 0 w 2487"/>
                    <a:gd name="T19" fmla="*/ 0 h 2169"/>
                    <a:gd name="T20" fmla="*/ 0 w 2487"/>
                    <a:gd name="T21" fmla="*/ 0 h 2169"/>
                    <a:gd name="T22" fmla="*/ 0 w 2487"/>
                    <a:gd name="T23" fmla="*/ 0 h 2169"/>
                    <a:gd name="T24" fmla="*/ 0 w 2487"/>
                    <a:gd name="T25" fmla="*/ 0 h 2169"/>
                    <a:gd name="T26" fmla="*/ 0 w 2487"/>
                    <a:gd name="T27" fmla="*/ 0 h 2169"/>
                    <a:gd name="T28" fmla="*/ 0 w 2487"/>
                    <a:gd name="T29" fmla="*/ 0 h 2169"/>
                    <a:gd name="T30" fmla="*/ 0 w 2487"/>
                    <a:gd name="T31" fmla="*/ 0 h 2169"/>
                    <a:gd name="T32" fmla="*/ 0 w 2487"/>
                    <a:gd name="T33" fmla="*/ 0 h 2169"/>
                    <a:gd name="T34" fmla="*/ 0 w 2487"/>
                    <a:gd name="T35" fmla="*/ 0 h 2169"/>
                    <a:gd name="T36" fmla="*/ 0 w 2487"/>
                    <a:gd name="T37" fmla="*/ 0 h 2169"/>
                    <a:gd name="T38" fmla="*/ 0 w 2487"/>
                    <a:gd name="T39" fmla="*/ 0 h 2169"/>
                    <a:gd name="T40" fmla="*/ 0 w 2487"/>
                    <a:gd name="T41" fmla="*/ 0 h 2169"/>
                    <a:gd name="T42" fmla="*/ 0 w 2487"/>
                    <a:gd name="T43" fmla="*/ 0 h 2169"/>
                    <a:gd name="T44" fmla="*/ 0 w 2487"/>
                    <a:gd name="T45" fmla="*/ 0 h 2169"/>
                    <a:gd name="T46" fmla="*/ 0 w 2487"/>
                    <a:gd name="T47" fmla="*/ 0 h 2169"/>
                    <a:gd name="T48" fmla="*/ 0 w 2487"/>
                    <a:gd name="T49" fmla="*/ 0 h 2169"/>
                    <a:gd name="T50" fmla="*/ 0 w 2487"/>
                    <a:gd name="T51" fmla="*/ 0 h 2169"/>
                    <a:gd name="T52" fmla="*/ 0 w 2487"/>
                    <a:gd name="T53" fmla="*/ 0 h 2169"/>
                    <a:gd name="T54" fmla="*/ 0 w 2487"/>
                    <a:gd name="T55" fmla="*/ 0 h 2169"/>
                    <a:gd name="T56" fmla="*/ 0 w 2487"/>
                    <a:gd name="T57" fmla="*/ 0 h 2169"/>
                    <a:gd name="T58" fmla="*/ 0 w 2487"/>
                    <a:gd name="T59" fmla="*/ 0 h 2169"/>
                    <a:gd name="T60" fmla="*/ 0 w 2487"/>
                    <a:gd name="T61" fmla="*/ 0 h 2169"/>
                    <a:gd name="T62" fmla="*/ 0 w 2487"/>
                    <a:gd name="T63" fmla="*/ 0 h 2169"/>
                    <a:gd name="T64" fmla="*/ 0 w 2487"/>
                    <a:gd name="T65" fmla="*/ 0 h 2169"/>
                    <a:gd name="T66" fmla="*/ 0 w 2487"/>
                    <a:gd name="T67" fmla="*/ 0 h 2169"/>
                    <a:gd name="T68" fmla="*/ 0 w 2487"/>
                    <a:gd name="T69" fmla="*/ 0 h 2169"/>
                    <a:gd name="T70" fmla="*/ 0 w 2487"/>
                    <a:gd name="T71" fmla="*/ 0 h 2169"/>
                    <a:gd name="T72" fmla="*/ 0 w 2487"/>
                    <a:gd name="T73" fmla="*/ 0 h 2169"/>
                    <a:gd name="T74" fmla="*/ 0 w 2487"/>
                    <a:gd name="T75" fmla="*/ 0 h 2169"/>
                    <a:gd name="T76" fmla="*/ 0 w 2487"/>
                    <a:gd name="T77" fmla="*/ 0 h 2169"/>
                    <a:gd name="T78" fmla="*/ 0 w 2487"/>
                    <a:gd name="T79" fmla="*/ 0 h 2169"/>
                    <a:gd name="T80" fmla="*/ 0 w 2487"/>
                    <a:gd name="T81" fmla="*/ 0 h 2169"/>
                    <a:gd name="T82" fmla="*/ 0 w 2487"/>
                    <a:gd name="T83" fmla="*/ 0 h 2169"/>
                    <a:gd name="T84" fmla="*/ 0 w 2487"/>
                    <a:gd name="T85" fmla="*/ 0 h 2169"/>
                    <a:gd name="T86" fmla="*/ 0 w 2487"/>
                    <a:gd name="T87" fmla="*/ 0 h 2169"/>
                    <a:gd name="T88" fmla="*/ 0 w 2487"/>
                    <a:gd name="T89" fmla="*/ 0 h 2169"/>
                    <a:gd name="T90" fmla="*/ 0 w 2487"/>
                    <a:gd name="T91" fmla="*/ 0 h 2169"/>
                    <a:gd name="T92" fmla="*/ 0 w 2487"/>
                    <a:gd name="T93" fmla="*/ 0 h 2169"/>
                    <a:gd name="T94" fmla="*/ 0 w 2487"/>
                    <a:gd name="T95" fmla="*/ 0 h 2169"/>
                    <a:gd name="T96" fmla="*/ 0 w 2487"/>
                    <a:gd name="T97" fmla="*/ 0 h 2169"/>
                    <a:gd name="T98" fmla="*/ 0 w 2487"/>
                    <a:gd name="T99" fmla="*/ 0 h 2169"/>
                    <a:gd name="T100" fmla="*/ 0 w 2487"/>
                    <a:gd name="T101" fmla="*/ 0 h 2169"/>
                    <a:gd name="T102" fmla="*/ 0 w 2487"/>
                    <a:gd name="T103" fmla="*/ 0 h 2169"/>
                    <a:gd name="T104" fmla="*/ 0 w 2487"/>
                    <a:gd name="T105" fmla="*/ 0 h 2169"/>
                    <a:gd name="T106" fmla="*/ 0 w 2487"/>
                    <a:gd name="T107" fmla="*/ 0 h 2169"/>
                    <a:gd name="T108" fmla="*/ 0 w 2487"/>
                    <a:gd name="T109" fmla="*/ 0 h 2169"/>
                    <a:gd name="T110" fmla="*/ 0 w 2487"/>
                    <a:gd name="T111" fmla="*/ 0 h 2169"/>
                    <a:gd name="T112" fmla="*/ 0 w 2487"/>
                    <a:gd name="T113" fmla="*/ 0 h 2169"/>
                    <a:gd name="T114" fmla="*/ 0 w 2487"/>
                    <a:gd name="T115" fmla="*/ 0 h 2169"/>
                    <a:gd name="T116" fmla="*/ 0 w 2487"/>
                    <a:gd name="T117" fmla="*/ 0 h 2169"/>
                    <a:gd name="T118" fmla="*/ 0 w 2487"/>
                    <a:gd name="T119" fmla="*/ 0 h 2169"/>
                    <a:gd name="T120" fmla="*/ 0 w 2487"/>
                    <a:gd name="T121" fmla="*/ 0 h 2169"/>
                    <a:gd name="T122" fmla="*/ 0 w 2487"/>
                    <a:gd name="T123" fmla="*/ 0 h 2169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w 2487"/>
                    <a:gd name="T187" fmla="*/ 0 h 2169"/>
                    <a:gd name="T188" fmla="*/ 2487 w 2487"/>
                    <a:gd name="T189" fmla="*/ 2169 h 2169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T186" t="T187" r="T188" b="T189"/>
                  <a:pathLst>
                    <a:path w="2487" h="2169">
                      <a:moveTo>
                        <a:pt x="547" y="1131"/>
                      </a:moveTo>
                      <a:lnTo>
                        <a:pt x="2487" y="251"/>
                      </a:lnTo>
                      <a:lnTo>
                        <a:pt x="2438" y="222"/>
                      </a:lnTo>
                      <a:lnTo>
                        <a:pt x="2390" y="195"/>
                      </a:lnTo>
                      <a:lnTo>
                        <a:pt x="2341" y="169"/>
                      </a:lnTo>
                      <a:lnTo>
                        <a:pt x="2290" y="145"/>
                      </a:lnTo>
                      <a:lnTo>
                        <a:pt x="2239" y="123"/>
                      </a:lnTo>
                      <a:lnTo>
                        <a:pt x="2186" y="102"/>
                      </a:lnTo>
                      <a:lnTo>
                        <a:pt x="2133" y="83"/>
                      </a:lnTo>
                      <a:lnTo>
                        <a:pt x="2080" y="66"/>
                      </a:lnTo>
                      <a:lnTo>
                        <a:pt x="2024" y="51"/>
                      </a:lnTo>
                      <a:lnTo>
                        <a:pt x="1969" y="37"/>
                      </a:lnTo>
                      <a:lnTo>
                        <a:pt x="1912" y="26"/>
                      </a:lnTo>
                      <a:lnTo>
                        <a:pt x="1856" y="16"/>
                      </a:lnTo>
                      <a:lnTo>
                        <a:pt x="1798" y="9"/>
                      </a:lnTo>
                      <a:lnTo>
                        <a:pt x="1740" y="4"/>
                      </a:lnTo>
                      <a:lnTo>
                        <a:pt x="1710" y="2"/>
                      </a:lnTo>
                      <a:lnTo>
                        <a:pt x="1681" y="1"/>
                      </a:lnTo>
                      <a:lnTo>
                        <a:pt x="1652" y="0"/>
                      </a:lnTo>
                      <a:lnTo>
                        <a:pt x="1621" y="0"/>
                      </a:lnTo>
                      <a:lnTo>
                        <a:pt x="1538" y="2"/>
                      </a:lnTo>
                      <a:lnTo>
                        <a:pt x="1456" y="8"/>
                      </a:lnTo>
                      <a:lnTo>
                        <a:pt x="1375" y="18"/>
                      </a:lnTo>
                      <a:lnTo>
                        <a:pt x="1295" y="32"/>
                      </a:lnTo>
                      <a:lnTo>
                        <a:pt x="1217" y="51"/>
                      </a:lnTo>
                      <a:lnTo>
                        <a:pt x="1139" y="73"/>
                      </a:lnTo>
                      <a:lnTo>
                        <a:pt x="1064" y="98"/>
                      </a:lnTo>
                      <a:lnTo>
                        <a:pt x="990" y="127"/>
                      </a:lnTo>
                      <a:lnTo>
                        <a:pt x="918" y="159"/>
                      </a:lnTo>
                      <a:lnTo>
                        <a:pt x="849" y="196"/>
                      </a:lnTo>
                      <a:lnTo>
                        <a:pt x="780" y="235"/>
                      </a:lnTo>
                      <a:lnTo>
                        <a:pt x="715" y="277"/>
                      </a:lnTo>
                      <a:lnTo>
                        <a:pt x="652" y="323"/>
                      </a:lnTo>
                      <a:lnTo>
                        <a:pt x="590" y="370"/>
                      </a:lnTo>
                      <a:lnTo>
                        <a:pt x="531" y="421"/>
                      </a:lnTo>
                      <a:lnTo>
                        <a:pt x="475" y="475"/>
                      </a:lnTo>
                      <a:lnTo>
                        <a:pt x="421" y="531"/>
                      </a:lnTo>
                      <a:lnTo>
                        <a:pt x="371" y="591"/>
                      </a:lnTo>
                      <a:lnTo>
                        <a:pt x="322" y="652"/>
                      </a:lnTo>
                      <a:lnTo>
                        <a:pt x="277" y="715"/>
                      </a:lnTo>
                      <a:lnTo>
                        <a:pt x="235" y="781"/>
                      </a:lnTo>
                      <a:lnTo>
                        <a:pt x="195" y="848"/>
                      </a:lnTo>
                      <a:lnTo>
                        <a:pt x="160" y="919"/>
                      </a:lnTo>
                      <a:lnTo>
                        <a:pt x="127" y="990"/>
                      </a:lnTo>
                      <a:lnTo>
                        <a:pt x="99" y="1064"/>
                      </a:lnTo>
                      <a:lnTo>
                        <a:pt x="72" y="1140"/>
                      </a:lnTo>
                      <a:lnTo>
                        <a:pt x="51" y="1217"/>
                      </a:lnTo>
                      <a:lnTo>
                        <a:pt x="33" y="1295"/>
                      </a:lnTo>
                      <a:lnTo>
                        <a:pt x="18" y="1375"/>
                      </a:lnTo>
                      <a:lnTo>
                        <a:pt x="8" y="1456"/>
                      </a:lnTo>
                      <a:lnTo>
                        <a:pt x="2" y="1539"/>
                      </a:lnTo>
                      <a:lnTo>
                        <a:pt x="0" y="1622"/>
                      </a:lnTo>
                      <a:lnTo>
                        <a:pt x="1" y="1673"/>
                      </a:lnTo>
                      <a:lnTo>
                        <a:pt x="3" y="1722"/>
                      </a:lnTo>
                      <a:lnTo>
                        <a:pt x="7" y="1772"/>
                      </a:lnTo>
                      <a:lnTo>
                        <a:pt x="13" y="1821"/>
                      </a:lnTo>
                      <a:lnTo>
                        <a:pt x="20" y="1870"/>
                      </a:lnTo>
                      <a:lnTo>
                        <a:pt x="28" y="1917"/>
                      </a:lnTo>
                      <a:lnTo>
                        <a:pt x="38" y="1966"/>
                      </a:lnTo>
                      <a:lnTo>
                        <a:pt x="49" y="2013"/>
                      </a:lnTo>
                      <a:lnTo>
                        <a:pt x="310" y="2169"/>
                      </a:lnTo>
                      <a:lnTo>
                        <a:pt x="547" y="11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376" name="Freeform 355"/>
                <p:cNvSpPr>
                  <a:spLocks/>
                </p:cNvSpPr>
                <p:nvPr/>
              </p:nvSpPr>
              <p:spPr bwMode="auto">
                <a:xfrm>
                  <a:off x="1441" y="2445"/>
                  <a:ext cx="228" cy="213"/>
                </a:xfrm>
                <a:custGeom>
                  <a:avLst/>
                  <a:gdLst>
                    <a:gd name="T0" fmla="*/ 0 w 3195"/>
                    <a:gd name="T1" fmla="*/ 0 h 2993"/>
                    <a:gd name="T2" fmla="*/ 0 w 3195"/>
                    <a:gd name="T3" fmla="*/ 0 h 2993"/>
                    <a:gd name="T4" fmla="*/ 0 w 3195"/>
                    <a:gd name="T5" fmla="*/ 0 h 2993"/>
                    <a:gd name="T6" fmla="*/ 0 w 3195"/>
                    <a:gd name="T7" fmla="*/ 0 h 2993"/>
                    <a:gd name="T8" fmla="*/ 0 w 3195"/>
                    <a:gd name="T9" fmla="*/ 0 h 2993"/>
                    <a:gd name="T10" fmla="*/ 0 w 3195"/>
                    <a:gd name="T11" fmla="*/ 0 h 2993"/>
                    <a:gd name="T12" fmla="*/ 0 w 3195"/>
                    <a:gd name="T13" fmla="*/ 0 h 2993"/>
                    <a:gd name="T14" fmla="*/ 0 w 3195"/>
                    <a:gd name="T15" fmla="*/ 0 h 2993"/>
                    <a:gd name="T16" fmla="*/ 0 w 3195"/>
                    <a:gd name="T17" fmla="*/ 0 h 2993"/>
                    <a:gd name="T18" fmla="*/ 0 w 3195"/>
                    <a:gd name="T19" fmla="*/ 0 h 2993"/>
                    <a:gd name="T20" fmla="*/ 0 w 3195"/>
                    <a:gd name="T21" fmla="*/ 0 h 2993"/>
                    <a:gd name="T22" fmla="*/ 0 w 3195"/>
                    <a:gd name="T23" fmla="*/ 0 h 2993"/>
                    <a:gd name="T24" fmla="*/ 0 w 3195"/>
                    <a:gd name="T25" fmla="*/ 0 h 2993"/>
                    <a:gd name="T26" fmla="*/ 0 w 3195"/>
                    <a:gd name="T27" fmla="*/ 0 h 2993"/>
                    <a:gd name="T28" fmla="*/ 0 w 3195"/>
                    <a:gd name="T29" fmla="*/ 0 h 2993"/>
                    <a:gd name="T30" fmla="*/ 0 w 3195"/>
                    <a:gd name="T31" fmla="*/ 0 h 2993"/>
                    <a:gd name="T32" fmla="*/ 0 w 3195"/>
                    <a:gd name="T33" fmla="*/ 0 h 2993"/>
                    <a:gd name="T34" fmla="*/ 0 w 3195"/>
                    <a:gd name="T35" fmla="*/ 0 h 2993"/>
                    <a:gd name="T36" fmla="*/ 0 w 3195"/>
                    <a:gd name="T37" fmla="*/ 0 h 2993"/>
                    <a:gd name="T38" fmla="*/ 0 w 3195"/>
                    <a:gd name="T39" fmla="*/ 0 h 2993"/>
                    <a:gd name="T40" fmla="*/ 0 w 3195"/>
                    <a:gd name="T41" fmla="*/ 0 h 2993"/>
                    <a:gd name="T42" fmla="*/ 0 w 3195"/>
                    <a:gd name="T43" fmla="*/ 0 h 2993"/>
                    <a:gd name="T44" fmla="*/ 0 w 3195"/>
                    <a:gd name="T45" fmla="*/ 0 h 2993"/>
                    <a:gd name="T46" fmla="*/ 0 w 3195"/>
                    <a:gd name="T47" fmla="*/ 0 h 2993"/>
                    <a:gd name="T48" fmla="*/ 0 w 3195"/>
                    <a:gd name="T49" fmla="*/ 0 h 2993"/>
                    <a:gd name="T50" fmla="*/ 0 w 3195"/>
                    <a:gd name="T51" fmla="*/ 0 h 2993"/>
                    <a:gd name="T52" fmla="*/ 0 w 3195"/>
                    <a:gd name="T53" fmla="*/ 0 h 2993"/>
                    <a:gd name="T54" fmla="*/ 0 w 3195"/>
                    <a:gd name="T55" fmla="*/ 0 h 2993"/>
                    <a:gd name="T56" fmla="*/ 0 w 3195"/>
                    <a:gd name="T57" fmla="*/ 0 h 2993"/>
                    <a:gd name="T58" fmla="*/ 0 w 3195"/>
                    <a:gd name="T59" fmla="*/ 0 h 2993"/>
                    <a:gd name="T60" fmla="*/ 0 w 3195"/>
                    <a:gd name="T61" fmla="*/ 0 h 2993"/>
                    <a:gd name="T62" fmla="*/ 0 w 3195"/>
                    <a:gd name="T63" fmla="*/ 0 h 2993"/>
                    <a:gd name="T64" fmla="*/ 0 w 3195"/>
                    <a:gd name="T65" fmla="*/ 0 h 2993"/>
                    <a:gd name="T66" fmla="*/ 0 w 3195"/>
                    <a:gd name="T67" fmla="*/ 0 h 2993"/>
                    <a:gd name="T68" fmla="*/ 0 w 3195"/>
                    <a:gd name="T69" fmla="*/ 0 h 2993"/>
                    <a:gd name="T70" fmla="*/ 0 w 3195"/>
                    <a:gd name="T71" fmla="*/ 0 h 2993"/>
                    <a:gd name="T72" fmla="*/ 0 w 3195"/>
                    <a:gd name="T73" fmla="*/ 0 h 2993"/>
                    <a:gd name="T74" fmla="*/ 0 w 3195"/>
                    <a:gd name="T75" fmla="*/ 0 h 2993"/>
                    <a:gd name="T76" fmla="*/ 0 w 3195"/>
                    <a:gd name="T77" fmla="*/ 0 h 2993"/>
                    <a:gd name="T78" fmla="*/ 0 w 3195"/>
                    <a:gd name="T79" fmla="*/ 0 h 2993"/>
                    <a:gd name="T80" fmla="*/ 0 w 3195"/>
                    <a:gd name="T81" fmla="*/ 0 h 2993"/>
                    <a:gd name="T82" fmla="*/ 0 w 3195"/>
                    <a:gd name="T83" fmla="*/ 0 h 2993"/>
                    <a:gd name="T84" fmla="*/ 0 w 3195"/>
                    <a:gd name="T85" fmla="*/ 0 h 2993"/>
                    <a:gd name="T86" fmla="*/ 0 w 3195"/>
                    <a:gd name="T87" fmla="*/ 0 h 2993"/>
                    <a:gd name="T88" fmla="*/ 0 w 3195"/>
                    <a:gd name="T89" fmla="*/ 0 h 2993"/>
                    <a:gd name="T90" fmla="*/ 0 w 3195"/>
                    <a:gd name="T91" fmla="*/ 0 h 2993"/>
                    <a:gd name="T92" fmla="*/ 0 w 3195"/>
                    <a:gd name="T93" fmla="*/ 0 h 2993"/>
                    <a:gd name="T94" fmla="*/ 0 w 3195"/>
                    <a:gd name="T95" fmla="*/ 0 h 2993"/>
                    <a:gd name="T96" fmla="*/ 0 w 3195"/>
                    <a:gd name="T97" fmla="*/ 0 h 2993"/>
                    <a:gd name="T98" fmla="*/ 0 w 3195"/>
                    <a:gd name="T99" fmla="*/ 0 h 2993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3195"/>
                    <a:gd name="T151" fmla="*/ 0 h 2993"/>
                    <a:gd name="T152" fmla="*/ 3195 w 3195"/>
                    <a:gd name="T153" fmla="*/ 2993 h 2993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3195" h="2993">
                      <a:moveTo>
                        <a:pt x="2438" y="0"/>
                      </a:moveTo>
                      <a:lnTo>
                        <a:pt x="498" y="880"/>
                      </a:lnTo>
                      <a:lnTo>
                        <a:pt x="261" y="1918"/>
                      </a:lnTo>
                      <a:lnTo>
                        <a:pt x="0" y="1762"/>
                      </a:lnTo>
                      <a:lnTo>
                        <a:pt x="17" y="1828"/>
                      </a:lnTo>
                      <a:lnTo>
                        <a:pt x="39" y="1892"/>
                      </a:lnTo>
                      <a:lnTo>
                        <a:pt x="62" y="1955"/>
                      </a:lnTo>
                      <a:lnTo>
                        <a:pt x="87" y="2018"/>
                      </a:lnTo>
                      <a:lnTo>
                        <a:pt x="115" y="2078"/>
                      </a:lnTo>
                      <a:lnTo>
                        <a:pt x="145" y="2138"/>
                      </a:lnTo>
                      <a:lnTo>
                        <a:pt x="178" y="2196"/>
                      </a:lnTo>
                      <a:lnTo>
                        <a:pt x="213" y="2253"/>
                      </a:lnTo>
                      <a:lnTo>
                        <a:pt x="250" y="2307"/>
                      </a:lnTo>
                      <a:lnTo>
                        <a:pt x="289" y="2360"/>
                      </a:lnTo>
                      <a:lnTo>
                        <a:pt x="331" y="2412"/>
                      </a:lnTo>
                      <a:lnTo>
                        <a:pt x="374" y="2462"/>
                      </a:lnTo>
                      <a:lnTo>
                        <a:pt x="419" y="2511"/>
                      </a:lnTo>
                      <a:lnTo>
                        <a:pt x="467" y="2556"/>
                      </a:lnTo>
                      <a:lnTo>
                        <a:pt x="516" y="2600"/>
                      </a:lnTo>
                      <a:lnTo>
                        <a:pt x="566" y="2643"/>
                      </a:lnTo>
                      <a:lnTo>
                        <a:pt x="620" y="2683"/>
                      </a:lnTo>
                      <a:lnTo>
                        <a:pt x="674" y="2721"/>
                      </a:lnTo>
                      <a:lnTo>
                        <a:pt x="729" y="2756"/>
                      </a:lnTo>
                      <a:lnTo>
                        <a:pt x="787" y="2790"/>
                      </a:lnTo>
                      <a:lnTo>
                        <a:pt x="845" y="2821"/>
                      </a:lnTo>
                      <a:lnTo>
                        <a:pt x="906" y="2850"/>
                      </a:lnTo>
                      <a:lnTo>
                        <a:pt x="968" y="2876"/>
                      </a:lnTo>
                      <a:lnTo>
                        <a:pt x="1031" y="2900"/>
                      </a:lnTo>
                      <a:lnTo>
                        <a:pt x="1095" y="2922"/>
                      </a:lnTo>
                      <a:lnTo>
                        <a:pt x="1161" y="2941"/>
                      </a:lnTo>
                      <a:lnTo>
                        <a:pt x="1226" y="2956"/>
                      </a:lnTo>
                      <a:lnTo>
                        <a:pt x="1293" y="2969"/>
                      </a:lnTo>
                      <a:lnTo>
                        <a:pt x="1362" y="2980"/>
                      </a:lnTo>
                      <a:lnTo>
                        <a:pt x="1431" y="2987"/>
                      </a:lnTo>
                      <a:lnTo>
                        <a:pt x="1502" y="2992"/>
                      </a:lnTo>
                      <a:lnTo>
                        <a:pt x="1572" y="2993"/>
                      </a:lnTo>
                      <a:lnTo>
                        <a:pt x="1656" y="2991"/>
                      </a:lnTo>
                      <a:lnTo>
                        <a:pt x="1739" y="2985"/>
                      </a:lnTo>
                      <a:lnTo>
                        <a:pt x="1819" y="2975"/>
                      </a:lnTo>
                      <a:lnTo>
                        <a:pt x="1900" y="2960"/>
                      </a:lnTo>
                      <a:lnTo>
                        <a:pt x="1978" y="2943"/>
                      </a:lnTo>
                      <a:lnTo>
                        <a:pt x="2055" y="2921"/>
                      </a:lnTo>
                      <a:lnTo>
                        <a:pt x="2130" y="2895"/>
                      </a:lnTo>
                      <a:lnTo>
                        <a:pt x="2204" y="2866"/>
                      </a:lnTo>
                      <a:lnTo>
                        <a:pt x="2275" y="2833"/>
                      </a:lnTo>
                      <a:lnTo>
                        <a:pt x="2346" y="2798"/>
                      </a:lnTo>
                      <a:lnTo>
                        <a:pt x="2413" y="2758"/>
                      </a:lnTo>
                      <a:lnTo>
                        <a:pt x="2480" y="2716"/>
                      </a:lnTo>
                      <a:lnTo>
                        <a:pt x="2543" y="2671"/>
                      </a:lnTo>
                      <a:lnTo>
                        <a:pt x="2604" y="2623"/>
                      </a:lnTo>
                      <a:lnTo>
                        <a:pt x="2663" y="2572"/>
                      </a:lnTo>
                      <a:lnTo>
                        <a:pt x="2720" y="2519"/>
                      </a:lnTo>
                      <a:lnTo>
                        <a:pt x="2773" y="2462"/>
                      </a:lnTo>
                      <a:lnTo>
                        <a:pt x="2824" y="2403"/>
                      </a:lnTo>
                      <a:lnTo>
                        <a:pt x="2873" y="2341"/>
                      </a:lnTo>
                      <a:lnTo>
                        <a:pt x="2917" y="2278"/>
                      </a:lnTo>
                      <a:lnTo>
                        <a:pt x="2959" y="2212"/>
                      </a:lnTo>
                      <a:lnTo>
                        <a:pt x="2999" y="2145"/>
                      </a:lnTo>
                      <a:lnTo>
                        <a:pt x="3035" y="2074"/>
                      </a:lnTo>
                      <a:lnTo>
                        <a:pt x="3067" y="2003"/>
                      </a:lnTo>
                      <a:lnTo>
                        <a:pt x="3096" y="1929"/>
                      </a:lnTo>
                      <a:lnTo>
                        <a:pt x="3121" y="1854"/>
                      </a:lnTo>
                      <a:lnTo>
                        <a:pt x="3144" y="1776"/>
                      </a:lnTo>
                      <a:lnTo>
                        <a:pt x="3162" y="1698"/>
                      </a:lnTo>
                      <a:lnTo>
                        <a:pt x="3176" y="1618"/>
                      </a:lnTo>
                      <a:lnTo>
                        <a:pt x="3186" y="1537"/>
                      </a:lnTo>
                      <a:lnTo>
                        <a:pt x="3192" y="1455"/>
                      </a:lnTo>
                      <a:lnTo>
                        <a:pt x="3195" y="1371"/>
                      </a:lnTo>
                      <a:lnTo>
                        <a:pt x="3194" y="1317"/>
                      </a:lnTo>
                      <a:lnTo>
                        <a:pt x="3191" y="1263"/>
                      </a:lnTo>
                      <a:lnTo>
                        <a:pt x="3187" y="1211"/>
                      </a:lnTo>
                      <a:lnTo>
                        <a:pt x="3181" y="1159"/>
                      </a:lnTo>
                      <a:lnTo>
                        <a:pt x="3173" y="1106"/>
                      </a:lnTo>
                      <a:lnTo>
                        <a:pt x="3164" y="1055"/>
                      </a:lnTo>
                      <a:lnTo>
                        <a:pt x="3153" y="1003"/>
                      </a:lnTo>
                      <a:lnTo>
                        <a:pt x="3140" y="954"/>
                      </a:lnTo>
                      <a:lnTo>
                        <a:pt x="3125" y="904"/>
                      </a:lnTo>
                      <a:lnTo>
                        <a:pt x="3110" y="855"/>
                      </a:lnTo>
                      <a:lnTo>
                        <a:pt x="3093" y="807"/>
                      </a:lnTo>
                      <a:lnTo>
                        <a:pt x="3075" y="760"/>
                      </a:lnTo>
                      <a:lnTo>
                        <a:pt x="3055" y="712"/>
                      </a:lnTo>
                      <a:lnTo>
                        <a:pt x="3033" y="666"/>
                      </a:lnTo>
                      <a:lnTo>
                        <a:pt x="3011" y="622"/>
                      </a:lnTo>
                      <a:lnTo>
                        <a:pt x="2986" y="576"/>
                      </a:lnTo>
                      <a:lnTo>
                        <a:pt x="2960" y="533"/>
                      </a:lnTo>
                      <a:lnTo>
                        <a:pt x="2934" y="491"/>
                      </a:lnTo>
                      <a:lnTo>
                        <a:pt x="2906" y="448"/>
                      </a:lnTo>
                      <a:lnTo>
                        <a:pt x="2877" y="408"/>
                      </a:lnTo>
                      <a:lnTo>
                        <a:pt x="2845" y="368"/>
                      </a:lnTo>
                      <a:lnTo>
                        <a:pt x="2814" y="329"/>
                      </a:lnTo>
                      <a:lnTo>
                        <a:pt x="2781" y="291"/>
                      </a:lnTo>
                      <a:lnTo>
                        <a:pt x="2747" y="254"/>
                      </a:lnTo>
                      <a:lnTo>
                        <a:pt x="2711" y="219"/>
                      </a:lnTo>
                      <a:lnTo>
                        <a:pt x="2675" y="183"/>
                      </a:lnTo>
                      <a:lnTo>
                        <a:pt x="2638" y="150"/>
                      </a:lnTo>
                      <a:lnTo>
                        <a:pt x="2600" y="118"/>
                      </a:lnTo>
                      <a:lnTo>
                        <a:pt x="2560" y="87"/>
                      </a:lnTo>
                      <a:lnTo>
                        <a:pt x="2520" y="56"/>
                      </a:lnTo>
                      <a:lnTo>
                        <a:pt x="2479" y="27"/>
                      </a:lnTo>
                      <a:lnTo>
                        <a:pt x="2438" y="0"/>
                      </a:lnTo>
                      <a:close/>
                    </a:path>
                  </a:pathLst>
                </a:custGeom>
                <a:solidFill>
                  <a:srgbClr val="FFCC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377" name="Freeform 356"/>
                <p:cNvSpPr>
                  <a:spLocks/>
                </p:cNvSpPr>
                <p:nvPr/>
              </p:nvSpPr>
              <p:spPr bwMode="auto">
                <a:xfrm>
                  <a:off x="1423" y="2554"/>
                  <a:ext cx="71" cy="71"/>
                </a:xfrm>
                <a:custGeom>
                  <a:avLst/>
                  <a:gdLst>
                    <a:gd name="T0" fmla="*/ 0 w 994"/>
                    <a:gd name="T1" fmla="*/ 0 h 995"/>
                    <a:gd name="T2" fmla="*/ 0 w 994"/>
                    <a:gd name="T3" fmla="*/ 0 h 995"/>
                    <a:gd name="T4" fmla="*/ 0 w 994"/>
                    <a:gd name="T5" fmla="*/ 0 h 995"/>
                    <a:gd name="T6" fmla="*/ 0 w 994"/>
                    <a:gd name="T7" fmla="*/ 0 h 995"/>
                    <a:gd name="T8" fmla="*/ 0 w 994"/>
                    <a:gd name="T9" fmla="*/ 0 h 995"/>
                    <a:gd name="T10" fmla="*/ 0 w 994"/>
                    <a:gd name="T11" fmla="*/ 0 h 995"/>
                    <a:gd name="T12" fmla="*/ 0 w 994"/>
                    <a:gd name="T13" fmla="*/ 0 h 995"/>
                    <a:gd name="T14" fmla="*/ 0 w 994"/>
                    <a:gd name="T15" fmla="*/ 0 h 995"/>
                    <a:gd name="T16" fmla="*/ 0 w 994"/>
                    <a:gd name="T17" fmla="*/ 0 h 995"/>
                    <a:gd name="T18" fmla="*/ 0 w 994"/>
                    <a:gd name="T19" fmla="*/ 0 h 995"/>
                    <a:gd name="T20" fmla="*/ 0 w 994"/>
                    <a:gd name="T21" fmla="*/ 0 h 995"/>
                    <a:gd name="T22" fmla="*/ 0 w 994"/>
                    <a:gd name="T23" fmla="*/ 0 h 995"/>
                    <a:gd name="T24" fmla="*/ 0 w 994"/>
                    <a:gd name="T25" fmla="*/ 0 h 995"/>
                    <a:gd name="T26" fmla="*/ 0 w 994"/>
                    <a:gd name="T27" fmla="*/ 0 h 995"/>
                    <a:gd name="T28" fmla="*/ 0 w 994"/>
                    <a:gd name="T29" fmla="*/ 0 h 995"/>
                    <a:gd name="T30" fmla="*/ 0 w 994"/>
                    <a:gd name="T31" fmla="*/ 0 h 995"/>
                    <a:gd name="T32" fmla="*/ 0 w 994"/>
                    <a:gd name="T33" fmla="*/ 0 h 995"/>
                    <a:gd name="T34" fmla="*/ 0 w 994"/>
                    <a:gd name="T35" fmla="*/ 0 h 995"/>
                    <a:gd name="T36" fmla="*/ 0 w 994"/>
                    <a:gd name="T37" fmla="*/ 0 h 995"/>
                    <a:gd name="T38" fmla="*/ 0 w 994"/>
                    <a:gd name="T39" fmla="*/ 0 h 995"/>
                    <a:gd name="T40" fmla="*/ 0 w 994"/>
                    <a:gd name="T41" fmla="*/ 0 h 995"/>
                    <a:gd name="T42" fmla="*/ 0 w 994"/>
                    <a:gd name="T43" fmla="*/ 0 h 995"/>
                    <a:gd name="T44" fmla="*/ 0 w 994"/>
                    <a:gd name="T45" fmla="*/ 0 h 995"/>
                    <a:gd name="T46" fmla="*/ 0 w 994"/>
                    <a:gd name="T47" fmla="*/ 0 h 995"/>
                    <a:gd name="T48" fmla="*/ 0 w 994"/>
                    <a:gd name="T49" fmla="*/ 0 h 995"/>
                    <a:gd name="T50" fmla="*/ 0 w 994"/>
                    <a:gd name="T51" fmla="*/ 0 h 995"/>
                    <a:gd name="T52" fmla="*/ 0 w 994"/>
                    <a:gd name="T53" fmla="*/ 0 h 995"/>
                    <a:gd name="T54" fmla="*/ 0 w 994"/>
                    <a:gd name="T55" fmla="*/ 0 h 995"/>
                    <a:gd name="T56" fmla="*/ 0 w 994"/>
                    <a:gd name="T57" fmla="*/ 0 h 995"/>
                    <a:gd name="T58" fmla="*/ 0 w 994"/>
                    <a:gd name="T59" fmla="*/ 0 h 995"/>
                    <a:gd name="T60" fmla="*/ 0 w 994"/>
                    <a:gd name="T61" fmla="*/ 0 h 995"/>
                    <a:gd name="T62" fmla="*/ 0 w 994"/>
                    <a:gd name="T63" fmla="*/ 0 h 995"/>
                    <a:gd name="T64" fmla="*/ 0 w 994"/>
                    <a:gd name="T65" fmla="*/ 0 h 995"/>
                    <a:gd name="T66" fmla="*/ 0 w 994"/>
                    <a:gd name="T67" fmla="*/ 0 h 995"/>
                    <a:gd name="T68" fmla="*/ 0 w 994"/>
                    <a:gd name="T69" fmla="*/ 0 h 995"/>
                    <a:gd name="T70" fmla="*/ 0 w 994"/>
                    <a:gd name="T71" fmla="*/ 0 h 995"/>
                    <a:gd name="T72" fmla="*/ 0 w 994"/>
                    <a:gd name="T73" fmla="*/ 0 h 995"/>
                    <a:gd name="T74" fmla="*/ 0 w 994"/>
                    <a:gd name="T75" fmla="*/ 0 h 995"/>
                    <a:gd name="T76" fmla="*/ 0 w 994"/>
                    <a:gd name="T77" fmla="*/ 0 h 995"/>
                    <a:gd name="T78" fmla="*/ 0 w 994"/>
                    <a:gd name="T79" fmla="*/ 0 h 995"/>
                    <a:gd name="T80" fmla="*/ 0 w 994"/>
                    <a:gd name="T81" fmla="*/ 0 h 995"/>
                    <a:gd name="T82" fmla="*/ 0 w 994"/>
                    <a:gd name="T83" fmla="*/ 0 h 995"/>
                    <a:gd name="T84" fmla="*/ 0 w 994"/>
                    <a:gd name="T85" fmla="*/ 0 h 995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994"/>
                    <a:gd name="T130" fmla="*/ 0 h 995"/>
                    <a:gd name="T131" fmla="*/ 994 w 994"/>
                    <a:gd name="T132" fmla="*/ 995 h 995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994" h="995">
                      <a:moveTo>
                        <a:pt x="15" y="617"/>
                      </a:moveTo>
                      <a:lnTo>
                        <a:pt x="22" y="642"/>
                      </a:lnTo>
                      <a:lnTo>
                        <a:pt x="30" y="666"/>
                      </a:lnTo>
                      <a:lnTo>
                        <a:pt x="39" y="689"/>
                      </a:lnTo>
                      <a:lnTo>
                        <a:pt x="49" y="713"/>
                      </a:lnTo>
                      <a:lnTo>
                        <a:pt x="60" y="735"/>
                      </a:lnTo>
                      <a:lnTo>
                        <a:pt x="72" y="756"/>
                      </a:lnTo>
                      <a:lnTo>
                        <a:pt x="85" y="776"/>
                      </a:lnTo>
                      <a:lnTo>
                        <a:pt x="99" y="796"/>
                      </a:lnTo>
                      <a:lnTo>
                        <a:pt x="114" y="814"/>
                      </a:lnTo>
                      <a:lnTo>
                        <a:pt x="129" y="832"/>
                      </a:lnTo>
                      <a:lnTo>
                        <a:pt x="147" y="851"/>
                      </a:lnTo>
                      <a:lnTo>
                        <a:pt x="164" y="867"/>
                      </a:lnTo>
                      <a:lnTo>
                        <a:pt x="182" y="882"/>
                      </a:lnTo>
                      <a:lnTo>
                        <a:pt x="201" y="897"/>
                      </a:lnTo>
                      <a:lnTo>
                        <a:pt x="220" y="910"/>
                      </a:lnTo>
                      <a:lnTo>
                        <a:pt x="240" y="923"/>
                      </a:lnTo>
                      <a:lnTo>
                        <a:pt x="261" y="935"/>
                      </a:lnTo>
                      <a:lnTo>
                        <a:pt x="283" y="946"/>
                      </a:lnTo>
                      <a:lnTo>
                        <a:pt x="305" y="955"/>
                      </a:lnTo>
                      <a:lnTo>
                        <a:pt x="327" y="964"/>
                      </a:lnTo>
                      <a:lnTo>
                        <a:pt x="349" y="973"/>
                      </a:lnTo>
                      <a:lnTo>
                        <a:pt x="372" y="979"/>
                      </a:lnTo>
                      <a:lnTo>
                        <a:pt x="396" y="985"/>
                      </a:lnTo>
                      <a:lnTo>
                        <a:pt x="420" y="989"/>
                      </a:lnTo>
                      <a:lnTo>
                        <a:pt x="444" y="992"/>
                      </a:lnTo>
                      <a:lnTo>
                        <a:pt x="468" y="994"/>
                      </a:lnTo>
                      <a:lnTo>
                        <a:pt x="492" y="995"/>
                      </a:lnTo>
                      <a:lnTo>
                        <a:pt x="517" y="994"/>
                      </a:lnTo>
                      <a:lnTo>
                        <a:pt x="542" y="993"/>
                      </a:lnTo>
                      <a:lnTo>
                        <a:pt x="567" y="990"/>
                      </a:lnTo>
                      <a:lnTo>
                        <a:pt x="592" y="985"/>
                      </a:lnTo>
                      <a:lnTo>
                        <a:pt x="617" y="980"/>
                      </a:lnTo>
                      <a:lnTo>
                        <a:pt x="641" y="973"/>
                      </a:lnTo>
                      <a:lnTo>
                        <a:pt x="665" y="964"/>
                      </a:lnTo>
                      <a:lnTo>
                        <a:pt x="688" y="955"/>
                      </a:lnTo>
                      <a:lnTo>
                        <a:pt x="712" y="945"/>
                      </a:lnTo>
                      <a:lnTo>
                        <a:pt x="734" y="934"/>
                      </a:lnTo>
                      <a:lnTo>
                        <a:pt x="755" y="922"/>
                      </a:lnTo>
                      <a:lnTo>
                        <a:pt x="775" y="909"/>
                      </a:lnTo>
                      <a:lnTo>
                        <a:pt x="795" y="895"/>
                      </a:lnTo>
                      <a:lnTo>
                        <a:pt x="814" y="880"/>
                      </a:lnTo>
                      <a:lnTo>
                        <a:pt x="832" y="864"/>
                      </a:lnTo>
                      <a:lnTo>
                        <a:pt x="850" y="848"/>
                      </a:lnTo>
                      <a:lnTo>
                        <a:pt x="866" y="829"/>
                      </a:lnTo>
                      <a:lnTo>
                        <a:pt x="882" y="811"/>
                      </a:lnTo>
                      <a:lnTo>
                        <a:pt x="896" y="793"/>
                      </a:lnTo>
                      <a:lnTo>
                        <a:pt x="910" y="773"/>
                      </a:lnTo>
                      <a:lnTo>
                        <a:pt x="922" y="753"/>
                      </a:lnTo>
                      <a:lnTo>
                        <a:pt x="934" y="733"/>
                      </a:lnTo>
                      <a:lnTo>
                        <a:pt x="945" y="712"/>
                      </a:lnTo>
                      <a:lnTo>
                        <a:pt x="955" y="689"/>
                      </a:lnTo>
                      <a:lnTo>
                        <a:pt x="963" y="667"/>
                      </a:lnTo>
                      <a:lnTo>
                        <a:pt x="971" y="644"/>
                      </a:lnTo>
                      <a:lnTo>
                        <a:pt x="977" y="622"/>
                      </a:lnTo>
                      <a:lnTo>
                        <a:pt x="983" y="598"/>
                      </a:lnTo>
                      <a:lnTo>
                        <a:pt x="988" y="575"/>
                      </a:lnTo>
                      <a:lnTo>
                        <a:pt x="991" y="550"/>
                      </a:lnTo>
                      <a:lnTo>
                        <a:pt x="993" y="526"/>
                      </a:lnTo>
                      <a:lnTo>
                        <a:pt x="994" y="501"/>
                      </a:lnTo>
                      <a:lnTo>
                        <a:pt x="994" y="477"/>
                      </a:lnTo>
                      <a:lnTo>
                        <a:pt x="992" y="452"/>
                      </a:lnTo>
                      <a:lnTo>
                        <a:pt x="989" y="426"/>
                      </a:lnTo>
                      <a:lnTo>
                        <a:pt x="984" y="402"/>
                      </a:lnTo>
                      <a:lnTo>
                        <a:pt x="978" y="377"/>
                      </a:lnTo>
                      <a:lnTo>
                        <a:pt x="972" y="352"/>
                      </a:lnTo>
                      <a:lnTo>
                        <a:pt x="964" y="328"/>
                      </a:lnTo>
                      <a:lnTo>
                        <a:pt x="955" y="305"/>
                      </a:lnTo>
                      <a:lnTo>
                        <a:pt x="945" y="282"/>
                      </a:lnTo>
                      <a:lnTo>
                        <a:pt x="933" y="260"/>
                      </a:lnTo>
                      <a:lnTo>
                        <a:pt x="921" y="239"/>
                      </a:lnTo>
                      <a:lnTo>
                        <a:pt x="908" y="218"/>
                      </a:lnTo>
                      <a:lnTo>
                        <a:pt x="894" y="199"/>
                      </a:lnTo>
                      <a:lnTo>
                        <a:pt x="879" y="180"/>
                      </a:lnTo>
                      <a:lnTo>
                        <a:pt x="864" y="162"/>
                      </a:lnTo>
                      <a:lnTo>
                        <a:pt x="847" y="144"/>
                      </a:lnTo>
                      <a:lnTo>
                        <a:pt x="829" y="128"/>
                      </a:lnTo>
                      <a:lnTo>
                        <a:pt x="811" y="112"/>
                      </a:lnTo>
                      <a:lnTo>
                        <a:pt x="792" y="98"/>
                      </a:lnTo>
                      <a:lnTo>
                        <a:pt x="773" y="84"/>
                      </a:lnTo>
                      <a:lnTo>
                        <a:pt x="753" y="71"/>
                      </a:lnTo>
                      <a:lnTo>
                        <a:pt x="732" y="60"/>
                      </a:lnTo>
                      <a:lnTo>
                        <a:pt x="711" y="49"/>
                      </a:lnTo>
                      <a:lnTo>
                        <a:pt x="688" y="39"/>
                      </a:lnTo>
                      <a:lnTo>
                        <a:pt x="666" y="30"/>
                      </a:lnTo>
                      <a:lnTo>
                        <a:pt x="644" y="22"/>
                      </a:lnTo>
                      <a:lnTo>
                        <a:pt x="621" y="15"/>
                      </a:lnTo>
                      <a:lnTo>
                        <a:pt x="597" y="10"/>
                      </a:lnTo>
                      <a:lnTo>
                        <a:pt x="574" y="6"/>
                      </a:lnTo>
                      <a:lnTo>
                        <a:pt x="549" y="2"/>
                      </a:lnTo>
                      <a:lnTo>
                        <a:pt x="525" y="0"/>
                      </a:lnTo>
                      <a:lnTo>
                        <a:pt x="500" y="0"/>
                      </a:lnTo>
                      <a:lnTo>
                        <a:pt x="476" y="0"/>
                      </a:lnTo>
                      <a:lnTo>
                        <a:pt x="451" y="2"/>
                      </a:lnTo>
                      <a:lnTo>
                        <a:pt x="427" y="5"/>
                      </a:lnTo>
                      <a:lnTo>
                        <a:pt x="401" y="9"/>
                      </a:lnTo>
                      <a:lnTo>
                        <a:pt x="376" y="14"/>
                      </a:lnTo>
                      <a:lnTo>
                        <a:pt x="352" y="21"/>
                      </a:lnTo>
                      <a:lnTo>
                        <a:pt x="328" y="30"/>
                      </a:lnTo>
                      <a:lnTo>
                        <a:pt x="305" y="39"/>
                      </a:lnTo>
                      <a:lnTo>
                        <a:pt x="282" y="49"/>
                      </a:lnTo>
                      <a:lnTo>
                        <a:pt x="259" y="60"/>
                      </a:lnTo>
                      <a:lnTo>
                        <a:pt x="238" y="72"/>
                      </a:lnTo>
                      <a:lnTo>
                        <a:pt x="218" y="85"/>
                      </a:lnTo>
                      <a:lnTo>
                        <a:pt x="198" y="99"/>
                      </a:lnTo>
                      <a:lnTo>
                        <a:pt x="179" y="114"/>
                      </a:lnTo>
                      <a:lnTo>
                        <a:pt x="161" y="130"/>
                      </a:lnTo>
                      <a:lnTo>
                        <a:pt x="144" y="147"/>
                      </a:lnTo>
                      <a:lnTo>
                        <a:pt x="127" y="165"/>
                      </a:lnTo>
                      <a:lnTo>
                        <a:pt x="111" y="183"/>
                      </a:lnTo>
                      <a:lnTo>
                        <a:pt x="97" y="202"/>
                      </a:lnTo>
                      <a:lnTo>
                        <a:pt x="83" y="221"/>
                      </a:lnTo>
                      <a:lnTo>
                        <a:pt x="71" y="241"/>
                      </a:lnTo>
                      <a:lnTo>
                        <a:pt x="59" y="262"/>
                      </a:lnTo>
                      <a:lnTo>
                        <a:pt x="48" y="283"/>
                      </a:lnTo>
                      <a:lnTo>
                        <a:pt x="38" y="305"/>
                      </a:lnTo>
                      <a:lnTo>
                        <a:pt x="30" y="327"/>
                      </a:lnTo>
                      <a:lnTo>
                        <a:pt x="22" y="350"/>
                      </a:lnTo>
                      <a:lnTo>
                        <a:pt x="16" y="373"/>
                      </a:lnTo>
                      <a:lnTo>
                        <a:pt x="10" y="396"/>
                      </a:lnTo>
                      <a:lnTo>
                        <a:pt x="6" y="420"/>
                      </a:lnTo>
                      <a:lnTo>
                        <a:pt x="3" y="445"/>
                      </a:lnTo>
                      <a:lnTo>
                        <a:pt x="1" y="469"/>
                      </a:lnTo>
                      <a:lnTo>
                        <a:pt x="0" y="493"/>
                      </a:lnTo>
                      <a:lnTo>
                        <a:pt x="1" y="518"/>
                      </a:lnTo>
                      <a:lnTo>
                        <a:pt x="2" y="542"/>
                      </a:lnTo>
                      <a:lnTo>
                        <a:pt x="5" y="568"/>
                      </a:lnTo>
                      <a:lnTo>
                        <a:pt x="9" y="593"/>
                      </a:lnTo>
                      <a:lnTo>
                        <a:pt x="15" y="617"/>
                      </a:lnTo>
                      <a:close/>
                    </a:path>
                  </a:pathLst>
                </a:custGeom>
                <a:solidFill>
                  <a:srgbClr val="FFCC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378" name="Freeform 357"/>
                <p:cNvSpPr>
                  <a:spLocks/>
                </p:cNvSpPr>
                <p:nvPr/>
              </p:nvSpPr>
              <p:spPr bwMode="auto">
                <a:xfrm>
                  <a:off x="1646" y="2512"/>
                  <a:ext cx="43" cy="43"/>
                </a:xfrm>
                <a:custGeom>
                  <a:avLst/>
                  <a:gdLst>
                    <a:gd name="T0" fmla="*/ 0 w 603"/>
                    <a:gd name="T1" fmla="*/ 0 h 603"/>
                    <a:gd name="T2" fmla="*/ 0 w 603"/>
                    <a:gd name="T3" fmla="*/ 0 h 603"/>
                    <a:gd name="T4" fmla="*/ 0 w 603"/>
                    <a:gd name="T5" fmla="*/ 0 h 603"/>
                    <a:gd name="T6" fmla="*/ 0 w 603"/>
                    <a:gd name="T7" fmla="*/ 0 h 603"/>
                    <a:gd name="T8" fmla="*/ 0 w 603"/>
                    <a:gd name="T9" fmla="*/ 0 h 603"/>
                    <a:gd name="T10" fmla="*/ 0 w 603"/>
                    <a:gd name="T11" fmla="*/ 0 h 603"/>
                    <a:gd name="T12" fmla="*/ 0 w 603"/>
                    <a:gd name="T13" fmla="*/ 0 h 603"/>
                    <a:gd name="T14" fmla="*/ 0 w 603"/>
                    <a:gd name="T15" fmla="*/ 0 h 603"/>
                    <a:gd name="T16" fmla="*/ 0 w 603"/>
                    <a:gd name="T17" fmla="*/ 0 h 603"/>
                    <a:gd name="T18" fmla="*/ 0 w 603"/>
                    <a:gd name="T19" fmla="*/ 0 h 603"/>
                    <a:gd name="T20" fmla="*/ 0 w 603"/>
                    <a:gd name="T21" fmla="*/ 0 h 603"/>
                    <a:gd name="T22" fmla="*/ 0 w 603"/>
                    <a:gd name="T23" fmla="*/ 0 h 603"/>
                    <a:gd name="T24" fmla="*/ 0 w 603"/>
                    <a:gd name="T25" fmla="*/ 0 h 603"/>
                    <a:gd name="T26" fmla="*/ 0 w 603"/>
                    <a:gd name="T27" fmla="*/ 0 h 603"/>
                    <a:gd name="T28" fmla="*/ 0 w 603"/>
                    <a:gd name="T29" fmla="*/ 0 h 603"/>
                    <a:gd name="T30" fmla="*/ 0 w 603"/>
                    <a:gd name="T31" fmla="*/ 0 h 603"/>
                    <a:gd name="T32" fmla="*/ 0 w 603"/>
                    <a:gd name="T33" fmla="*/ 0 h 603"/>
                    <a:gd name="T34" fmla="*/ 0 w 603"/>
                    <a:gd name="T35" fmla="*/ 0 h 603"/>
                    <a:gd name="T36" fmla="*/ 0 w 603"/>
                    <a:gd name="T37" fmla="*/ 0 h 603"/>
                    <a:gd name="T38" fmla="*/ 0 w 603"/>
                    <a:gd name="T39" fmla="*/ 0 h 603"/>
                    <a:gd name="T40" fmla="*/ 0 w 603"/>
                    <a:gd name="T41" fmla="*/ 0 h 603"/>
                    <a:gd name="T42" fmla="*/ 0 w 603"/>
                    <a:gd name="T43" fmla="*/ 0 h 603"/>
                    <a:gd name="T44" fmla="*/ 0 w 603"/>
                    <a:gd name="T45" fmla="*/ 0 h 603"/>
                    <a:gd name="T46" fmla="*/ 0 w 603"/>
                    <a:gd name="T47" fmla="*/ 0 h 603"/>
                    <a:gd name="T48" fmla="*/ 0 w 603"/>
                    <a:gd name="T49" fmla="*/ 0 h 603"/>
                    <a:gd name="T50" fmla="*/ 0 w 603"/>
                    <a:gd name="T51" fmla="*/ 0 h 603"/>
                    <a:gd name="T52" fmla="*/ 0 w 603"/>
                    <a:gd name="T53" fmla="*/ 0 h 603"/>
                    <a:gd name="T54" fmla="*/ 0 w 603"/>
                    <a:gd name="T55" fmla="*/ 0 h 603"/>
                    <a:gd name="T56" fmla="*/ 0 w 603"/>
                    <a:gd name="T57" fmla="*/ 0 h 603"/>
                    <a:gd name="T58" fmla="*/ 0 w 603"/>
                    <a:gd name="T59" fmla="*/ 0 h 603"/>
                    <a:gd name="T60" fmla="*/ 0 w 603"/>
                    <a:gd name="T61" fmla="*/ 0 h 603"/>
                    <a:gd name="T62" fmla="*/ 0 w 603"/>
                    <a:gd name="T63" fmla="*/ 0 h 603"/>
                    <a:gd name="T64" fmla="*/ 0 w 603"/>
                    <a:gd name="T65" fmla="*/ 0 h 603"/>
                    <a:gd name="T66" fmla="*/ 0 w 603"/>
                    <a:gd name="T67" fmla="*/ 0 h 603"/>
                    <a:gd name="T68" fmla="*/ 0 w 603"/>
                    <a:gd name="T69" fmla="*/ 0 h 603"/>
                    <a:gd name="T70" fmla="*/ 0 w 603"/>
                    <a:gd name="T71" fmla="*/ 0 h 603"/>
                    <a:gd name="T72" fmla="*/ 0 w 603"/>
                    <a:gd name="T73" fmla="*/ 0 h 603"/>
                    <a:gd name="T74" fmla="*/ 0 w 603"/>
                    <a:gd name="T75" fmla="*/ 0 h 603"/>
                    <a:gd name="T76" fmla="*/ 0 w 603"/>
                    <a:gd name="T77" fmla="*/ 0 h 603"/>
                    <a:gd name="T78" fmla="*/ 0 w 603"/>
                    <a:gd name="T79" fmla="*/ 0 h 603"/>
                    <a:gd name="T80" fmla="*/ 0 w 603"/>
                    <a:gd name="T81" fmla="*/ 0 h 603"/>
                    <a:gd name="T82" fmla="*/ 0 w 603"/>
                    <a:gd name="T83" fmla="*/ 0 h 603"/>
                    <a:gd name="T84" fmla="*/ 0 w 603"/>
                    <a:gd name="T85" fmla="*/ 0 h 603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603"/>
                    <a:gd name="T130" fmla="*/ 0 h 603"/>
                    <a:gd name="T131" fmla="*/ 603 w 603"/>
                    <a:gd name="T132" fmla="*/ 603 h 603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603" h="603">
                      <a:moveTo>
                        <a:pt x="9" y="375"/>
                      </a:moveTo>
                      <a:lnTo>
                        <a:pt x="13" y="390"/>
                      </a:lnTo>
                      <a:lnTo>
                        <a:pt x="18" y="404"/>
                      </a:lnTo>
                      <a:lnTo>
                        <a:pt x="24" y="418"/>
                      </a:lnTo>
                      <a:lnTo>
                        <a:pt x="30" y="432"/>
                      </a:lnTo>
                      <a:lnTo>
                        <a:pt x="36" y="445"/>
                      </a:lnTo>
                      <a:lnTo>
                        <a:pt x="44" y="458"/>
                      </a:lnTo>
                      <a:lnTo>
                        <a:pt x="52" y="471"/>
                      </a:lnTo>
                      <a:lnTo>
                        <a:pt x="60" y="483"/>
                      </a:lnTo>
                      <a:lnTo>
                        <a:pt x="69" y="495"/>
                      </a:lnTo>
                      <a:lnTo>
                        <a:pt x="79" y="506"/>
                      </a:lnTo>
                      <a:lnTo>
                        <a:pt x="89" y="516"/>
                      </a:lnTo>
                      <a:lnTo>
                        <a:pt x="99" y="526"/>
                      </a:lnTo>
                      <a:lnTo>
                        <a:pt x="110" y="535"/>
                      </a:lnTo>
                      <a:lnTo>
                        <a:pt x="123" y="544"/>
                      </a:lnTo>
                      <a:lnTo>
                        <a:pt x="134" y="552"/>
                      </a:lnTo>
                      <a:lnTo>
                        <a:pt x="146" y="560"/>
                      </a:lnTo>
                      <a:lnTo>
                        <a:pt x="159" y="567"/>
                      </a:lnTo>
                      <a:lnTo>
                        <a:pt x="172" y="574"/>
                      </a:lnTo>
                      <a:lnTo>
                        <a:pt x="185" y="579"/>
                      </a:lnTo>
                      <a:lnTo>
                        <a:pt x="198" y="585"/>
                      </a:lnTo>
                      <a:lnTo>
                        <a:pt x="212" y="589"/>
                      </a:lnTo>
                      <a:lnTo>
                        <a:pt x="226" y="593"/>
                      </a:lnTo>
                      <a:lnTo>
                        <a:pt x="240" y="597"/>
                      </a:lnTo>
                      <a:lnTo>
                        <a:pt x="254" y="599"/>
                      </a:lnTo>
                      <a:lnTo>
                        <a:pt x="270" y="601"/>
                      </a:lnTo>
                      <a:lnTo>
                        <a:pt x="284" y="602"/>
                      </a:lnTo>
                      <a:lnTo>
                        <a:pt x="299" y="603"/>
                      </a:lnTo>
                      <a:lnTo>
                        <a:pt x="314" y="603"/>
                      </a:lnTo>
                      <a:lnTo>
                        <a:pt x="329" y="602"/>
                      </a:lnTo>
                      <a:lnTo>
                        <a:pt x="344" y="600"/>
                      </a:lnTo>
                      <a:lnTo>
                        <a:pt x="359" y="597"/>
                      </a:lnTo>
                      <a:lnTo>
                        <a:pt x="374" y="594"/>
                      </a:lnTo>
                      <a:lnTo>
                        <a:pt x="389" y="590"/>
                      </a:lnTo>
                      <a:lnTo>
                        <a:pt x="403" y="585"/>
                      </a:lnTo>
                      <a:lnTo>
                        <a:pt x="418" y="580"/>
                      </a:lnTo>
                      <a:lnTo>
                        <a:pt x="432" y="573"/>
                      </a:lnTo>
                      <a:lnTo>
                        <a:pt x="445" y="567"/>
                      </a:lnTo>
                      <a:lnTo>
                        <a:pt x="458" y="559"/>
                      </a:lnTo>
                      <a:lnTo>
                        <a:pt x="470" y="551"/>
                      </a:lnTo>
                      <a:lnTo>
                        <a:pt x="482" y="543"/>
                      </a:lnTo>
                      <a:lnTo>
                        <a:pt x="494" y="534"/>
                      </a:lnTo>
                      <a:lnTo>
                        <a:pt x="505" y="524"/>
                      </a:lnTo>
                      <a:lnTo>
                        <a:pt x="515" y="514"/>
                      </a:lnTo>
                      <a:lnTo>
                        <a:pt x="525" y="504"/>
                      </a:lnTo>
                      <a:lnTo>
                        <a:pt x="534" y="493"/>
                      </a:lnTo>
                      <a:lnTo>
                        <a:pt x="543" y="482"/>
                      </a:lnTo>
                      <a:lnTo>
                        <a:pt x="552" y="469"/>
                      </a:lnTo>
                      <a:lnTo>
                        <a:pt x="560" y="457"/>
                      </a:lnTo>
                      <a:lnTo>
                        <a:pt x="567" y="444"/>
                      </a:lnTo>
                      <a:lnTo>
                        <a:pt x="574" y="431"/>
                      </a:lnTo>
                      <a:lnTo>
                        <a:pt x="580" y="418"/>
                      </a:lnTo>
                      <a:lnTo>
                        <a:pt x="585" y="405"/>
                      </a:lnTo>
                      <a:lnTo>
                        <a:pt x="589" y="391"/>
                      </a:lnTo>
                      <a:lnTo>
                        <a:pt x="593" y="377"/>
                      </a:lnTo>
                      <a:lnTo>
                        <a:pt x="597" y="363"/>
                      </a:lnTo>
                      <a:lnTo>
                        <a:pt x="599" y="349"/>
                      </a:lnTo>
                      <a:lnTo>
                        <a:pt x="601" y="333"/>
                      </a:lnTo>
                      <a:lnTo>
                        <a:pt x="602" y="319"/>
                      </a:lnTo>
                      <a:lnTo>
                        <a:pt x="603" y="304"/>
                      </a:lnTo>
                      <a:lnTo>
                        <a:pt x="603" y="289"/>
                      </a:lnTo>
                      <a:lnTo>
                        <a:pt x="602" y="274"/>
                      </a:lnTo>
                      <a:lnTo>
                        <a:pt x="600" y="259"/>
                      </a:lnTo>
                      <a:lnTo>
                        <a:pt x="597" y="244"/>
                      </a:lnTo>
                      <a:lnTo>
                        <a:pt x="594" y="229"/>
                      </a:lnTo>
                      <a:lnTo>
                        <a:pt x="590" y="214"/>
                      </a:lnTo>
                      <a:lnTo>
                        <a:pt x="585" y="199"/>
                      </a:lnTo>
                      <a:lnTo>
                        <a:pt x="579" y="185"/>
                      </a:lnTo>
                      <a:lnTo>
                        <a:pt x="573" y="171"/>
                      </a:lnTo>
                      <a:lnTo>
                        <a:pt x="567" y="158"/>
                      </a:lnTo>
                      <a:lnTo>
                        <a:pt x="559" y="145"/>
                      </a:lnTo>
                      <a:lnTo>
                        <a:pt x="551" y="133"/>
                      </a:lnTo>
                      <a:lnTo>
                        <a:pt x="542" y="121"/>
                      </a:lnTo>
                      <a:lnTo>
                        <a:pt x="533" y="109"/>
                      </a:lnTo>
                      <a:lnTo>
                        <a:pt x="523" y="98"/>
                      </a:lnTo>
                      <a:lnTo>
                        <a:pt x="513" y="88"/>
                      </a:lnTo>
                      <a:lnTo>
                        <a:pt x="503" y="78"/>
                      </a:lnTo>
                      <a:lnTo>
                        <a:pt x="492" y="69"/>
                      </a:lnTo>
                      <a:lnTo>
                        <a:pt x="481" y="59"/>
                      </a:lnTo>
                      <a:lnTo>
                        <a:pt x="469" y="51"/>
                      </a:lnTo>
                      <a:lnTo>
                        <a:pt x="457" y="43"/>
                      </a:lnTo>
                      <a:lnTo>
                        <a:pt x="444" y="36"/>
                      </a:lnTo>
                      <a:lnTo>
                        <a:pt x="431" y="29"/>
                      </a:lnTo>
                      <a:lnTo>
                        <a:pt x="418" y="24"/>
                      </a:lnTo>
                      <a:lnTo>
                        <a:pt x="404" y="18"/>
                      </a:lnTo>
                      <a:lnTo>
                        <a:pt x="390" y="14"/>
                      </a:lnTo>
                      <a:lnTo>
                        <a:pt x="376" y="10"/>
                      </a:lnTo>
                      <a:lnTo>
                        <a:pt x="362" y="6"/>
                      </a:lnTo>
                      <a:lnTo>
                        <a:pt x="348" y="4"/>
                      </a:lnTo>
                      <a:lnTo>
                        <a:pt x="333" y="2"/>
                      </a:lnTo>
                      <a:lnTo>
                        <a:pt x="319" y="1"/>
                      </a:lnTo>
                      <a:lnTo>
                        <a:pt x="304" y="0"/>
                      </a:lnTo>
                      <a:lnTo>
                        <a:pt x="289" y="0"/>
                      </a:lnTo>
                      <a:lnTo>
                        <a:pt x="274" y="1"/>
                      </a:lnTo>
                      <a:lnTo>
                        <a:pt x="258" y="3"/>
                      </a:lnTo>
                      <a:lnTo>
                        <a:pt x="243" y="6"/>
                      </a:lnTo>
                      <a:lnTo>
                        <a:pt x="228" y="9"/>
                      </a:lnTo>
                      <a:lnTo>
                        <a:pt x="213" y="13"/>
                      </a:lnTo>
                      <a:lnTo>
                        <a:pt x="199" y="18"/>
                      </a:lnTo>
                      <a:lnTo>
                        <a:pt x="185" y="24"/>
                      </a:lnTo>
                      <a:lnTo>
                        <a:pt x="171" y="30"/>
                      </a:lnTo>
                      <a:lnTo>
                        <a:pt x="158" y="36"/>
                      </a:lnTo>
                      <a:lnTo>
                        <a:pt x="145" y="44"/>
                      </a:lnTo>
                      <a:lnTo>
                        <a:pt x="133" y="52"/>
                      </a:lnTo>
                      <a:lnTo>
                        <a:pt x="120" y="60"/>
                      </a:lnTo>
                      <a:lnTo>
                        <a:pt x="109" y="70"/>
                      </a:lnTo>
                      <a:lnTo>
                        <a:pt x="98" y="80"/>
                      </a:lnTo>
                      <a:lnTo>
                        <a:pt x="87" y="90"/>
                      </a:lnTo>
                      <a:lnTo>
                        <a:pt x="77" y="100"/>
                      </a:lnTo>
                      <a:lnTo>
                        <a:pt x="68" y="111"/>
                      </a:lnTo>
                      <a:lnTo>
                        <a:pt x="59" y="122"/>
                      </a:lnTo>
                      <a:lnTo>
                        <a:pt x="51" y="134"/>
                      </a:lnTo>
                      <a:lnTo>
                        <a:pt x="43" y="146"/>
                      </a:lnTo>
                      <a:lnTo>
                        <a:pt x="36" y="159"/>
                      </a:lnTo>
                      <a:lnTo>
                        <a:pt x="30" y="172"/>
                      </a:lnTo>
                      <a:lnTo>
                        <a:pt x="24" y="185"/>
                      </a:lnTo>
                      <a:lnTo>
                        <a:pt x="18" y="198"/>
                      </a:lnTo>
                      <a:lnTo>
                        <a:pt x="14" y="213"/>
                      </a:lnTo>
                      <a:lnTo>
                        <a:pt x="10" y="227"/>
                      </a:lnTo>
                      <a:lnTo>
                        <a:pt x="7" y="241"/>
                      </a:lnTo>
                      <a:lnTo>
                        <a:pt x="4" y="255"/>
                      </a:lnTo>
                      <a:lnTo>
                        <a:pt x="2" y="270"/>
                      </a:lnTo>
                      <a:lnTo>
                        <a:pt x="1" y="284"/>
                      </a:lnTo>
                      <a:lnTo>
                        <a:pt x="0" y="299"/>
                      </a:lnTo>
                      <a:lnTo>
                        <a:pt x="1" y="314"/>
                      </a:lnTo>
                      <a:lnTo>
                        <a:pt x="2" y="329"/>
                      </a:lnTo>
                      <a:lnTo>
                        <a:pt x="3" y="345"/>
                      </a:lnTo>
                      <a:lnTo>
                        <a:pt x="6" y="360"/>
                      </a:lnTo>
                      <a:lnTo>
                        <a:pt x="9" y="375"/>
                      </a:lnTo>
                      <a:close/>
                    </a:path>
                  </a:pathLst>
                </a:custGeom>
                <a:solidFill>
                  <a:srgbClr val="FFCC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379" name="Freeform 358"/>
                <p:cNvSpPr>
                  <a:spLocks/>
                </p:cNvSpPr>
                <p:nvPr/>
              </p:nvSpPr>
              <p:spPr bwMode="auto">
                <a:xfrm>
                  <a:off x="1599" y="2494"/>
                  <a:ext cx="49" cy="49"/>
                </a:xfrm>
                <a:custGeom>
                  <a:avLst/>
                  <a:gdLst>
                    <a:gd name="T0" fmla="*/ 0 w 680"/>
                    <a:gd name="T1" fmla="*/ 0 h 680"/>
                    <a:gd name="T2" fmla="*/ 0 w 680"/>
                    <a:gd name="T3" fmla="*/ 0 h 680"/>
                    <a:gd name="T4" fmla="*/ 0 w 680"/>
                    <a:gd name="T5" fmla="*/ 0 h 680"/>
                    <a:gd name="T6" fmla="*/ 0 w 680"/>
                    <a:gd name="T7" fmla="*/ 0 h 680"/>
                    <a:gd name="T8" fmla="*/ 0 w 680"/>
                    <a:gd name="T9" fmla="*/ 0 h 680"/>
                    <a:gd name="T10" fmla="*/ 0 w 680"/>
                    <a:gd name="T11" fmla="*/ 0 h 680"/>
                    <a:gd name="T12" fmla="*/ 0 w 680"/>
                    <a:gd name="T13" fmla="*/ 0 h 680"/>
                    <a:gd name="T14" fmla="*/ 0 w 680"/>
                    <a:gd name="T15" fmla="*/ 0 h 680"/>
                    <a:gd name="T16" fmla="*/ 0 w 680"/>
                    <a:gd name="T17" fmla="*/ 0 h 680"/>
                    <a:gd name="T18" fmla="*/ 0 w 680"/>
                    <a:gd name="T19" fmla="*/ 0 h 680"/>
                    <a:gd name="T20" fmla="*/ 0 w 680"/>
                    <a:gd name="T21" fmla="*/ 0 h 680"/>
                    <a:gd name="T22" fmla="*/ 0 w 680"/>
                    <a:gd name="T23" fmla="*/ 0 h 680"/>
                    <a:gd name="T24" fmla="*/ 0 w 680"/>
                    <a:gd name="T25" fmla="*/ 0 h 680"/>
                    <a:gd name="T26" fmla="*/ 0 w 680"/>
                    <a:gd name="T27" fmla="*/ 0 h 680"/>
                    <a:gd name="T28" fmla="*/ 0 w 680"/>
                    <a:gd name="T29" fmla="*/ 0 h 680"/>
                    <a:gd name="T30" fmla="*/ 0 w 680"/>
                    <a:gd name="T31" fmla="*/ 0 h 680"/>
                    <a:gd name="T32" fmla="*/ 0 w 680"/>
                    <a:gd name="T33" fmla="*/ 0 h 680"/>
                    <a:gd name="T34" fmla="*/ 0 w 680"/>
                    <a:gd name="T35" fmla="*/ 0 h 680"/>
                    <a:gd name="T36" fmla="*/ 0 w 680"/>
                    <a:gd name="T37" fmla="*/ 0 h 680"/>
                    <a:gd name="T38" fmla="*/ 0 w 680"/>
                    <a:gd name="T39" fmla="*/ 0 h 680"/>
                    <a:gd name="T40" fmla="*/ 0 w 680"/>
                    <a:gd name="T41" fmla="*/ 0 h 680"/>
                    <a:gd name="T42" fmla="*/ 0 w 680"/>
                    <a:gd name="T43" fmla="*/ 0 h 680"/>
                    <a:gd name="T44" fmla="*/ 0 w 680"/>
                    <a:gd name="T45" fmla="*/ 0 h 680"/>
                    <a:gd name="T46" fmla="*/ 0 w 680"/>
                    <a:gd name="T47" fmla="*/ 0 h 680"/>
                    <a:gd name="T48" fmla="*/ 0 w 680"/>
                    <a:gd name="T49" fmla="*/ 0 h 680"/>
                    <a:gd name="T50" fmla="*/ 0 w 680"/>
                    <a:gd name="T51" fmla="*/ 0 h 680"/>
                    <a:gd name="T52" fmla="*/ 0 w 680"/>
                    <a:gd name="T53" fmla="*/ 0 h 680"/>
                    <a:gd name="T54" fmla="*/ 0 w 680"/>
                    <a:gd name="T55" fmla="*/ 0 h 680"/>
                    <a:gd name="T56" fmla="*/ 0 w 680"/>
                    <a:gd name="T57" fmla="*/ 0 h 680"/>
                    <a:gd name="T58" fmla="*/ 0 w 680"/>
                    <a:gd name="T59" fmla="*/ 0 h 680"/>
                    <a:gd name="T60" fmla="*/ 0 w 680"/>
                    <a:gd name="T61" fmla="*/ 0 h 680"/>
                    <a:gd name="T62" fmla="*/ 0 w 680"/>
                    <a:gd name="T63" fmla="*/ 0 h 680"/>
                    <a:gd name="T64" fmla="*/ 0 w 680"/>
                    <a:gd name="T65" fmla="*/ 0 h 680"/>
                    <a:gd name="T66" fmla="*/ 0 w 680"/>
                    <a:gd name="T67" fmla="*/ 0 h 680"/>
                    <a:gd name="T68" fmla="*/ 0 w 680"/>
                    <a:gd name="T69" fmla="*/ 0 h 680"/>
                    <a:gd name="T70" fmla="*/ 0 w 680"/>
                    <a:gd name="T71" fmla="*/ 0 h 680"/>
                    <a:gd name="T72" fmla="*/ 0 w 680"/>
                    <a:gd name="T73" fmla="*/ 0 h 680"/>
                    <a:gd name="T74" fmla="*/ 0 w 680"/>
                    <a:gd name="T75" fmla="*/ 0 h 680"/>
                    <a:gd name="T76" fmla="*/ 0 w 680"/>
                    <a:gd name="T77" fmla="*/ 0 h 680"/>
                    <a:gd name="T78" fmla="*/ 0 w 680"/>
                    <a:gd name="T79" fmla="*/ 0 h 680"/>
                    <a:gd name="T80" fmla="*/ 0 w 680"/>
                    <a:gd name="T81" fmla="*/ 0 h 680"/>
                    <a:gd name="T82" fmla="*/ 0 w 680"/>
                    <a:gd name="T83" fmla="*/ 0 h 680"/>
                    <a:gd name="T84" fmla="*/ 0 w 680"/>
                    <a:gd name="T85" fmla="*/ 0 h 680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680"/>
                    <a:gd name="T130" fmla="*/ 0 h 680"/>
                    <a:gd name="T131" fmla="*/ 680 w 680"/>
                    <a:gd name="T132" fmla="*/ 680 h 680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680" h="680">
                      <a:moveTo>
                        <a:pt x="648" y="195"/>
                      </a:moveTo>
                      <a:lnTo>
                        <a:pt x="655" y="210"/>
                      </a:lnTo>
                      <a:lnTo>
                        <a:pt x="661" y="227"/>
                      </a:lnTo>
                      <a:lnTo>
                        <a:pt x="666" y="243"/>
                      </a:lnTo>
                      <a:lnTo>
                        <a:pt x="670" y="259"/>
                      </a:lnTo>
                      <a:lnTo>
                        <a:pt x="674" y="275"/>
                      </a:lnTo>
                      <a:lnTo>
                        <a:pt x="677" y="292"/>
                      </a:lnTo>
                      <a:lnTo>
                        <a:pt x="679" y="308"/>
                      </a:lnTo>
                      <a:lnTo>
                        <a:pt x="680" y="326"/>
                      </a:lnTo>
                      <a:lnTo>
                        <a:pt x="680" y="342"/>
                      </a:lnTo>
                      <a:lnTo>
                        <a:pt x="680" y="358"/>
                      </a:lnTo>
                      <a:lnTo>
                        <a:pt x="678" y="375"/>
                      </a:lnTo>
                      <a:lnTo>
                        <a:pt x="676" y="391"/>
                      </a:lnTo>
                      <a:lnTo>
                        <a:pt x="673" y="407"/>
                      </a:lnTo>
                      <a:lnTo>
                        <a:pt x="670" y="423"/>
                      </a:lnTo>
                      <a:lnTo>
                        <a:pt x="666" y="438"/>
                      </a:lnTo>
                      <a:lnTo>
                        <a:pt x="661" y="455"/>
                      </a:lnTo>
                      <a:lnTo>
                        <a:pt x="655" y="470"/>
                      </a:lnTo>
                      <a:lnTo>
                        <a:pt x="648" y="485"/>
                      </a:lnTo>
                      <a:lnTo>
                        <a:pt x="641" y="499"/>
                      </a:lnTo>
                      <a:lnTo>
                        <a:pt x="632" y="513"/>
                      </a:lnTo>
                      <a:lnTo>
                        <a:pt x="623" y="527"/>
                      </a:lnTo>
                      <a:lnTo>
                        <a:pt x="614" y="540"/>
                      </a:lnTo>
                      <a:lnTo>
                        <a:pt x="604" y="553"/>
                      </a:lnTo>
                      <a:lnTo>
                        <a:pt x="594" y="566"/>
                      </a:lnTo>
                      <a:lnTo>
                        <a:pt x="582" y="578"/>
                      </a:lnTo>
                      <a:lnTo>
                        <a:pt x="571" y="591"/>
                      </a:lnTo>
                      <a:lnTo>
                        <a:pt x="558" y="602"/>
                      </a:lnTo>
                      <a:lnTo>
                        <a:pt x="545" y="612"/>
                      </a:lnTo>
                      <a:lnTo>
                        <a:pt x="531" y="622"/>
                      </a:lnTo>
                      <a:lnTo>
                        <a:pt x="517" y="631"/>
                      </a:lnTo>
                      <a:lnTo>
                        <a:pt x="502" y="639"/>
                      </a:lnTo>
                      <a:lnTo>
                        <a:pt x="485" y="647"/>
                      </a:lnTo>
                      <a:lnTo>
                        <a:pt x="470" y="654"/>
                      </a:lnTo>
                      <a:lnTo>
                        <a:pt x="454" y="661"/>
                      </a:lnTo>
                      <a:lnTo>
                        <a:pt x="437" y="666"/>
                      </a:lnTo>
                      <a:lnTo>
                        <a:pt x="421" y="670"/>
                      </a:lnTo>
                      <a:lnTo>
                        <a:pt x="405" y="674"/>
                      </a:lnTo>
                      <a:lnTo>
                        <a:pt x="388" y="677"/>
                      </a:lnTo>
                      <a:lnTo>
                        <a:pt x="372" y="679"/>
                      </a:lnTo>
                      <a:lnTo>
                        <a:pt x="355" y="680"/>
                      </a:lnTo>
                      <a:lnTo>
                        <a:pt x="338" y="680"/>
                      </a:lnTo>
                      <a:lnTo>
                        <a:pt x="322" y="679"/>
                      </a:lnTo>
                      <a:lnTo>
                        <a:pt x="305" y="678"/>
                      </a:lnTo>
                      <a:lnTo>
                        <a:pt x="289" y="676"/>
                      </a:lnTo>
                      <a:lnTo>
                        <a:pt x="273" y="673"/>
                      </a:lnTo>
                      <a:lnTo>
                        <a:pt x="257" y="670"/>
                      </a:lnTo>
                      <a:lnTo>
                        <a:pt x="242" y="665"/>
                      </a:lnTo>
                      <a:lnTo>
                        <a:pt x="226" y="660"/>
                      </a:lnTo>
                      <a:lnTo>
                        <a:pt x="210" y="654"/>
                      </a:lnTo>
                      <a:lnTo>
                        <a:pt x="195" y="648"/>
                      </a:lnTo>
                      <a:lnTo>
                        <a:pt x="181" y="641"/>
                      </a:lnTo>
                      <a:lnTo>
                        <a:pt x="167" y="633"/>
                      </a:lnTo>
                      <a:lnTo>
                        <a:pt x="153" y="624"/>
                      </a:lnTo>
                      <a:lnTo>
                        <a:pt x="139" y="615"/>
                      </a:lnTo>
                      <a:lnTo>
                        <a:pt x="126" y="605"/>
                      </a:lnTo>
                      <a:lnTo>
                        <a:pt x="114" y="594"/>
                      </a:lnTo>
                      <a:lnTo>
                        <a:pt x="102" y="582"/>
                      </a:lnTo>
                      <a:lnTo>
                        <a:pt x="90" y="570"/>
                      </a:lnTo>
                      <a:lnTo>
                        <a:pt x="79" y="558"/>
                      </a:lnTo>
                      <a:lnTo>
                        <a:pt x="68" y="545"/>
                      </a:lnTo>
                      <a:lnTo>
                        <a:pt x="58" y="531"/>
                      </a:lnTo>
                      <a:lnTo>
                        <a:pt x="49" y="517"/>
                      </a:lnTo>
                      <a:lnTo>
                        <a:pt x="40" y="502"/>
                      </a:lnTo>
                      <a:lnTo>
                        <a:pt x="33" y="486"/>
                      </a:lnTo>
                      <a:lnTo>
                        <a:pt x="26" y="470"/>
                      </a:lnTo>
                      <a:lnTo>
                        <a:pt x="19" y="453"/>
                      </a:lnTo>
                      <a:lnTo>
                        <a:pt x="14" y="437"/>
                      </a:lnTo>
                      <a:lnTo>
                        <a:pt x="10" y="421"/>
                      </a:lnTo>
                      <a:lnTo>
                        <a:pt x="6" y="404"/>
                      </a:lnTo>
                      <a:lnTo>
                        <a:pt x="3" y="388"/>
                      </a:lnTo>
                      <a:lnTo>
                        <a:pt x="1" y="372"/>
                      </a:lnTo>
                      <a:lnTo>
                        <a:pt x="0" y="355"/>
                      </a:lnTo>
                      <a:lnTo>
                        <a:pt x="0" y="339"/>
                      </a:lnTo>
                      <a:lnTo>
                        <a:pt x="1" y="322"/>
                      </a:lnTo>
                      <a:lnTo>
                        <a:pt x="2" y="305"/>
                      </a:lnTo>
                      <a:lnTo>
                        <a:pt x="4" y="289"/>
                      </a:lnTo>
                      <a:lnTo>
                        <a:pt x="7" y="273"/>
                      </a:lnTo>
                      <a:lnTo>
                        <a:pt x="10" y="257"/>
                      </a:lnTo>
                      <a:lnTo>
                        <a:pt x="15" y="242"/>
                      </a:lnTo>
                      <a:lnTo>
                        <a:pt x="20" y="226"/>
                      </a:lnTo>
                      <a:lnTo>
                        <a:pt x="26" y="211"/>
                      </a:lnTo>
                      <a:lnTo>
                        <a:pt x="32" y="196"/>
                      </a:lnTo>
                      <a:lnTo>
                        <a:pt x="39" y="181"/>
                      </a:lnTo>
                      <a:lnTo>
                        <a:pt x="47" y="166"/>
                      </a:lnTo>
                      <a:lnTo>
                        <a:pt x="56" y="153"/>
                      </a:lnTo>
                      <a:lnTo>
                        <a:pt x="65" y="139"/>
                      </a:lnTo>
                      <a:lnTo>
                        <a:pt x="76" y="126"/>
                      </a:lnTo>
                      <a:lnTo>
                        <a:pt x="87" y="114"/>
                      </a:lnTo>
                      <a:lnTo>
                        <a:pt x="98" y="102"/>
                      </a:lnTo>
                      <a:lnTo>
                        <a:pt x="110" y="90"/>
                      </a:lnTo>
                      <a:lnTo>
                        <a:pt x="122" y="79"/>
                      </a:lnTo>
                      <a:lnTo>
                        <a:pt x="135" y="69"/>
                      </a:lnTo>
                      <a:lnTo>
                        <a:pt x="149" y="59"/>
                      </a:lnTo>
                      <a:lnTo>
                        <a:pt x="164" y="50"/>
                      </a:lnTo>
                      <a:lnTo>
                        <a:pt x="178" y="40"/>
                      </a:lnTo>
                      <a:lnTo>
                        <a:pt x="194" y="32"/>
                      </a:lnTo>
                      <a:lnTo>
                        <a:pt x="210" y="25"/>
                      </a:lnTo>
                      <a:lnTo>
                        <a:pt x="227" y="19"/>
                      </a:lnTo>
                      <a:lnTo>
                        <a:pt x="243" y="14"/>
                      </a:lnTo>
                      <a:lnTo>
                        <a:pt x="259" y="9"/>
                      </a:lnTo>
                      <a:lnTo>
                        <a:pt x="276" y="6"/>
                      </a:lnTo>
                      <a:lnTo>
                        <a:pt x="292" y="3"/>
                      </a:lnTo>
                      <a:lnTo>
                        <a:pt x="309" y="1"/>
                      </a:lnTo>
                      <a:lnTo>
                        <a:pt x="325" y="0"/>
                      </a:lnTo>
                      <a:lnTo>
                        <a:pt x="341" y="0"/>
                      </a:lnTo>
                      <a:lnTo>
                        <a:pt x="359" y="0"/>
                      </a:lnTo>
                      <a:lnTo>
                        <a:pt x="375" y="2"/>
                      </a:lnTo>
                      <a:lnTo>
                        <a:pt x="391" y="4"/>
                      </a:lnTo>
                      <a:lnTo>
                        <a:pt x="407" y="6"/>
                      </a:lnTo>
                      <a:lnTo>
                        <a:pt x="423" y="10"/>
                      </a:lnTo>
                      <a:lnTo>
                        <a:pt x="439" y="14"/>
                      </a:lnTo>
                      <a:lnTo>
                        <a:pt x="454" y="19"/>
                      </a:lnTo>
                      <a:lnTo>
                        <a:pt x="469" y="25"/>
                      </a:lnTo>
                      <a:lnTo>
                        <a:pt x="484" y="32"/>
                      </a:lnTo>
                      <a:lnTo>
                        <a:pt x="499" y="39"/>
                      </a:lnTo>
                      <a:lnTo>
                        <a:pt x="514" y="47"/>
                      </a:lnTo>
                      <a:lnTo>
                        <a:pt x="527" y="56"/>
                      </a:lnTo>
                      <a:lnTo>
                        <a:pt x="541" y="66"/>
                      </a:lnTo>
                      <a:lnTo>
                        <a:pt x="554" y="76"/>
                      </a:lnTo>
                      <a:lnTo>
                        <a:pt x="566" y="86"/>
                      </a:lnTo>
                      <a:lnTo>
                        <a:pt x="578" y="98"/>
                      </a:lnTo>
                      <a:lnTo>
                        <a:pt x="590" y="109"/>
                      </a:lnTo>
                      <a:lnTo>
                        <a:pt x="601" y="122"/>
                      </a:lnTo>
                      <a:lnTo>
                        <a:pt x="611" y="135"/>
                      </a:lnTo>
                      <a:lnTo>
                        <a:pt x="621" y="149"/>
                      </a:lnTo>
                      <a:lnTo>
                        <a:pt x="630" y="163"/>
                      </a:lnTo>
                      <a:lnTo>
                        <a:pt x="640" y="178"/>
                      </a:lnTo>
                      <a:lnTo>
                        <a:pt x="648" y="195"/>
                      </a:lnTo>
                      <a:close/>
                    </a:path>
                  </a:pathLst>
                </a:custGeom>
                <a:solidFill>
                  <a:srgbClr val="F2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380" name="Freeform 359"/>
                <p:cNvSpPr>
                  <a:spLocks/>
                </p:cNvSpPr>
                <p:nvPr/>
              </p:nvSpPr>
              <p:spPr bwMode="auto">
                <a:xfrm>
                  <a:off x="1609" y="2573"/>
                  <a:ext cx="51" cy="13"/>
                </a:xfrm>
                <a:custGeom>
                  <a:avLst/>
                  <a:gdLst>
                    <a:gd name="T0" fmla="*/ 0 w 712"/>
                    <a:gd name="T1" fmla="*/ 0 h 185"/>
                    <a:gd name="T2" fmla="*/ 0 w 712"/>
                    <a:gd name="T3" fmla="*/ 0 h 185"/>
                    <a:gd name="T4" fmla="*/ 0 w 712"/>
                    <a:gd name="T5" fmla="*/ 0 h 185"/>
                    <a:gd name="T6" fmla="*/ 0 w 712"/>
                    <a:gd name="T7" fmla="*/ 0 h 185"/>
                    <a:gd name="T8" fmla="*/ 0 w 712"/>
                    <a:gd name="T9" fmla="*/ 0 h 185"/>
                    <a:gd name="T10" fmla="*/ 0 w 712"/>
                    <a:gd name="T11" fmla="*/ 0 h 185"/>
                    <a:gd name="T12" fmla="*/ 0 w 712"/>
                    <a:gd name="T13" fmla="*/ 0 h 185"/>
                    <a:gd name="T14" fmla="*/ 0 w 712"/>
                    <a:gd name="T15" fmla="*/ 0 h 185"/>
                    <a:gd name="T16" fmla="*/ 0 w 712"/>
                    <a:gd name="T17" fmla="*/ 0 h 185"/>
                    <a:gd name="T18" fmla="*/ 0 w 712"/>
                    <a:gd name="T19" fmla="*/ 0 h 185"/>
                    <a:gd name="T20" fmla="*/ 0 w 712"/>
                    <a:gd name="T21" fmla="*/ 0 h 185"/>
                    <a:gd name="T22" fmla="*/ 0 w 712"/>
                    <a:gd name="T23" fmla="*/ 0 h 185"/>
                    <a:gd name="T24" fmla="*/ 0 w 712"/>
                    <a:gd name="T25" fmla="*/ 0 h 185"/>
                    <a:gd name="T26" fmla="*/ 0 w 712"/>
                    <a:gd name="T27" fmla="*/ 0 h 185"/>
                    <a:gd name="T28" fmla="*/ 0 w 712"/>
                    <a:gd name="T29" fmla="*/ 0 h 185"/>
                    <a:gd name="T30" fmla="*/ 0 w 712"/>
                    <a:gd name="T31" fmla="*/ 0 h 185"/>
                    <a:gd name="T32" fmla="*/ 0 w 712"/>
                    <a:gd name="T33" fmla="*/ 0 h 185"/>
                    <a:gd name="T34" fmla="*/ 0 w 712"/>
                    <a:gd name="T35" fmla="*/ 0 h 185"/>
                    <a:gd name="T36" fmla="*/ 0 w 712"/>
                    <a:gd name="T37" fmla="*/ 0 h 185"/>
                    <a:gd name="T38" fmla="*/ 0 w 712"/>
                    <a:gd name="T39" fmla="*/ 0 h 185"/>
                    <a:gd name="T40" fmla="*/ 0 w 712"/>
                    <a:gd name="T41" fmla="*/ 0 h 185"/>
                    <a:gd name="T42" fmla="*/ 0 w 712"/>
                    <a:gd name="T43" fmla="*/ 0 h 185"/>
                    <a:gd name="T44" fmla="*/ 0 w 712"/>
                    <a:gd name="T45" fmla="*/ 0 h 185"/>
                    <a:gd name="T46" fmla="*/ 0 w 712"/>
                    <a:gd name="T47" fmla="*/ 0 h 185"/>
                    <a:gd name="T48" fmla="*/ 0 w 712"/>
                    <a:gd name="T49" fmla="*/ 0 h 185"/>
                    <a:gd name="T50" fmla="*/ 0 w 712"/>
                    <a:gd name="T51" fmla="*/ 0 h 185"/>
                    <a:gd name="T52" fmla="*/ 0 w 712"/>
                    <a:gd name="T53" fmla="*/ 0 h 185"/>
                    <a:gd name="T54" fmla="*/ 0 w 712"/>
                    <a:gd name="T55" fmla="*/ 0 h 185"/>
                    <a:gd name="T56" fmla="*/ 0 w 712"/>
                    <a:gd name="T57" fmla="*/ 0 h 185"/>
                    <a:gd name="T58" fmla="*/ 0 w 712"/>
                    <a:gd name="T59" fmla="*/ 0 h 185"/>
                    <a:gd name="T60" fmla="*/ 0 w 712"/>
                    <a:gd name="T61" fmla="*/ 0 h 185"/>
                    <a:gd name="T62" fmla="*/ 0 w 712"/>
                    <a:gd name="T63" fmla="*/ 0 h 185"/>
                    <a:gd name="T64" fmla="*/ 0 w 712"/>
                    <a:gd name="T65" fmla="*/ 0 h 185"/>
                    <a:gd name="T66" fmla="*/ 0 w 712"/>
                    <a:gd name="T67" fmla="*/ 0 h 185"/>
                    <a:gd name="T68" fmla="*/ 0 w 712"/>
                    <a:gd name="T69" fmla="*/ 0 h 185"/>
                    <a:gd name="T70" fmla="*/ 0 w 712"/>
                    <a:gd name="T71" fmla="*/ 0 h 185"/>
                    <a:gd name="T72" fmla="*/ 0 w 712"/>
                    <a:gd name="T73" fmla="*/ 0 h 185"/>
                    <a:gd name="T74" fmla="*/ 0 w 712"/>
                    <a:gd name="T75" fmla="*/ 0 h 185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712"/>
                    <a:gd name="T115" fmla="*/ 0 h 185"/>
                    <a:gd name="T116" fmla="*/ 712 w 712"/>
                    <a:gd name="T117" fmla="*/ 185 h 185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712" h="185">
                      <a:moveTo>
                        <a:pt x="23" y="87"/>
                      </a:moveTo>
                      <a:lnTo>
                        <a:pt x="15" y="82"/>
                      </a:lnTo>
                      <a:lnTo>
                        <a:pt x="9" y="75"/>
                      </a:lnTo>
                      <a:lnTo>
                        <a:pt x="4" y="67"/>
                      </a:lnTo>
                      <a:lnTo>
                        <a:pt x="1" y="59"/>
                      </a:lnTo>
                      <a:lnTo>
                        <a:pt x="0" y="50"/>
                      </a:lnTo>
                      <a:lnTo>
                        <a:pt x="0" y="41"/>
                      </a:lnTo>
                      <a:lnTo>
                        <a:pt x="2" y="32"/>
                      </a:lnTo>
                      <a:lnTo>
                        <a:pt x="6" y="23"/>
                      </a:lnTo>
                      <a:lnTo>
                        <a:pt x="11" y="15"/>
                      </a:lnTo>
                      <a:lnTo>
                        <a:pt x="18" y="9"/>
                      </a:lnTo>
                      <a:lnTo>
                        <a:pt x="25" y="4"/>
                      </a:lnTo>
                      <a:lnTo>
                        <a:pt x="34" y="1"/>
                      </a:lnTo>
                      <a:lnTo>
                        <a:pt x="43" y="0"/>
                      </a:lnTo>
                      <a:lnTo>
                        <a:pt x="52" y="0"/>
                      </a:lnTo>
                      <a:lnTo>
                        <a:pt x="61" y="2"/>
                      </a:lnTo>
                      <a:lnTo>
                        <a:pt x="69" y="6"/>
                      </a:lnTo>
                      <a:lnTo>
                        <a:pt x="96" y="20"/>
                      </a:lnTo>
                      <a:lnTo>
                        <a:pt x="122" y="34"/>
                      </a:lnTo>
                      <a:lnTo>
                        <a:pt x="148" y="45"/>
                      </a:lnTo>
                      <a:lnTo>
                        <a:pt x="174" y="55"/>
                      </a:lnTo>
                      <a:lnTo>
                        <a:pt x="200" y="63"/>
                      </a:lnTo>
                      <a:lnTo>
                        <a:pt x="227" y="70"/>
                      </a:lnTo>
                      <a:lnTo>
                        <a:pt x="252" y="76"/>
                      </a:lnTo>
                      <a:lnTo>
                        <a:pt x="277" y="81"/>
                      </a:lnTo>
                      <a:lnTo>
                        <a:pt x="302" y="85"/>
                      </a:lnTo>
                      <a:lnTo>
                        <a:pt x="326" y="87"/>
                      </a:lnTo>
                      <a:lnTo>
                        <a:pt x="350" y="89"/>
                      </a:lnTo>
                      <a:lnTo>
                        <a:pt x="375" y="90"/>
                      </a:lnTo>
                      <a:lnTo>
                        <a:pt x="397" y="90"/>
                      </a:lnTo>
                      <a:lnTo>
                        <a:pt x="420" y="90"/>
                      </a:lnTo>
                      <a:lnTo>
                        <a:pt x="441" y="89"/>
                      </a:lnTo>
                      <a:lnTo>
                        <a:pt x="462" y="87"/>
                      </a:lnTo>
                      <a:lnTo>
                        <a:pt x="501" y="82"/>
                      </a:lnTo>
                      <a:lnTo>
                        <a:pt x="537" y="76"/>
                      </a:lnTo>
                      <a:lnTo>
                        <a:pt x="568" y="69"/>
                      </a:lnTo>
                      <a:lnTo>
                        <a:pt x="595" y="63"/>
                      </a:lnTo>
                      <a:lnTo>
                        <a:pt x="632" y="51"/>
                      </a:lnTo>
                      <a:lnTo>
                        <a:pt x="647" y="45"/>
                      </a:lnTo>
                      <a:lnTo>
                        <a:pt x="656" y="43"/>
                      </a:lnTo>
                      <a:lnTo>
                        <a:pt x="665" y="42"/>
                      </a:lnTo>
                      <a:lnTo>
                        <a:pt x="674" y="43"/>
                      </a:lnTo>
                      <a:lnTo>
                        <a:pt x="683" y="45"/>
                      </a:lnTo>
                      <a:lnTo>
                        <a:pt x="691" y="49"/>
                      </a:lnTo>
                      <a:lnTo>
                        <a:pt x="698" y="55"/>
                      </a:lnTo>
                      <a:lnTo>
                        <a:pt x="704" y="62"/>
                      </a:lnTo>
                      <a:lnTo>
                        <a:pt x="708" y="70"/>
                      </a:lnTo>
                      <a:lnTo>
                        <a:pt x="711" y="79"/>
                      </a:lnTo>
                      <a:lnTo>
                        <a:pt x="712" y="88"/>
                      </a:lnTo>
                      <a:lnTo>
                        <a:pt x="711" y="97"/>
                      </a:lnTo>
                      <a:lnTo>
                        <a:pt x="709" y="106"/>
                      </a:lnTo>
                      <a:lnTo>
                        <a:pt x="704" y="113"/>
                      </a:lnTo>
                      <a:lnTo>
                        <a:pt x="699" y="120"/>
                      </a:lnTo>
                      <a:lnTo>
                        <a:pt x="692" y="126"/>
                      </a:lnTo>
                      <a:lnTo>
                        <a:pt x="684" y="131"/>
                      </a:lnTo>
                      <a:lnTo>
                        <a:pt x="665" y="138"/>
                      </a:lnTo>
                      <a:lnTo>
                        <a:pt x="619" y="153"/>
                      </a:lnTo>
                      <a:lnTo>
                        <a:pt x="589" y="161"/>
                      </a:lnTo>
                      <a:lnTo>
                        <a:pt x="553" y="169"/>
                      </a:lnTo>
                      <a:lnTo>
                        <a:pt x="513" y="176"/>
                      </a:lnTo>
                      <a:lnTo>
                        <a:pt x="468" y="181"/>
                      </a:lnTo>
                      <a:lnTo>
                        <a:pt x="445" y="183"/>
                      </a:lnTo>
                      <a:lnTo>
                        <a:pt x="420" y="184"/>
                      </a:lnTo>
                      <a:lnTo>
                        <a:pt x="395" y="185"/>
                      </a:lnTo>
                      <a:lnTo>
                        <a:pt x="370" y="185"/>
                      </a:lnTo>
                      <a:lnTo>
                        <a:pt x="342" y="183"/>
                      </a:lnTo>
                      <a:lnTo>
                        <a:pt x="315" y="181"/>
                      </a:lnTo>
                      <a:lnTo>
                        <a:pt x="288" y="178"/>
                      </a:lnTo>
                      <a:lnTo>
                        <a:pt x="260" y="174"/>
                      </a:lnTo>
                      <a:lnTo>
                        <a:pt x="231" y="168"/>
                      </a:lnTo>
                      <a:lnTo>
                        <a:pt x="201" y="160"/>
                      </a:lnTo>
                      <a:lnTo>
                        <a:pt x="172" y="152"/>
                      </a:lnTo>
                      <a:lnTo>
                        <a:pt x="143" y="142"/>
                      </a:lnTo>
                      <a:lnTo>
                        <a:pt x="113" y="131"/>
                      </a:lnTo>
                      <a:lnTo>
                        <a:pt x="84" y="118"/>
                      </a:lnTo>
                      <a:lnTo>
                        <a:pt x="53" y="104"/>
                      </a:lnTo>
                      <a:lnTo>
                        <a:pt x="23" y="87"/>
                      </a:lnTo>
                      <a:close/>
                    </a:path>
                  </a:pathLst>
                </a:custGeom>
                <a:solidFill>
                  <a:srgbClr val="FF4C4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381" name="Freeform 360"/>
                <p:cNvSpPr>
                  <a:spLocks/>
                </p:cNvSpPr>
                <p:nvPr/>
              </p:nvSpPr>
              <p:spPr bwMode="auto">
                <a:xfrm>
                  <a:off x="1548" y="2538"/>
                  <a:ext cx="37" cy="38"/>
                </a:xfrm>
                <a:custGeom>
                  <a:avLst/>
                  <a:gdLst>
                    <a:gd name="T0" fmla="*/ 0 w 523"/>
                    <a:gd name="T1" fmla="*/ 0 h 524"/>
                    <a:gd name="T2" fmla="*/ 0 w 523"/>
                    <a:gd name="T3" fmla="*/ 0 h 524"/>
                    <a:gd name="T4" fmla="*/ 0 w 523"/>
                    <a:gd name="T5" fmla="*/ 0 h 524"/>
                    <a:gd name="T6" fmla="*/ 0 w 523"/>
                    <a:gd name="T7" fmla="*/ 0 h 524"/>
                    <a:gd name="T8" fmla="*/ 0 w 523"/>
                    <a:gd name="T9" fmla="*/ 0 h 524"/>
                    <a:gd name="T10" fmla="*/ 0 w 523"/>
                    <a:gd name="T11" fmla="*/ 0 h 524"/>
                    <a:gd name="T12" fmla="*/ 0 w 523"/>
                    <a:gd name="T13" fmla="*/ 0 h 524"/>
                    <a:gd name="T14" fmla="*/ 0 w 523"/>
                    <a:gd name="T15" fmla="*/ 0 h 524"/>
                    <a:gd name="T16" fmla="*/ 0 w 523"/>
                    <a:gd name="T17" fmla="*/ 0 h 524"/>
                    <a:gd name="T18" fmla="*/ 0 w 523"/>
                    <a:gd name="T19" fmla="*/ 0 h 524"/>
                    <a:gd name="T20" fmla="*/ 0 w 523"/>
                    <a:gd name="T21" fmla="*/ 0 h 524"/>
                    <a:gd name="T22" fmla="*/ 0 w 523"/>
                    <a:gd name="T23" fmla="*/ 0 h 524"/>
                    <a:gd name="T24" fmla="*/ 0 w 523"/>
                    <a:gd name="T25" fmla="*/ 0 h 524"/>
                    <a:gd name="T26" fmla="*/ 0 w 523"/>
                    <a:gd name="T27" fmla="*/ 0 h 524"/>
                    <a:gd name="T28" fmla="*/ 0 w 523"/>
                    <a:gd name="T29" fmla="*/ 0 h 524"/>
                    <a:gd name="T30" fmla="*/ 0 w 523"/>
                    <a:gd name="T31" fmla="*/ 0 h 524"/>
                    <a:gd name="T32" fmla="*/ 0 w 523"/>
                    <a:gd name="T33" fmla="*/ 0 h 524"/>
                    <a:gd name="T34" fmla="*/ 0 w 523"/>
                    <a:gd name="T35" fmla="*/ 0 h 524"/>
                    <a:gd name="T36" fmla="*/ 0 w 523"/>
                    <a:gd name="T37" fmla="*/ 0 h 524"/>
                    <a:gd name="T38" fmla="*/ 0 w 523"/>
                    <a:gd name="T39" fmla="*/ 0 h 524"/>
                    <a:gd name="T40" fmla="*/ 0 w 523"/>
                    <a:gd name="T41" fmla="*/ 0 h 524"/>
                    <a:gd name="T42" fmla="*/ 0 w 523"/>
                    <a:gd name="T43" fmla="*/ 0 h 524"/>
                    <a:gd name="T44" fmla="*/ 0 w 523"/>
                    <a:gd name="T45" fmla="*/ 0 h 524"/>
                    <a:gd name="T46" fmla="*/ 0 w 523"/>
                    <a:gd name="T47" fmla="*/ 0 h 524"/>
                    <a:gd name="T48" fmla="*/ 0 w 523"/>
                    <a:gd name="T49" fmla="*/ 0 h 524"/>
                    <a:gd name="T50" fmla="*/ 0 w 523"/>
                    <a:gd name="T51" fmla="*/ 0 h 524"/>
                    <a:gd name="T52" fmla="*/ 0 w 523"/>
                    <a:gd name="T53" fmla="*/ 0 h 524"/>
                    <a:gd name="T54" fmla="*/ 0 w 523"/>
                    <a:gd name="T55" fmla="*/ 0 h 524"/>
                    <a:gd name="T56" fmla="*/ 0 w 523"/>
                    <a:gd name="T57" fmla="*/ 0 h 524"/>
                    <a:gd name="T58" fmla="*/ 0 w 523"/>
                    <a:gd name="T59" fmla="*/ 0 h 524"/>
                    <a:gd name="T60" fmla="*/ 0 w 523"/>
                    <a:gd name="T61" fmla="*/ 0 h 524"/>
                    <a:gd name="T62" fmla="*/ 0 w 523"/>
                    <a:gd name="T63" fmla="*/ 0 h 524"/>
                    <a:gd name="T64" fmla="*/ 0 w 523"/>
                    <a:gd name="T65" fmla="*/ 0 h 524"/>
                    <a:gd name="T66" fmla="*/ 0 w 523"/>
                    <a:gd name="T67" fmla="*/ 0 h 524"/>
                    <a:gd name="T68" fmla="*/ 0 w 523"/>
                    <a:gd name="T69" fmla="*/ 0 h 524"/>
                    <a:gd name="T70" fmla="*/ 0 w 523"/>
                    <a:gd name="T71" fmla="*/ 0 h 524"/>
                    <a:gd name="T72" fmla="*/ 0 w 523"/>
                    <a:gd name="T73" fmla="*/ 0 h 524"/>
                    <a:gd name="T74" fmla="*/ 0 w 523"/>
                    <a:gd name="T75" fmla="*/ 0 h 524"/>
                    <a:gd name="T76" fmla="*/ 0 w 523"/>
                    <a:gd name="T77" fmla="*/ 0 h 524"/>
                    <a:gd name="T78" fmla="*/ 0 w 523"/>
                    <a:gd name="T79" fmla="*/ 0 h 524"/>
                    <a:gd name="T80" fmla="*/ 0 w 523"/>
                    <a:gd name="T81" fmla="*/ 0 h 524"/>
                    <a:gd name="T82" fmla="*/ 0 w 523"/>
                    <a:gd name="T83" fmla="*/ 0 h 524"/>
                    <a:gd name="T84" fmla="*/ 0 w 523"/>
                    <a:gd name="T85" fmla="*/ 0 h 524"/>
                    <a:gd name="T86" fmla="*/ 0 w 523"/>
                    <a:gd name="T87" fmla="*/ 0 h 524"/>
                    <a:gd name="T88" fmla="*/ 0 w 523"/>
                    <a:gd name="T89" fmla="*/ 0 h 524"/>
                    <a:gd name="T90" fmla="*/ 0 w 523"/>
                    <a:gd name="T91" fmla="*/ 0 h 524"/>
                    <a:gd name="T92" fmla="*/ 0 w 523"/>
                    <a:gd name="T93" fmla="*/ 0 h 524"/>
                    <a:gd name="T94" fmla="*/ 0 w 523"/>
                    <a:gd name="T95" fmla="*/ 0 h 524"/>
                    <a:gd name="T96" fmla="*/ 0 w 523"/>
                    <a:gd name="T97" fmla="*/ 0 h 524"/>
                    <a:gd name="T98" fmla="*/ 0 w 523"/>
                    <a:gd name="T99" fmla="*/ 0 h 524"/>
                    <a:gd name="T100" fmla="*/ 0 w 523"/>
                    <a:gd name="T101" fmla="*/ 0 h 524"/>
                    <a:gd name="T102" fmla="*/ 0 w 523"/>
                    <a:gd name="T103" fmla="*/ 0 h 524"/>
                    <a:gd name="T104" fmla="*/ 0 w 523"/>
                    <a:gd name="T105" fmla="*/ 0 h 524"/>
                    <a:gd name="T106" fmla="*/ 0 w 523"/>
                    <a:gd name="T107" fmla="*/ 0 h 524"/>
                    <a:gd name="T108" fmla="*/ 0 w 523"/>
                    <a:gd name="T109" fmla="*/ 0 h 524"/>
                    <a:gd name="T110" fmla="*/ 0 w 523"/>
                    <a:gd name="T111" fmla="*/ 0 h 524"/>
                    <a:gd name="T112" fmla="*/ 0 w 523"/>
                    <a:gd name="T113" fmla="*/ 0 h 524"/>
                    <a:gd name="T114" fmla="*/ 0 w 523"/>
                    <a:gd name="T115" fmla="*/ 0 h 524"/>
                    <a:gd name="T116" fmla="*/ 0 w 523"/>
                    <a:gd name="T117" fmla="*/ 0 h 524"/>
                    <a:gd name="T118" fmla="*/ 0 w 523"/>
                    <a:gd name="T119" fmla="*/ 0 h 524"/>
                    <a:gd name="T120" fmla="*/ 0 w 523"/>
                    <a:gd name="T121" fmla="*/ 0 h 524"/>
                    <a:gd name="T122" fmla="*/ 0 w 523"/>
                    <a:gd name="T123" fmla="*/ 0 h 524"/>
                    <a:gd name="T124" fmla="*/ 0 w 523"/>
                    <a:gd name="T125" fmla="*/ 0 h 524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523"/>
                    <a:gd name="T190" fmla="*/ 0 h 524"/>
                    <a:gd name="T191" fmla="*/ 523 w 523"/>
                    <a:gd name="T192" fmla="*/ 524 h 524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523" h="524">
                      <a:moveTo>
                        <a:pt x="8" y="325"/>
                      </a:moveTo>
                      <a:lnTo>
                        <a:pt x="11" y="338"/>
                      </a:lnTo>
                      <a:lnTo>
                        <a:pt x="15" y="350"/>
                      </a:lnTo>
                      <a:lnTo>
                        <a:pt x="20" y="363"/>
                      </a:lnTo>
                      <a:lnTo>
                        <a:pt x="26" y="375"/>
                      </a:lnTo>
                      <a:lnTo>
                        <a:pt x="31" y="387"/>
                      </a:lnTo>
                      <a:lnTo>
                        <a:pt x="38" y="398"/>
                      </a:lnTo>
                      <a:lnTo>
                        <a:pt x="45" y="409"/>
                      </a:lnTo>
                      <a:lnTo>
                        <a:pt x="52" y="419"/>
                      </a:lnTo>
                      <a:lnTo>
                        <a:pt x="60" y="429"/>
                      </a:lnTo>
                      <a:lnTo>
                        <a:pt x="68" y="439"/>
                      </a:lnTo>
                      <a:lnTo>
                        <a:pt x="77" y="448"/>
                      </a:lnTo>
                      <a:lnTo>
                        <a:pt x="87" y="456"/>
                      </a:lnTo>
                      <a:lnTo>
                        <a:pt x="96" y="464"/>
                      </a:lnTo>
                      <a:lnTo>
                        <a:pt x="106" y="472"/>
                      </a:lnTo>
                      <a:lnTo>
                        <a:pt x="116" y="479"/>
                      </a:lnTo>
                      <a:lnTo>
                        <a:pt x="127" y="486"/>
                      </a:lnTo>
                      <a:lnTo>
                        <a:pt x="138" y="492"/>
                      </a:lnTo>
                      <a:lnTo>
                        <a:pt x="149" y="498"/>
                      </a:lnTo>
                      <a:lnTo>
                        <a:pt x="160" y="503"/>
                      </a:lnTo>
                      <a:lnTo>
                        <a:pt x="172" y="507"/>
                      </a:lnTo>
                      <a:lnTo>
                        <a:pt x="184" y="512"/>
                      </a:lnTo>
                      <a:lnTo>
                        <a:pt x="196" y="516"/>
                      </a:lnTo>
                      <a:lnTo>
                        <a:pt x="208" y="519"/>
                      </a:lnTo>
                      <a:lnTo>
                        <a:pt x="220" y="521"/>
                      </a:lnTo>
                      <a:lnTo>
                        <a:pt x="234" y="523"/>
                      </a:lnTo>
                      <a:lnTo>
                        <a:pt x="247" y="524"/>
                      </a:lnTo>
                      <a:lnTo>
                        <a:pt x="260" y="524"/>
                      </a:lnTo>
                      <a:lnTo>
                        <a:pt x="272" y="524"/>
                      </a:lnTo>
                      <a:lnTo>
                        <a:pt x="285" y="523"/>
                      </a:lnTo>
                      <a:lnTo>
                        <a:pt x="298" y="521"/>
                      </a:lnTo>
                      <a:lnTo>
                        <a:pt x="311" y="519"/>
                      </a:lnTo>
                      <a:lnTo>
                        <a:pt x="325" y="516"/>
                      </a:lnTo>
                      <a:lnTo>
                        <a:pt x="337" y="513"/>
                      </a:lnTo>
                      <a:lnTo>
                        <a:pt x="350" y="509"/>
                      </a:lnTo>
                      <a:lnTo>
                        <a:pt x="362" y="503"/>
                      </a:lnTo>
                      <a:lnTo>
                        <a:pt x="375" y="498"/>
                      </a:lnTo>
                      <a:lnTo>
                        <a:pt x="386" y="492"/>
                      </a:lnTo>
                      <a:lnTo>
                        <a:pt x="398" y="485"/>
                      </a:lnTo>
                      <a:lnTo>
                        <a:pt x="408" y="478"/>
                      </a:lnTo>
                      <a:lnTo>
                        <a:pt x="419" y="471"/>
                      </a:lnTo>
                      <a:lnTo>
                        <a:pt x="428" y="463"/>
                      </a:lnTo>
                      <a:lnTo>
                        <a:pt x="438" y="455"/>
                      </a:lnTo>
                      <a:lnTo>
                        <a:pt x="447" y="446"/>
                      </a:lnTo>
                      <a:lnTo>
                        <a:pt x="456" y="437"/>
                      </a:lnTo>
                      <a:lnTo>
                        <a:pt x="464" y="428"/>
                      </a:lnTo>
                      <a:lnTo>
                        <a:pt x="471" y="418"/>
                      </a:lnTo>
                      <a:lnTo>
                        <a:pt x="479" y="408"/>
                      </a:lnTo>
                      <a:lnTo>
                        <a:pt x="485" y="397"/>
                      </a:lnTo>
                      <a:lnTo>
                        <a:pt x="491" y="386"/>
                      </a:lnTo>
                      <a:lnTo>
                        <a:pt x="497" y="375"/>
                      </a:lnTo>
                      <a:lnTo>
                        <a:pt x="502" y="363"/>
                      </a:lnTo>
                      <a:lnTo>
                        <a:pt x="508" y="351"/>
                      </a:lnTo>
                      <a:lnTo>
                        <a:pt x="512" y="339"/>
                      </a:lnTo>
                      <a:lnTo>
                        <a:pt x="515" y="327"/>
                      </a:lnTo>
                      <a:lnTo>
                        <a:pt x="518" y="315"/>
                      </a:lnTo>
                      <a:lnTo>
                        <a:pt x="520" y="302"/>
                      </a:lnTo>
                      <a:lnTo>
                        <a:pt x="522" y="290"/>
                      </a:lnTo>
                      <a:lnTo>
                        <a:pt x="523" y="277"/>
                      </a:lnTo>
                      <a:lnTo>
                        <a:pt x="523" y="264"/>
                      </a:lnTo>
                      <a:lnTo>
                        <a:pt x="523" y="251"/>
                      </a:lnTo>
                      <a:lnTo>
                        <a:pt x="522" y="239"/>
                      </a:lnTo>
                      <a:lnTo>
                        <a:pt x="521" y="224"/>
                      </a:lnTo>
                      <a:lnTo>
                        <a:pt x="519" y="211"/>
                      </a:lnTo>
                      <a:lnTo>
                        <a:pt x="516" y="198"/>
                      </a:lnTo>
                      <a:lnTo>
                        <a:pt x="512" y="185"/>
                      </a:lnTo>
                      <a:lnTo>
                        <a:pt x="508" y="173"/>
                      </a:lnTo>
                      <a:lnTo>
                        <a:pt x="502" y="161"/>
                      </a:lnTo>
                      <a:lnTo>
                        <a:pt x="497" y="149"/>
                      </a:lnTo>
                      <a:lnTo>
                        <a:pt x="491" y="137"/>
                      </a:lnTo>
                      <a:lnTo>
                        <a:pt x="485" y="126"/>
                      </a:lnTo>
                      <a:lnTo>
                        <a:pt x="478" y="116"/>
                      </a:lnTo>
                      <a:lnTo>
                        <a:pt x="470" y="105"/>
                      </a:lnTo>
                      <a:lnTo>
                        <a:pt x="463" y="94"/>
                      </a:lnTo>
                      <a:lnTo>
                        <a:pt x="454" y="85"/>
                      </a:lnTo>
                      <a:lnTo>
                        <a:pt x="446" y="76"/>
                      </a:lnTo>
                      <a:lnTo>
                        <a:pt x="437" y="67"/>
                      </a:lnTo>
                      <a:lnTo>
                        <a:pt x="427" y="59"/>
                      </a:lnTo>
                      <a:lnTo>
                        <a:pt x="417" y="51"/>
                      </a:lnTo>
                      <a:lnTo>
                        <a:pt x="407" y="44"/>
                      </a:lnTo>
                      <a:lnTo>
                        <a:pt x="396" y="38"/>
                      </a:lnTo>
                      <a:lnTo>
                        <a:pt x="375" y="26"/>
                      </a:lnTo>
                      <a:lnTo>
                        <a:pt x="350" y="16"/>
                      </a:lnTo>
                      <a:lnTo>
                        <a:pt x="339" y="12"/>
                      </a:lnTo>
                      <a:lnTo>
                        <a:pt x="327" y="9"/>
                      </a:lnTo>
                      <a:lnTo>
                        <a:pt x="314" y="6"/>
                      </a:lnTo>
                      <a:lnTo>
                        <a:pt x="302" y="4"/>
                      </a:lnTo>
                      <a:lnTo>
                        <a:pt x="289" y="2"/>
                      </a:lnTo>
                      <a:lnTo>
                        <a:pt x="277" y="1"/>
                      </a:lnTo>
                      <a:lnTo>
                        <a:pt x="264" y="0"/>
                      </a:lnTo>
                      <a:lnTo>
                        <a:pt x="251" y="1"/>
                      </a:lnTo>
                      <a:lnTo>
                        <a:pt x="238" y="2"/>
                      </a:lnTo>
                      <a:lnTo>
                        <a:pt x="225" y="3"/>
                      </a:lnTo>
                      <a:lnTo>
                        <a:pt x="211" y="5"/>
                      </a:lnTo>
                      <a:lnTo>
                        <a:pt x="198" y="8"/>
                      </a:lnTo>
                      <a:lnTo>
                        <a:pt x="185" y="12"/>
                      </a:lnTo>
                      <a:lnTo>
                        <a:pt x="172" y="16"/>
                      </a:lnTo>
                      <a:lnTo>
                        <a:pt x="160" y="21"/>
                      </a:lnTo>
                      <a:lnTo>
                        <a:pt x="148" y="26"/>
                      </a:lnTo>
                      <a:lnTo>
                        <a:pt x="137" y="32"/>
                      </a:lnTo>
                      <a:lnTo>
                        <a:pt x="126" y="38"/>
                      </a:lnTo>
                      <a:lnTo>
                        <a:pt x="115" y="45"/>
                      </a:lnTo>
                      <a:lnTo>
                        <a:pt x="105" y="52"/>
                      </a:lnTo>
                      <a:lnTo>
                        <a:pt x="95" y="60"/>
                      </a:lnTo>
                      <a:lnTo>
                        <a:pt x="85" y="69"/>
                      </a:lnTo>
                      <a:lnTo>
                        <a:pt x="75" y="77"/>
                      </a:lnTo>
                      <a:lnTo>
                        <a:pt x="67" y="86"/>
                      </a:lnTo>
                      <a:lnTo>
                        <a:pt x="59" y="96"/>
                      </a:lnTo>
                      <a:lnTo>
                        <a:pt x="51" y="107"/>
                      </a:lnTo>
                      <a:lnTo>
                        <a:pt x="44" y="117"/>
                      </a:lnTo>
                      <a:lnTo>
                        <a:pt x="37" y="127"/>
                      </a:lnTo>
                      <a:lnTo>
                        <a:pt x="31" y="138"/>
                      </a:lnTo>
                      <a:lnTo>
                        <a:pt x="25" y="149"/>
                      </a:lnTo>
                      <a:lnTo>
                        <a:pt x="20" y="161"/>
                      </a:lnTo>
                      <a:lnTo>
                        <a:pt x="16" y="172"/>
                      </a:lnTo>
                      <a:lnTo>
                        <a:pt x="12" y="184"/>
                      </a:lnTo>
                      <a:lnTo>
                        <a:pt x="8" y="196"/>
                      </a:lnTo>
                      <a:lnTo>
                        <a:pt x="5" y="209"/>
                      </a:lnTo>
                      <a:lnTo>
                        <a:pt x="3" y="221"/>
                      </a:lnTo>
                      <a:lnTo>
                        <a:pt x="1" y="233"/>
                      </a:lnTo>
                      <a:lnTo>
                        <a:pt x="0" y="247"/>
                      </a:lnTo>
                      <a:lnTo>
                        <a:pt x="0" y="260"/>
                      </a:lnTo>
                      <a:lnTo>
                        <a:pt x="0" y="273"/>
                      </a:lnTo>
                      <a:lnTo>
                        <a:pt x="1" y="286"/>
                      </a:lnTo>
                      <a:lnTo>
                        <a:pt x="3" y="299"/>
                      </a:lnTo>
                      <a:lnTo>
                        <a:pt x="5" y="312"/>
                      </a:lnTo>
                      <a:lnTo>
                        <a:pt x="8" y="325"/>
                      </a:lnTo>
                      <a:close/>
                    </a:path>
                  </a:pathLst>
                </a:custGeom>
                <a:solidFill>
                  <a:srgbClr val="FF99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382" name="Freeform 361"/>
                <p:cNvSpPr>
                  <a:spLocks/>
                </p:cNvSpPr>
                <p:nvPr/>
              </p:nvSpPr>
              <p:spPr bwMode="auto">
                <a:xfrm>
                  <a:off x="1617" y="2501"/>
                  <a:ext cx="27" cy="27"/>
                </a:xfrm>
                <a:custGeom>
                  <a:avLst/>
                  <a:gdLst>
                    <a:gd name="T0" fmla="*/ 0 w 376"/>
                    <a:gd name="T1" fmla="*/ 0 h 377"/>
                    <a:gd name="T2" fmla="*/ 0 w 376"/>
                    <a:gd name="T3" fmla="*/ 0 h 377"/>
                    <a:gd name="T4" fmla="*/ 0 w 376"/>
                    <a:gd name="T5" fmla="*/ 0 h 377"/>
                    <a:gd name="T6" fmla="*/ 0 w 376"/>
                    <a:gd name="T7" fmla="*/ 0 h 377"/>
                    <a:gd name="T8" fmla="*/ 0 w 376"/>
                    <a:gd name="T9" fmla="*/ 0 h 377"/>
                    <a:gd name="T10" fmla="*/ 0 w 376"/>
                    <a:gd name="T11" fmla="*/ 0 h 377"/>
                    <a:gd name="T12" fmla="*/ 0 w 376"/>
                    <a:gd name="T13" fmla="*/ 0 h 377"/>
                    <a:gd name="T14" fmla="*/ 0 w 376"/>
                    <a:gd name="T15" fmla="*/ 0 h 377"/>
                    <a:gd name="T16" fmla="*/ 0 w 376"/>
                    <a:gd name="T17" fmla="*/ 0 h 377"/>
                    <a:gd name="T18" fmla="*/ 0 w 376"/>
                    <a:gd name="T19" fmla="*/ 0 h 377"/>
                    <a:gd name="T20" fmla="*/ 0 w 376"/>
                    <a:gd name="T21" fmla="*/ 0 h 377"/>
                    <a:gd name="T22" fmla="*/ 0 w 376"/>
                    <a:gd name="T23" fmla="*/ 0 h 377"/>
                    <a:gd name="T24" fmla="*/ 0 w 376"/>
                    <a:gd name="T25" fmla="*/ 0 h 377"/>
                    <a:gd name="T26" fmla="*/ 0 w 376"/>
                    <a:gd name="T27" fmla="*/ 0 h 377"/>
                    <a:gd name="T28" fmla="*/ 0 w 376"/>
                    <a:gd name="T29" fmla="*/ 0 h 377"/>
                    <a:gd name="T30" fmla="*/ 0 w 376"/>
                    <a:gd name="T31" fmla="*/ 0 h 377"/>
                    <a:gd name="T32" fmla="*/ 0 w 376"/>
                    <a:gd name="T33" fmla="*/ 0 h 377"/>
                    <a:gd name="T34" fmla="*/ 0 w 376"/>
                    <a:gd name="T35" fmla="*/ 0 h 377"/>
                    <a:gd name="T36" fmla="*/ 0 w 376"/>
                    <a:gd name="T37" fmla="*/ 0 h 377"/>
                    <a:gd name="T38" fmla="*/ 0 w 376"/>
                    <a:gd name="T39" fmla="*/ 0 h 377"/>
                    <a:gd name="T40" fmla="*/ 0 w 376"/>
                    <a:gd name="T41" fmla="*/ 0 h 377"/>
                    <a:gd name="T42" fmla="*/ 0 w 376"/>
                    <a:gd name="T43" fmla="*/ 0 h 377"/>
                    <a:gd name="T44" fmla="*/ 0 w 376"/>
                    <a:gd name="T45" fmla="*/ 0 h 377"/>
                    <a:gd name="T46" fmla="*/ 0 w 376"/>
                    <a:gd name="T47" fmla="*/ 0 h 377"/>
                    <a:gd name="T48" fmla="*/ 0 w 376"/>
                    <a:gd name="T49" fmla="*/ 0 h 377"/>
                    <a:gd name="T50" fmla="*/ 0 w 376"/>
                    <a:gd name="T51" fmla="*/ 0 h 377"/>
                    <a:gd name="T52" fmla="*/ 0 w 376"/>
                    <a:gd name="T53" fmla="*/ 0 h 377"/>
                    <a:gd name="T54" fmla="*/ 0 w 376"/>
                    <a:gd name="T55" fmla="*/ 0 h 377"/>
                    <a:gd name="T56" fmla="*/ 0 w 376"/>
                    <a:gd name="T57" fmla="*/ 0 h 377"/>
                    <a:gd name="T58" fmla="*/ 0 w 376"/>
                    <a:gd name="T59" fmla="*/ 0 h 377"/>
                    <a:gd name="T60" fmla="*/ 0 w 376"/>
                    <a:gd name="T61" fmla="*/ 0 h 377"/>
                    <a:gd name="T62" fmla="*/ 0 w 376"/>
                    <a:gd name="T63" fmla="*/ 0 h 377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376"/>
                    <a:gd name="T97" fmla="*/ 0 h 377"/>
                    <a:gd name="T98" fmla="*/ 376 w 376"/>
                    <a:gd name="T99" fmla="*/ 377 h 377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376" h="377">
                      <a:moveTo>
                        <a:pt x="376" y="188"/>
                      </a:moveTo>
                      <a:lnTo>
                        <a:pt x="375" y="207"/>
                      </a:lnTo>
                      <a:lnTo>
                        <a:pt x="372" y="227"/>
                      </a:lnTo>
                      <a:lnTo>
                        <a:pt x="367" y="245"/>
                      </a:lnTo>
                      <a:lnTo>
                        <a:pt x="361" y="262"/>
                      </a:lnTo>
                      <a:lnTo>
                        <a:pt x="353" y="278"/>
                      </a:lnTo>
                      <a:lnTo>
                        <a:pt x="344" y="294"/>
                      </a:lnTo>
                      <a:lnTo>
                        <a:pt x="333" y="308"/>
                      </a:lnTo>
                      <a:lnTo>
                        <a:pt x="321" y="321"/>
                      </a:lnTo>
                      <a:lnTo>
                        <a:pt x="308" y="333"/>
                      </a:lnTo>
                      <a:lnTo>
                        <a:pt x="293" y="344"/>
                      </a:lnTo>
                      <a:lnTo>
                        <a:pt x="278" y="353"/>
                      </a:lnTo>
                      <a:lnTo>
                        <a:pt x="261" y="362"/>
                      </a:lnTo>
                      <a:lnTo>
                        <a:pt x="243" y="368"/>
                      </a:lnTo>
                      <a:lnTo>
                        <a:pt x="225" y="373"/>
                      </a:lnTo>
                      <a:lnTo>
                        <a:pt x="207" y="376"/>
                      </a:lnTo>
                      <a:lnTo>
                        <a:pt x="188" y="377"/>
                      </a:lnTo>
                      <a:lnTo>
                        <a:pt x="168" y="376"/>
                      </a:lnTo>
                      <a:lnTo>
                        <a:pt x="150" y="373"/>
                      </a:lnTo>
                      <a:lnTo>
                        <a:pt x="132" y="368"/>
                      </a:lnTo>
                      <a:lnTo>
                        <a:pt x="115" y="362"/>
                      </a:lnTo>
                      <a:lnTo>
                        <a:pt x="97" y="353"/>
                      </a:lnTo>
                      <a:lnTo>
                        <a:pt x="82" y="344"/>
                      </a:lnTo>
                      <a:lnTo>
                        <a:pt x="68" y="333"/>
                      </a:lnTo>
                      <a:lnTo>
                        <a:pt x="54" y="321"/>
                      </a:lnTo>
                      <a:lnTo>
                        <a:pt x="42" y="308"/>
                      </a:lnTo>
                      <a:lnTo>
                        <a:pt x="31" y="294"/>
                      </a:lnTo>
                      <a:lnTo>
                        <a:pt x="22" y="278"/>
                      </a:lnTo>
                      <a:lnTo>
                        <a:pt x="14" y="262"/>
                      </a:lnTo>
                      <a:lnTo>
                        <a:pt x="8" y="245"/>
                      </a:lnTo>
                      <a:lnTo>
                        <a:pt x="3" y="227"/>
                      </a:lnTo>
                      <a:lnTo>
                        <a:pt x="0" y="207"/>
                      </a:lnTo>
                      <a:lnTo>
                        <a:pt x="0" y="188"/>
                      </a:lnTo>
                      <a:lnTo>
                        <a:pt x="0" y="169"/>
                      </a:lnTo>
                      <a:lnTo>
                        <a:pt x="3" y="150"/>
                      </a:lnTo>
                      <a:lnTo>
                        <a:pt x="8" y="132"/>
                      </a:lnTo>
                      <a:lnTo>
                        <a:pt x="14" y="115"/>
                      </a:lnTo>
                      <a:lnTo>
                        <a:pt x="22" y="99"/>
                      </a:lnTo>
                      <a:lnTo>
                        <a:pt x="31" y="82"/>
                      </a:lnTo>
                      <a:lnTo>
                        <a:pt x="42" y="68"/>
                      </a:lnTo>
                      <a:lnTo>
                        <a:pt x="54" y="55"/>
                      </a:lnTo>
                      <a:lnTo>
                        <a:pt x="68" y="43"/>
                      </a:lnTo>
                      <a:lnTo>
                        <a:pt x="82" y="32"/>
                      </a:lnTo>
                      <a:lnTo>
                        <a:pt x="97" y="22"/>
                      </a:lnTo>
                      <a:lnTo>
                        <a:pt x="115" y="15"/>
                      </a:lnTo>
                      <a:lnTo>
                        <a:pt x="132" y="8"/>
                      </a:lnTo>
                      <a:lnTo>
                        <a:pt x="150" y="4"/>
                      </a:lnTo>
                      <a:lnTo>
                        <a:pt x="168" y="1"/>
                      </a:lnTo>
                      <a:lnTo>
                        <a:pt x="188" y="0"/>
                      </a:lnTo>
                      <a:lnTo>
                        <a:pt x="207" y="1"/>
                      </a:lnTo>
                      <a:lnTo>
                        <a:pt x="225" y="4"/>
                      </a:lnTo>
                      <a:lnTo>
                        <a:pt x="243" y="8"/>
                      </a:lnTo>
                      <a:lnTo>
                        <a:pt x="261" y="15"/>
                      </a:lnTo>
                      <a:lnTo>
                        <a:pt x="278" y="22"/>
                      </a:lnTo>
                      <a:lnTo>
                        <a:pt x="293" y="32"/>
                      </a:lnTo>
                      <a:lnTo>
                        <a:pt x="308" y="43"/>
                      </a:lnTo>
                      <a:lnTo>
                        <a:pt x="321" y="55"/>
                      </a:lnTo>
                      <a:lnTo>
                        <a:pt x="333" y="68"/>
                      </a:lnTo>
                      <a:lnTo>
                        <a:pt x="344" y="82"/>
                      </a:lnTo>
                      <a:lnTo>
                        <a:pt x="353" y="99"/>
                      </a:lnTo>
                      <a:lnTo>
                        <a:pt x="361" y="115"/>
                      </a:lnTo>
                      <a:lnTo>
                        <a:pt x="367" y="132"/>
                      </a:lnTo>
                      <a:lnTo>
                        <a:pt x="372" y="150"/>
                      </a:lnTo>
                      <a:lnTo>
                        <a:pt x="375" y="169"/>
                      </a:lnTo>
                      <a:lnTo>
                        <a:pt x="376" y="18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383" name="Freeform 362"/>
                <p:cNvSpPr>
                  <a:spLocks/>
                </p:cNvSpPr>
                <p:nvPr/>
              </p:nvSpPr>
              <p:spPr bwMode="auto">
                <a:xfrm>
                  <a:off x="1595" y="2473"/>
                  <a:ext cx="32" cy="21"/>
                </a:xfrm>
                <a:custGeom>
                  <a:avLst/>
                  <a:gdLst>
                    <a:gd name="T0" fmla="*/ 0 w 442"/>
                    <a:gd name="T1" fmla="*/ 0 h 296"/>
                    <a:gd name="T2" fmla="*/ 0 w 442"/>
                    <a:gd name="T3" fmla="*/ 0 h 296"/>
                    <a:gd name="T4" fmla="*/ 0 w 442"/>
                    <a:gd name="T5" fmla="*/ 0 h 296"/>
                    <a:gd name="T6" fmla="*/ 0 w 442"/>
                    <a:gd name="T7" fmla="*/ 0 h 296"/>
                    <a:gd name="T8" fmla="*/ 0 w 442"/>
                    <a:gd name="T9" fmla="*/ 0 h 296"/>
                    <a:gd name="T10" fmla="*/ 0 w 442"/>
                    <a:gd name="T11" fmla="*/ 0 h 296"/>
                    <a:gd name="T12" fmla="*/ 0 w 442"/>
                    <a:gd name="T13" fmla="*/ 0 h 296"/>
                    <a:gd name="T14" fmla="*/ 0 w 442"/>
                    <a:gd name="T15" fmla="*/ 0 h 296"/>
                    <a:gd name="T16" fmla="*/ 0 w 442"/>
                    <a:gd name="T17" fmla="*/ 0 h 296"/>
                    <a:gd name="T18" fmla="*/ 0 w 442"/>
                    <a:gd name="T19" fmla="*/ 0 h 296"/>
                    <a:gd name="T20" fmla="*/ 0 w 442"/>
                    <a:gd name="T21" fmla="*/ 0 h 296"/>
                    <a:gd name="T22" fmla="*/ 0 w 442"/>
                    <a:gd name="T23" fmla="*/ 0 h 296"/>
                    <a:gd name="T24" fmla="*/ 0 w 442"/>
                    <a:gd name="T25" fmla="*/ 0 h 296"/>
                    <a:gd name="T26" fmla="*/ 0 w 442"/>
                    <a:gd name="T27" fmla="*/ 0 h 296"/>
                    <a:gd name="T28" fmla="*/ 0 w 442"/>
                    <a:gd name="T29" fmla="*/ 0 h 296"/>
                    <a:gd name="T30" fmla="*/ 0 w 442"/>
                    <a:gd name="T31" fmla="*/ 0 h 296"/>
                    <a:gd name="T32" fmla="*/ 0 w 442"/>
                    <a:gd name="T33" fmla="*/ 0 h 296"/>
                    <a:gd name="T34" fmla="*/ 0 w 442"/>
                    <a:gd name="T35" fmla="*/ 0 h 296"/>
                    <a:gd name="T36" fmla="*/ 0 w 442"/>
                    <a:gd name="T37" fmla="*/ 0 h 296"/>
                    <a:gd name="T38" fmla="*/ 0 w 442"/>
                    <a:gd name="T39" fmla="*/ 0 h 296"/>
                    <a:gd name="T40" fmla="*/ 0 w 442"/>
                    <a:gd name="T41" fmla="*/ 0 h 296"/>
                    <a:gd name="T42" fmla="*/ 0 w 442"/>
                    <a:gd name="T43" fmla="*/ 0 h 296"/>
                    <a:gd name="T44" fmla="*/ 0 w 442"/>
                    <a:gd name="T45" fmla="*/ 0 h 296"/>
                    <a:gd name="T46" fmla="*/ 0 w 442"/>
                    <a:gd name="T47" fmla="*/ 0 h 296"/>
                    <a:gd name="T48" fmla="*/ 0 w 442"/>
                    <a:gd name="T49" fmla="*/ 0 h 296"/>
                    <a:gd name="T50" fmla="*/ 0 w 442"/>
                    <a:gd name="T51" fmla="*/ 0 h 296"/>
                    <a:gd name="T52" fmla="*/ 0 w 442"/>
                    <a:gd name="T53" fmla="*/ 0 h 296"/>
                    <a:gd name="T54" fmla="*/ 0 w 442"/>
                    <a:gd name="T55" fmla="*/ 0 h 296"/>
                    <a:gd name="T56" fmla="*/ 0 w 442"/>
                    <a:gd name="T57" fmla="*/ 0 h 296"/>
                    <a:gd name="T58" fmla="*/ 0 w 442"/>
                    <a:gd name="T59" fmla="*/ 0 h 296"/>
                    <a:gd name="T60" fmla="*/ 0 w 442"/>
                    <a:gd name="T61" fmla="*/ 0 h 296"/>
                    <a:gd name="T62" fmla="*/ 0 w 442"/>
                    <a:gd name="T63" fmla="*/ 0 h 296"/>
                    <a:gd name="T64" fmla="*/ 0 w 442"/>
                    <a:gd name="T65" fmla="*/ 0 h 296"/>
                    <a:gd name="T66" fmla="*/ 0 w 442"/>
                    <a:gd name="T67" fmla="*/ 0 h 296"/>
                    <a:gd name="T68" fmla="*/ 0 w 442"/>
                    <a:gd name="T69" fmla="*/ 0 h 29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442"/>
                    <a:gd name="T106" fmla="*/ 0 h 296"/>
                    <a:gd name="T107" fmla="*/ 442 w 442"/>
                    <a:gd name="T108" fmla="*/ 296 h 29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442" h="296">
                      <a:moveTo>
                        <a:pt x="6" y="216"/>
                      </a:moveTo>
                      <a:lnTo>
                        <a:pt x="2" y="226"/>
                      </a:lnTo>
                      <a:lnTo>
                        <a:pt x="0" y="236"/>
                      </a:lnTo>
                      <a:lnTo>
                        <a:pt x="0" y="247"/>
                      </a:lnTo>
                      <a:lnTo>
                        <a:pt x="2" y="257"/>
                      </a:lnTo>
                      <a:lnTo>
                        <a:pt x="5" y="267"/>
                      </a:lnTo>
                      <a:lnTo>
                        <a:pt x="11" y="275"/>
                      </a:lnTo>
                      <a:lnTo>
                        <a:pt x="18" y="283"/>
                      </a:lnTo>
                      <a:lnTo>
                        <a:pt x="27" y="289"/>
                      </a:lnTo>
                      <a:lnTo>
                        <a:pt x="37" y="293"/>
                      </a:lnTo>
                      <a:lnTo>
                        <a:pt x="48" y="296"/>
                      </a:lnTo>
                      <a:lnTo>
                        <a:pt x="58" y="296"/>
                      </a:lnTo>
                      <a:lnTo>
                        <a:pt x="68" y="294"/>
                      </a:lnTo>
                      <a:lnTo>
                        <a:pt x="78" y="290"/>
                      </a:lnTo>
                      <a:lnTo>
                        <a:pt x="87" y="285"/>
                      </a:lnTo>
                      <a:lnTo>
                        <a:pt x="94" y="277"/>
                      </a:lnTo>
                      <a:lnTo>
                        <a:pt x="100" y="268"/>
                      </a:lnTo>
                      <a:lnTo>
                        <a:pt x="109" y="254"/>
                      </a:lnTo>
                      <a:lnTo>
                        <a:pt x="118" y="241"/>
                      </a:lnTo>
                      <a:lnTo>
                        <a:pt x="127" y="228"/>
                      </a:lnTo>
                      <a:lnTo>
                        <a:pt x="138" y="217"/>
                      </a:lnTo>
                      <a:lnTo>
                        <a:pt x="149" y="205"/>
                      </a:lnTo>
                      <a:lnTo>
                        <a:pt x="160" y="195"/>
                      </a:lnTo>
                      <a:lnTo>
                        <a:pt x="171" y="185"/>
                      </a:lnTo>
                      <a:lnTo>
                        <a:pt x="182" y="177"/>
                      </a:lnTo>
                      <a:lnTo>
                        <a:pt x="205" y="161"/>
                      </a:lnTo>
                      <a:lnTo>
                        <a:pt x="229" y="149"/>
                      </a:lnTo>
                      <a:lnTo>
                        <a:pt x="253" y="138"/>
                      </a:lnTo>
                      <a:lnTo>
                        <a:pt x="277" y="129"/>
                      </a:lnTo>
                      <a:lnTo>
                        <a:pt x="299" y="123"/>
                      </a:lnTo>
                      <a:lnTo>
                        <a:pt x="319" y="118"/>
                      </a:lnTo>
                      <a:lnTo>
                        <a:pt x="338" y="114"/>
                      </a:lnTo>
                      <a:lnTo>
                        <a:pt x="354" y="111"/>
                      </a:lnTo>
                      <a:lnTo>
                        <a:pt x="378" y="109"/>
                      </a:lnTo>
                      <a:lnTo>
                        <a:pt x="387" y="108"/>
                      </a:lnTo>
                      <a:lnTo>
                        <a:pt x="398" y="107"/>
                      </a:lnTo>
                      <a:lnTo>
                        <a:pt x="408" y="104"/>
                      </a:lnTo>
                      <a:lnTo>
                        <a:pt x="418" y="99"/>
                      </a:lnTo>
                      <a:lnTo>
                        <a:pt x="426" y="92"/>
                      </a:lnTo>
                      <a:lnTo>
                        <a:pt x="433" y="84"/>
                      </a:lnTo>
                      <a:lnTo>
                        <a:pt x="438" y="74"/>
                      </a:lnTo>
                      <a:lnTo>
                        <a:pt x="441" y="64"/>
                      </a:lnTo>
                      <a:lnTo>
                        <a:pt x="442" y="53"/>
                      </a:lnTo>
                      <a:lnTo>
                        <a:pt x="441" y="43"/>
                      </a:lnTo>
                      <a:lnTo>
                        <a:pt x="438" y="32"/>
                      </a:lnTo>
                      <a:lnTo>
                        <a:pt x="433" y="23"/>
                      </a:lnTo>
                      <a:lnTo>
                        <a:pt x="426" y="15"/>
                      </a:lnTo>
                      <a:lnTo>
                        <a:pt x="418" y="9"/>
                      </a:lnTo>
                      <a:lnTo>
                        <a:pt x="408" y="4"/>
                      </a:lnTo>
                      <a:lnTo>
                        <a:pt x="398" y="1"/>
                      </a:lnTo>
                      <a:lnTo>
                        <a:pt x="387" y="0"/>
                      </a:lnTo>
                      <a:lnTo>
                        <a:pt x="373" y="0"/>
                      </a:lnTo>
                      <a:lnTo>
                        <a:pt x="340" y="3"/>
                      </a:lnTo>
                      <a:lnTo>
                        <a:pt x="318" y="7"/>
                      </a:lnTo>
                      <a:lnTo>
                        <a:pt x="294" y="12"/>
                      </a:lnTo>
                      <a:lnTo>
                        <a:pt x="266" y="18"/>
                      </a:lnTo>
                      <a:lnTo>
                        <a:pt x="237" y="27"/>
                      </a:lnTo>
                      <a:lnTo>
                        <a:pt x="207" y="39"/>
                      </a:lnTo>
                      <a:lnTo>
                        <a:pt x="176" y="53"/>
                      </a:lnTo>
                      <a:lnTo>
                        <a:pt x="161" y="61"/>
                      </a:lnTo>
                      <a:lnTo>
                        <a:pt x="145" y="70"/>
                      </a:lnTo>
                      <a:lnTo>
                        <a:pt x="130" y="81"/>
                      </a:lnTo>
                      <a:lnTo>
                        <a:pt x="114" y="92"/>
                      </a:lnTo>
                      <a:lnTo>
                        <a:pt x="99" y="104"/>
                      </a:lnTo>
                      <a:lnTo>
                        <a:pt x="84" y="117"/>
                      </a:lnTo>
                      <a:lnTo>
                        <a:pt x="70" y="130"/>
                      </a:lnTo>
                      <a:lnTo>
                        <a:pt x="56" y="145"/>
                      </a:lnTo>
                      <a:lnTo>
                        <a:pt x="43" y="161"/>
                      </a:lnTo>
                      <a:lnTo>
                        <a:pt x="30" y="178"/>
                      </a:lnTo>
                      <a:lnTo>
                        <a:pt x="18" y="196"/>
                      </a:lnTo>
                      <a:lnTo>
                        <a:pt x="6" y="2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384" name="Freeform 363"/>
                <p:cNvSpPr>
                  <a:spLocks/>
                </p:cNvSpPr>
                <p:nvPr/>
              </p:nvSpPr>
              <p:spPr bwMode="auto">
                <a:xfrm>
                  <a:off x="1754" y="3035"/>
                  <a:ext cx="259" cy="29"/>
                </a:xfrm>
                <a:custGeom>
                  <a:avLst/>
                  <a:gdLst>
                    <a:gd name="T0" fmla="*/ 0 w 3635"/>
                    <a:gd name="T1" fmla="*/ 0 h 404"/>
                    <a:gd name="T2" fmla="*/ 0 w 3635"/>
                    <a:gd name="T3" fmla="*/ 0 h 404"/>
                    <a:gd name="T4" fmla="*/ 0 w 3635"/>
                    <a:gd name="T5" fmla="*/ 0 h 404"/>
                    <a:gd name="T6" fmla="*/ 0 w 3635"/>
                    <a:gd name="T7" fmla="*/ 0 h 404"/>
                    <a:gd name="T8" fmla="*/ 0 w 3635"/>
                    <a:gd name="T9" fmla="*/ 0 h 404"/>
                    <a:gd name="T10" fmla="*/ 0 w 3635"/>
                    <a:gd name="T11" fmla="*/ 0 h 404"/>
                    <a:gd name="T12" fmla="*/ 0 w 3635"/>
                    <a:gd name="T13" fmla="*/ 0 h 404"/>
                    <a:gd name="T14" fmla="*/ 0 w 3635"/>
                    <a:gd name="T15" fmla="*/ 0 h 404"/>
                    <a:gd name="T16" fmla="*/ 0 w 3635"/>
                    <a:gd name="T17" fmla="*/ 0 h 404"/>
                    <a:gd name="T18" fmla="*/ 0 w 3635"/>
                    <a:gd name="T19" fmla="*/ 0 h 404"/>
                    <a:gd name="T20" fmla="*/ 0 w 3635"/>
                    <a:gd name="T21" fmla="*/ 0 h 404"/>
                    <a:gd name="T22" fmla="*/ 0 w 3635"/>
                    <a:gd name="T23" fmla="*/ 0 h 404"/>
                    <a:gd name="T24" fmla="*/ 0 w 3635"/>
                    <a:gd name="T25" fmla="*/ 0 h 404"/>
                    <a:gd name="T26" fmla="*/ 0 w 3635"/>
                    <a:gd name="T27" fmla="*/ 0 h 404"/>
                    <a:gd name="T28" fmla="*/ 0 w 3635"/>
                    <a:gd name="T29" fmla="*/ 0 h 404"/>
                    <a:gd name="T30" fmla="*/ 0 w 3635"/>
                    <a:gd name="T31" fmla="*/ 0 h 404"/>
                    <a:gd name="T32" fmla="*/ 0 w 3635"/>
                    <a:gd name="T33" fmla="*/ 0 h 404"/>
                    <a:gd name="T34" fmla="*/ 0 w 3635"/>
                    <a:gd name="T35" fmla="*/ 0 h 404"/>
                    <a:gd name="T36" fmla="*/ 0 w 3635"/>
                    <a:gd name="T37" fmla="*/ 0 h 404"/>
                    <a:gd name="T38" fmla="*/ 0 w 3635"/>
                    <a:gd name="T39" fmla="*/ 0 h 404"/>
                    <a:gd name="T40" fmla="*/ 0 w 3635"/>
                    <a:gd name="T41" fmla="*/ 0 h 404"/>
                    <a:gd name="T42" fmla="*/ 0 w 3635"/>
                    <a:gd name="T43" fmla="*/ 0 h 404"/>
                    <a:gd name="T44" fmla="*/ 0 w 3635"/>
                    <a:gd name="T45" fmla="*/ 0 h 404"/>
                    <a:gd name="T46" fmla="*/ 0 w 3635"/>
                    <a:gd name="T47" fmla="*/ 0 h 404"/>
                    <a:gd name="T48" fmla="*/ 0 w 3635"/>
                    <a:gd name="T49" fmla="*/ 0 h 404"/>
                    <a:gd name="T50" fmla="*/ 0 w 3635"/>
                    <a:gd name="T51" fmla="*/ 0 h 404"/>
                    <a:gd name="T52" fmla="*/ 0 w 3635"/>
                    <a:gd name="T53" fmla="*/ 0 h 404"/>
                    <a:gd name="T54" fmla="*/ 0 w 3635"/>
                    <a:gd name="T55" fmla="*/ 0 h 404"/>
                    <a:gd name="T56" fmla="*/ 0 w 3635"/>
                    <a:gd name="T57" fmla="*/ 0 h 404"/>
                    <a:gd name="T58" fmla="*/ 0 w 3635"/>
                    <a:gd name="T59" fmla="*/ 0 h 404"/>
                    <a:gd name="T60" fmla="*/ 0 w 3635"/>
                    <a:gd name="T61" fmla="*/ 0 h 404"/>
                    <a:gd name="T62" fmla="*/ 0 w 3635"/>
                    <a:gd name="T63" fmla="*/ 0 h 404"/>
                    <a:gd name="T64" fmla="*/ 0 w 3635"/>
                    <a:gd name="T65" fmla="*/ 0 h 404"/>
                    <a:gd name="T66" fmla="*/ 0 w 3635"/>
                    <a:gd name="T67" fmla="*/ 0 h 404"/>
                    <a:gd name="T68" fmla="*/ 0 w 3635"/>
                    <a:gd name="T69" fmla="*/ 0 h 404"/>
                    <a:gd name="T70" fmla="*/ 0 w 3635"/>
                    <a:gd name="T71" fmla="*/ 0 h 404"/>
                    <a:gd name="T72" fmla="*/ 0 w 3635"/>
                    <a:gd name="T73" fmla="*/ 0 h 404"/>
                    <a:gd name="T74" fmla="*/ 0 w 3635"/>
                    <a:gd name="T75" fmla="*/ 0 h 404"/>
                    <a:gd name="T76" fmla="*/ 0 w 3635"/>
                    <a:gd name="T77" fmla="*/ 0 h 404"/>
                    <a:gd name="T78" fmla="*/ 0 w 3635"/>
                    <a:gd name="T79" fmla="*/ 0 h 404"/>
                    <a:gd name="T80" fmla="*/ 0 w 3635"/>
                    <a:gd name="T81" fmla="*/ 0 h 404"/>
                    <a:gd name="T82" fmla="*/ 0 w 3635"/>
                    <a:gd name="T83" fmla="*/ 0 h 404"/>
                    <a:gd name="T84" fmla="*/ 0 w 3635"/>
                    <a:gd name="T85" fmla="*/ 0 h 404"/>
                    <a:gd name="T86" fmla="*/ 0 w 3635"/>
                    <a:gd name="T87" fmla="*/ 0 h 404"/>
                    <a:gd name="T88" fmla="*/ 0 w 3635"/>
                    <a:gd name="T89" fmla="*/ 0 h 404"/>
                    <a:gd name="T90" fmla="*/ 0 w 3635"/>
                    <a:gd name="T91" fmla="*/ 0 h 404"/>
                    <a:gd name="T92" fmla="*/ 0 w 3635"/>
                    <a:gd name="T93" fmla="*/ 0 h 404"/>
                    <a:gd name="T94" fmla="*/ 0 w 3635"/>
                    <a:gd name="T95" fmla="*/ 0 h 404"/>
                    <a:gd name="T96" fmla="*/ 0 w 3635"/>
                    <a:gd name="T97" fmla="*/ 0 h 404"/>
                    <a:gd name="T98" fmla="*/ 0 w 3635"/>
                    <a:gd name="T99" fmla="*/ 0 h 404"/>
                    <a:gd name="T100" fmla="*/ 0 w 3635"/>
                    <a:gd name="T101" fmla="*/ 0 h 404"/>
                    <a:gd name="T102" fmla="*/ 0 w 3635"/>
                    <a:gd name="T103" fmla="*/ 0 h 404"/>
                    <a:gd name="T104" fmla="*/ 0 w 3635"/>
                    <a:gd name="T105" fmla="*/ 0 h 404"/>
                    <a:gd name="T106" fmla="*/ 0 w 3635"/>
                    <a:gd name="T107" fmla="*/ 0 h 404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3635"/>
                    <a:gd name="T163" fmla="*/ 0 h 404"/>
                    <a:gd name="T164" fmla="*/ 3635 w 3635"/>
                    <a:gd name="T165" fmla="*/ 404 h 404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3635" h="404">
                      <a:moveTo>
                        <a:pt x="3635" y="202"/>
                      </a:moveTo>
                      <a:lnTo>
                        <a:pt x="3632" y="213"/>
                      </a:lnTo>
                      <a:lnTo>
                        <a:pt x="3625" y="223"/>
                      </a:lnTo>
                      <a:lnTo>
                        <a:pt x="3614" y="233"/>
                      </a:lnTo>
                      <a:lnTo>
                        <a:pt x="3598" y="243"/>
                      </a:lnTo>
                      <a:lnTo>
                        <a:pt x="3578" y="252"/>
                      </a:lnTo>
                      <a:lnTo>
                        <a:pt x="3552" y="262"/>
                      </a:lnTo>
                      <a:lnTo>
                        <a:pt x="3524" y="271"/>
                      </a:lnTo>
                      <a:lnTo>
                        <a:pt x="3492" y="280"/>
                      </a:lnTo>
                      <a:lnTo>
                        <a:pt x="3456" y="289"/>
                      </a:lnTo>
                      <a:lnTo>
                        <a:pt x="3415" y="298"/>
                      </a:lnTo>
                      <a:lnTo>
                        <a:pt x="3371" y="307"/>
                      </a:lnTo>
                      <a:lnTo>
                        <a:pt x="3324" y="315"/>
                      </a:lnTo>
                      <a:lnTo>
                        <a:pt x="3273" y="323"/>
                      </a:lnTo>
                      <a:lnTo>
                        <a:pt x="3219" y="331"/>
                      </a:lnTo>
                      <a:lnTo>
                        <a:pt x="3163" y="338"/>
                      </a:lnTo>
                      <a:lnTo>
                        <a:pt x="3102" y="345"/>
                      </a:lnTo>
                      <a:lnTo>
                        <a:pt x="3039" y="352"/>
                      </a:lnTo>
                      <a:lnTo>
                        <a:pt x="2973" y="358"/>
                      </a:lnTo>
                      <a:lnTo>
                        <a:pt x="2905" y="364"/>
                      </a:lnTo>
                      <a:lnTo>
                        <a:pt x="2833" y="369"/>
                      </a:lnTo>
                      <a:lnTo>
                        <a:pt x="2760" y="375"/>
                      </a:lnTo>
                      <a:lnTo>
                        <a:pt x="2683" y="379"/>
                      </a:lnTo>
                      <a:lnTo>
                        <a:pt x="2605" y="384"/>
                      </a:lnTo>
                      <a:lnTo>
                        <a:pt x="2524" y="388"/>
                      </a:lnTo>
                      <a:lnTo>
                        <a:pt x="2358" y="395"/>
                      </a:lnTo>
                      <a:lnTo>
                        <a:pt x="2184" y="400"/>
                      </a:lnTo>
                      <a:lnTo>
                        <a:pt x="2003" y="403"/>
                      </a:lnTo>
                      <a:lnTo>
                        <a:pt x="1817" y="404"/>
                      </a:lnTo>
                      <a:lnTo>
                        <a:pt x="1632" y="403"/>
                      </a:lnTo>
                      <a:lnTo>
                        <a:pt x="1451" y="400"/>
                      </a:lnTo>
                      <a:lnTo>
                        <a:pt x="1276" y="395"/>
                      </a:lnTo>
                      <a:lnTo>
                        <a:pt x="1110" y="388"/>
                      </a:lnTo>
                      <a:lnTo>
                        <a:pt x="1030" y="384"/>
                      </a:lnTo>
                      <a:lnTo>
                        <a:pt x="951" y="379"/>
                      </a:lnTo>
                      <a:lnTo>
                        <a:pt x="874" y="375"/>
                      </a:lnTo>
                      <a:lnTo>
                        <a:pt x="801" y="369"/>
                      </a:lnTo>
                      <a:lnTo>
                        <a:pt x="729" y="364"/>
                      </a:lnTo>
                      <a:lnTo>
                        <a:pt x="661" y="358"/>
                      </a:lnTo>
                      <a:lnTo>
                        <a:pt x="596" y="352"/>
                      </a:lnTo>
                      <a:lnTo>
                        <a:pt x="532" y="345"/>
                      </a:lnTo>
                      <a:lnTo>
                        <a:pt x="472" y="338"/>
                      </a:lnTo>
                      <a:lnTo>
                        <a:pt x="415" y="331"/>
                      </a:lnTo>
                      <a:lnTo>
                        <a:pt x="361" y="323"/>
                      </a:lnTo>
                      <a:lnTo>
                        <a:pt x="310" y="315"/>
                      </a:lnTo>
                      <a:lnTo>
                        <a:pt x="263" y="307"/>
                      </a:lnTo>
                      <a:lnTo>
                        <a:pt x="220" y="298"/>
                      </a:lnTo>
                      <a:lnTo>
                        <a:pt x="180" y="289"/>
                      </a:lnTo>
                      <a:lnTo>
                        <a:pt x="143" y="280"/>
                      </a:lnTo>
                      <a:lnTo>
                        <a:pt x="110" y="271"/>
                      </a:lnTo>
                      <a:lnTo>
                        <a:pt x="82" y="262"/>
                      </a:lnTo>
                      <a:lnTo>
                        <a:pt x="58" y="252"/>
                      </a:lnTo>
                      <a:lnTo>
                        <a:pt x="37" y="243"/>
                      </a:lnTo>
                      <a:lnTo>
                        <a:pt x="21" y="233"/>
                      </a:lnTo>
                      <a:lnTo>
                        <a:pt x="9" y="223"/>
                      </a:lnTo>
                      <a:lnTo>
                        <a:pt x="2" y="213"/>
                      </a:lnTo>
                      <a:lnTo>
                        <a:pt x="0" y="202"/>
                      </a:lnTo>
                      <a:lnTo>
                        <a:pt x="2" y="192"/>
                      </a:lnTo>
                      <a:lnTo>
                        <a:pt x="9" y="182"/>
                      </a:lnTo>
                      <a:lnTo>
                        <a:pt x="21" y="172"/>
                      </a:lnTo>
                      <a:lnTo>
                        <a:pt x="37" y="161"/>
                      </a:lnTo>
                      <a:lnTo>
                        <a:pt x="58" y="151"/>
                      </a:lnTo>
                      <a:lnTo>
                        <a:pt x="82" y="142"/>
                      </a:lnTo>
                      <a:lnTo>
                        <a:pt x="110" y="132"/>
                      </a:lnTo>
                      <a:lnTo>
                        <a:pt x="143" y="123"/>
                      </a:lnTo>
                      <a:lnTo>
                        <a:pt x="180" y="114"/>
                      </a:lnTo>
                      <a:lnTo>
                        <a:pt x="220" y="106"/>
                      </a:lnTo>
                      <a:lnTo>
                        <a:pt x="263" y="97"/>
                      </a:lnTo>
                      <a:lnTo>
                        <a:pt x="310" y="89"/>
                      </a:lnTo>
                      <a:lnTo>
                        <a:pt x="361" y="81"/>
                      </a:lnTo>
                      <a:lnTo>
                        <a:pt x="415" y="74"/>
                      </a:lnTo>
                      <a:lnTo>
                        <a:pt x="472" y="66"/>
                      </a:lnTo>
                      <a:lnTo>
                        <a:pt x="532" y="59"/>
                      </a:lnTo>
                      <a:lnTo>
                        <a:pt x="596" y="53"/>
                      </a:lnTo>
                      <a:lnTo>
                        <a:pt x="661" y="46"/>
                      </a:lnTo>
                      <a:lnTo>
                        <a:pt x="729" y="41"/>
                      </a:lnTo>
                      <a:lnTo>
                        <a:pt x="801" y="34"/>
                      </a:lnTo>
                      <a:lnTo>
                        <a:pt x="951" y="24"/>
                      </a:lnTo>
                      <a:lnTo>
                        <a:pt x="1110" y="15"/>
                      </a:lnTo>
                      <a:lnTo>
                        <a:pt x="1276" y="9"/>
                      </a:lnTo>
                      <a:lnTo>
                        <a:pt x="1451" y="4"/>
                      </a:lnTo>
                      <a:lnTo>
                        <a:pt x="1632" y="1"/>
                      </a:lnTo>
                      <a:lnTo>
                        <a:pt x="1817" y="0"/>
                      </a:lnTo>
                      <a:lnTo>
                        <a:pt x="2003" y="1"/>
                      </a:lnTo>
                      <a:lnTo>
                        <a:pt x="2184" y="4"/>
                      </a:lnTo>
                      <a:lnTo>
                        <a:pt x="2358" y="9"/>
                      </a:lnTo>
                      <a:lnTo>
                        <a:pt x="2524" y="15"/>
                      </a:lnTo>
                      <a:lnTo>
                        <a:pt x="2683" y="24"/>
                      </a:lnTo>
                      <a:lnTo>
                        <a:pt x="2833" y="34"/>
                      </a:lnTo>
                      <a:lnTo>
                        <a:pt x="2905" y="41"/>
                      </a:lnTo>
                      <a:lnTo>
                        <a:pt x="2973" y="46"/>
                      </a:lnTo>
                      <a:lnTo>
                        <a:pt x="3039" y="53"/>
                      </a:lnTo>
                      <a:lnTo>
                        <a:pt x="3102" y="59"/>
                      </a:lnTo>
                      <a:lnTo>
                        <a:pt x="3163" y="66"/>
                      </a:lnTo>
                      <a:lnTo>
                        <a:pt x="3219" y="74"/>
                      </a:lnTo>
                      <a:lnTo>
                        <a:pt x="3273" y="81"/>
                      </a:lnTo>
                      <a:lnTo>
                        <a:pt x="3324" y="89"/>
                      </a:lnTo>
                      <a:lnTo>
                        <a:pt x="3371" y="97"/>
                      </a:lnTo>
                      <a:lnTo>
                        <a:pt x="3415" y="106"/>
                      </a:lnTo>
                      <a:lnTo>
                        <a:pt x="3456" y="114"/>
                      </a:lnTo>
                      <a:lnTo>
                        <a:pt x="3492" y="123"/>
                      </a:lnTo>
                      <a:lnTo>
                        <a:pt x="3524" y="132"/>
                      </a:lnTo>
                      <a:lnTo>
                        <a:pt x="3552" y="142"/>
                      </a:lnTo>
                      <a:lnTo>
                        <a:pt x="3578" y="151"/>
                      </a:lnTo>
                      <a:lnTo>
                        <a:pt x="3598" y="161"/>
                      </a:lnTo>
                      <a:lnTo>
                        <a:pt x="3614" y="172"/>
                      </a:lnTo>
                      <a:lnTo>
                        <a:pt x="3625" y="182"/>
                      </a:lnTo>
                      <a:lnTo>
                        <a:pt x="3632" y="192"/>
                      </a:lnTo>
                      <a:lnTo>
                        <a:pt x="3635" y="202"/>
                      </a:lnTo>
                      <a:close/>
                    </a:path>
                  </a:pathLst>
                </a:custGeom>
                <a:solidFill>
                  <a:srgbClr val="6666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385" name="Freeform 364"/>
                <p:cNvSpPr>
                  <a:spLocks/>
                </p:cNvSpPr>
                <p:nvPr/>
              </p:nvSpPr>
              <p:spPr bwMode="auto">
                <a:xfrm>
                  <a:off x="1723" y="2960"/>
                  <a:ext cx="79" cy="88"/>
                </a:xfrm>
                <a:custGeom>
                  <a:avLst/>
                  <a:gdLst>
                    <a:gd name="T0" fmla="*/ 0 w 1108"/>
                    <a:gd name="T1" fmla="*/ 0 h 1225"/>
                    <a:gd name="T2" fmla="*/ 0 w 1108"/>
                    <a:gd name="T3" fmla="*/ 0 h 1225"/>
                    <a:gd name="T4" fmla="*/ 0 w 1108"/>
                    <a:gd name="T5" fmla="*/ 0 h 1225"/>
                    <a:gd name="T6" fmla="*/ 0 w 1108"/>
                    <a:gd name="T7" fmla="*/ 0 h 1225"/>
                    <a:gd name="T8" fmla="*/ 0 w 1108"/>
                    <a:gd name="T9" fmla="*/ 0 h 1225"/>
                    <a:gd name="T10" fmla="*/ 0 w 1108"/>
                    <a:gd name="T11" fmla="*/ 0 h 1225"/>
                    <a:gd name="T12" fmla="*/ 0 w 1108"/>
                    <a:gd name="T13" fmla="*/ 0 h 1225"/>
                    <a:gd name="T14" fmla="*/ 0 w 1108"/>
                    <a:gd name="T15" fmla="*/ 0 h 1225"/>
                    <a:gd name="T16" fmla="*/ 0 w 1108"/>
                    <a:gd name="T17" fmla="*/ 0 h 1225"/>
                    <a:gd name="T18" fmla="*/ 0 w 1108"/>
                    <a:gd name="T19" fmla="*/ 0 h 1225"/>
                    <a:gd name="T20" fmla="*/ 0 w 1108"/>
                    <a:gd name="T21" fmla="*/ 0 h 1225"/>
                    <a:gd name="T22" fmla="*/ 0 w 1108"/>
                    <a:gd name="T23" fmla="*/ 0 h 1225"/>
                    <a:gd name="T24" fmla="*/ 0 w 1108"/>
                    <a:gd name="T25" fmla="*/ 0 h 1225"/>
                    <a:gd name="T26" fmla="*/ 0 w 1108"/>
                    <a:gd name="T27" fmla="*/ 0 h 1225"/>
                    <a:gd name="T28" fmla="*/ 0 w 1108"/>
                    <a:gd name="T29" fmla="*/ 0 h 1225"/>
                    <a:gd name="T30" fmla="*/ 0 w 1108"/>
                    <a:gd name="T31" fmla="*/ 0 h 1225"/>
                    <a:gd name="T32" fmla="*/ 0 w 1108"/>
                    <a:gd name="T33" fmla="*/ 0 h 1225"/>
                    <a:gd name="T34" fmla="*/ 0 w 1108"/>
                    <a:gd name="T35" fmla="*/ 0 h 1225"/>
                    <a:gd name="T36" fmla="*/ 0 w 1108"/>
                    <a:gd name="T37" fmla="*/ 0 h 1225"/>
                    <a:gd name="T38" fmla="*/ 0 w 1108"/>
                    <a:gd name="T39" fmla="*/ 0 h 1225"/>
                    <a:gd name="T40" fmla="*/ 0 w 1108"/>
                    <a:gd name="T41" fmla="*/ 0 h 1225"/>
                    <a:gd name="T42" fmla="*/ 0 w 1108"/>
                    <a:gd name="T43" fmla="*/ 0 h 1225"/>
                    <a:gd name="T44" fmla="*/ 0 w 1108"/>
                    <a:gd name="T45" fmla="*/ 0 h 1225"/>
                    <a:gd name="T46" fmla="*/ 0 w 1108"/>
                    <a:gd name="T47" fmla="*/ 0 h 1225"/>
                    <a:gd name="T48" fmla="*/ 0 w 1108"/>
                    <a:gd name="T49" fmla="*/ 0 h 1225"/>
                    <a:gd name="T50" fmla="*/ 0 w 1108"/>
                    <a:gd name="T51" fmla="*/ 0 h 1225"/>
                    <a:gd name="T52" fmla="*/ 0 w 1108"/>
                    <a:gd name="T53" fmla="*/ 0 h 1225"/>
                    <a:gd name="T54" fmla="*/ 0 w 1108"/>
                    <a:gd name="T55" fmla="*/ 0 h 1225"/>
                    <a:gd name="T56" fmla="*/ 0 w 1108"/>
                    <a:gd name="T57" fmla="*/ 0 h 1225"/>
                    <a:gd name="T58" fmla="*/ 0 w 1108"/>
                    <a:gd name="T59" fmla="*/ 0 h 1225"/>
                    <a:gd name="T60" fmla="*/ 0 w 1108"/>
                    <a:gd name="T61" fmla="*/ 0 h 1225"/>
                    <a:gd name="T62" fmla="*/ 0 w 1108"/>
                    <a:gd name="T63" fmla="*/ 0 h 1225"/>
                    <a:gd name="T64" fmla="*/ 0 w 1108"/>
                    <a:gd name="T65" fmla="*/ 0 h 1225"/>
                    <a:gd name="T66" fmla="*/ 0 w 1108"/>
                    <a:gd name="T67" fmla="*/ 0 h 1225"/>
                    <a:gd name="T68" fmla="*/ 0 w 1108"/>
                    <a:gd name="T69" fmla="*/ 0 h 1225"/>
                    <a:gd name="T70" fmla="*/ 0 w 1108"/>
                    <a:gd name="T71" fmla="*/ 0 h 1225"/>
                    <a:gd name="T72" fmla="*/ 0 w 1108"/>
                    <a:gd name="T73" fmla="*/ 0 h 1225"/>
                    <a:gd name="T74" fmla="*/ 0 w 1108"/>
                    <a:gd name="T75" fmla="*/ 0 h 1225"/>
                    <a:gd name="T76" fmla="*/ 0 w 1108"/>
                    <a:gd name="T77" fmla="*/ 0 h 1225"/>
                    <a:gd name="T78" fmla="*/ 0 w 1108"/>
                    <a:gd name="T79" fmla="*/ 0 h 1225"/>
                    <a:gd name="T80" fmla="*/ 0 w 1108"/>
                    <a:gd name="T81" fmla="*/ 0 h 1225"/>
                    <a:gd name="T82" fmla="*/ 0 w 1108"/>
                    <a:gd name="T83" fmla="*/ 0 h 1225"/>
                    <a:gd name="T84" fmla="*/ 0 w 1108"/>
                    <a:gd name="T85" fmla="*/ 0 h 1225"/>
                    <a:gd name="T86" fmla="*/ 0 w 1108"/>
                    <a:gd name="T87" fmla="*/ 0 h 1225"/>
                    <a:gd name="T88" fmla="*/ 0 w 1108"/>
                    <a:gd name="T89" fmla="*/ 0 h 1225"/>
                    <a:gd name="T90" fmla="*/ 0 w 1108"/>
                    <a:gd name="T91" fmla="*/ 0 h 1225"/>
                    <a:gd name="T92" fmla="*/ 0 w 1108"/>
                    <a:gd name="T93" fmla="*/ 0 h 1225"/>
                    <a:gd name="T94" fmla="*/ 0 w 1108"/>
                    <a:gd name="T95" fmla="*/ 0 h 1225"/>
                    <a:gd name="T96" fmla="*/ 0 w 1108"/>
                    <a:gd name="T97" fmla="*/ 0 h 1225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108"/>
                    <a:gd name="T148" fmla="*/ 0 h 1225"/>
                    <a:gd name="T149" fmla="*/ 1108 w 1108"/>
                    <a:gd name="T150" fmla="*/ 1225 h 1225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108" h="1225">
                      <a:moveTo>
                        <a:pt x="230" y="0"/>
                      </a:moveTo>
                      <a:lnTo>
                        <a:pt x="211" y="8"/>
                      </a:lnTo>
                      <a:lnTo>
                        <a:pt x="192" y="17"/>
                      </a:lnTo>
                      <a:lnTo>
                        <a:pt x="174" y="25"/>
                      </a:lnTo>
                      <a:lnTo>
                        <a:pt x="155" y="33"/>
                      </a:lnTo>
                      <a:lnTo>
                        <a:pt x="137" y="41"/>
                      </a:lnTo>
                      <a:lnTo>
                        <a:pt x="119" y="49"/>
                      </a:lnTo>
                      <a:lnTo>
                        <a:pt x="102" y="57"/>
                      </a:lnTo>
                      <a:lnTo>
                        <a:pt x="85" y="65"/>
                      </a:lnTo>
                      <a:lnTo>
                        <a:pt x="69" y="74"/>
                      </a:lnTo>
                      <a:lnTo>
                        <a:pt x="54" y="85"/>
                      </a:lnTo>
                      <a:lnTo>
                        <a:pt x="42" y="97"/>
                      </a:lnTo>
                      <a:lnTo>
                        <a:pt x="30" y="110"/>
                      </a:lnTo>
                      <a:lnTo>
                        <a:pt x="21" y="126"/>
                      </a:lnTo>
                      <a:lnTo>
                        <a:pt x="14" y="143"/>
                      </a:lnTo>
                      <a:lnTo>
                        <a:pt x="8" y="160"/>
                      </a:lnTo>
                      <a:lnTo>
                        <a:pt x="4" y="179"/>
                      </a:lnTo>
                      <a:lnTo>
                        <a:pt x="1" y="199"/>
                      </a:lnTo>
                      <a:lnTo>
                        <a:pt x="0" y="219"/>
                      </a:lnTo>
                      <a:lnTo>
                        <a:pt x="0" y="240"/>
                      </a:lnTo>
                      <a:lnTo>
                        <a:pt x="1" y="262"/>
                      </a:lnTo>
                      <a:lnTo>
                        <a:pt x="3" y="286"/>
                      </a:lnTo>
                      <a:lnTo>
                        <a:pt x="6" y="309"/>
                      </a:lnTo>
                      <a:lnTo>
                        <a:pt x="10" y="332"/>
                      </a:lnTo>
                      <a:lnTo>
                        <a:pt x="15" y="356"/>
                      </a:lnTo>
                      <a:lnTo>
                        <a:pt x="20" y="380"/>
                      </a:lnTo>
                      <a:lnTo>
                        <a:pt x="27" y="405"/>
                      </a:lnTo>
                      <a:lnTo>
                        <a:pt x="34" y="429"/>
                      </a:lnTo>
                      <a:lnTo>
                        <a:pt x="42" y="452"/>
                      </a:lnTo>
                      <a:lnTo>
                        <a:pt x="58" y="499"/>
                      </a:lnTo>
                      <a:lnTo>
                        <a:pt x="74" y="545"/>
                      </a:lnTo>
                      <a:lnTo>
                        <a:pt x="91" y="587"/>
                      </a:lnTo>
                      <a:lnTo>
                        <a:pt x="108" y="626"/>
                      </a:lnTo>
                      <a:lnTo>
                        <a:pt x="124" y="661"/>
                      </a:lnTo>
                      <a:lnTo>
                        <a:pt x="138" y="692"/>
                      </a:lnTo>
                      <a:lnTo>
                        <a:pt x="145" y="706"/>
                      </a:lnTo>
                      <a:lnTo>
                        <a:pt x="153" y="721"/>
                      </a:lnTo>
                      <a:lnTo>
                        <a:pt x="163" y="737"/>
                      </a:lnTo>
                      <a:lnTo>
                        <a:pt x="175" y="754"/>
                      </a:lnTo>
                      <a:lnTo>
                        <a:pt x="199" y="789"/>
                      </a:lnTo>
                      <a:lnTo>
                        <a:pt x="228" y="827"/>
                      </a:lnTo>
                      <a:lnTo>
                        <a:pt x="259" y="866"/>
                      </a:lnTo>
                      <a:lnTo>
                        <a:pt x="293" y="905"/>
                      </a:lnTo>
                      <a:lnTo>
                        <a:pt x="330" y="946"/>
                      </a:lnTo>
                      <a:lnTo>
                        <a:pt x="367" y="985"/>
                      </a:lnTo>
                      <a:lnTo>
                        <a:pt x="406" y="1022"/>
                      </a:lnTo>
                      <a:lnTo>
                        <a:pt x="444" y="1058"/>
                      </a:lnTo>
                      <a:lnTo>
                        <a:pt x="483" y="1092"/>
                      </a:lnTo>
                      <a:lnTo>
                        <a:pt x="520" y="1121"/>
                      </a:lnTo>
                      <a:lnTo>
                        <a:pt x="537" y="1135"/>
                      </a:lnTo>
                      <a:lnTo>
                        <a:pt x="555" y="1147"/>
                      </a:lnTo>
                      <a:lnTo>
                        <a:pt x="572" y="1158"/>
                      </a:lnTo>
                      <a:lnTo>
                        <a:pt x="588" y="1168"/>
                      </a:lnTo>
                      <a:lnTo>
                        <a:pt x="605" y="1177"/>
                      </a:lnTo>
                      <a:lnTo>
                        <a:pt x="619" y="1184"/>
                      </a:lnTo>
                      <a:lnTo>
                        <a:pt x="633" y="1189"/>
                      </a:lnTo>
                      <a:lnTo>
                        <a:pt x="647" y="1194"/>
                      </a:lnTo>
                      <a:lnTo>
                        <a:pt x="686" y="1203"/>
                      </a:lnTo>
                      <a:lnTo>
                        <a:pt x="723" y="1211"/>
                      </a:lnTo>
                      <a:lnTo>
                        <a:pt x="759" y="1217"/>
                      </a:lnTo>
                      <a:lnTo>
                        <a:pt x="793" y="1221"/>
                      </a:lnTo>
                      <a:lnTo>
                        <a:pt x="825" y="1224"/>
                      </a:lnTo>
                      <a:lnTo>
                        <a:pt x="855" y="1225"/>
                      </a:lnTo>
                      <a:lnTo>
                        <a:pt x="884" y="1224"/>
                      </a:lnTo>
                      <a:lnTo>
                        <a:pt x="911" y="1221"/>
                      </a:lnTo>
                      <a:lnTo>
                        <a:pt x="936" y="1217"/>
                      </a:lnTo>
                      <a:lnTo>
                        <a:pt x="959" y="1211"/>
                      </a:lnTo>
                      <a:lnTo>
                        <a:pt x="980" y="1204"/>
                      </a:lnTo>
                      <a:lnTo>
                        <a:pt x="1000" y="1196"/>
                      </a:lnTo>
                      <a:lnTo>
                        <a:pt x="1018" y="1187"/>
                      </a:lnTo>
                      <a:lnTo>
                        <a:pt x="1035" y="1176"/>
                      </a:lnTo>
                      <a:lnTo>
                        <a:pt x="1050" y="1164"/>
                      </a:lnTo>
                      <a:lnTo>
                        <a:pt x="1063" y="1151"/>
                      </a:lnTo>
                      <a:lnTo>
                        <a:pt x="1074" y="1137"/>
                      </a:lnTo>
                      <a:lnTo>
                        <a:pt x="1084" y="1122"/>
                      </a:lnTo>
                      <a:lnTo>
                        <a:pt x="1092" y="1106"/>
                      </a:lnTo>
                      <a:lnTo>
                        <a:pt x="1099" y="1088"/>
                      </a:lnTo>
                      <a:lnTo>
                        <a:pt x="1103" y="1069"/>
                      </a:lnTo>
                      <a:lnTo>
                        <a:pt x="1107" y="1050"/>
                      </a:lnTo>
                      <a:lnTo>
                        <a:pt x="1108" y="1030"/>
                      </a:lnTo>
                      <a:lnTo>
                        <a:pt x="1108" y="1010"/>
                      </a:lnTo>
                      <a:lnTo>
                        <a:pt x="1107" y="988"/>
                      </a:lnTo>
                      <a:lnTo>
                        <a:pt x="1104" y="966"/>
                      </a:lnTo>
                      <a:lnTo>
                        <a:pt x="1099" y="944"/>
                      </a:lnTo>
                      <a:lnTo>
                        <a:pt x="1093" y="919"/>
                      </a:lnTo>
                      <a:lnTo>
                        <a:pt x="1085" y="896"/>
                      </a:lnTo>
                      <a:lnTo>
                        <a:pt x="1076" y="871"/>
                      </a:lnTo>
                      <a:lnTo>
                        <a:pt x="1065" y="847"/>
                      </a:lnTo>
                      <a:lnTo>
                        <a:pt x="1053" y="822"/>
                      </a:lnTo>
                      <a:lnTo>
                        <a:pt x="1040" y="796"/>
                      </a:lnTo>
                      <a:lnTo>
                        <a:pt x="1028" y="772"/>
                      </a:lnTo>
                      <a:lnTo>
                        <a:pt x="1015" y="749"/>
                      </a:lnTo>
                      <a:lnTo>
                        <a:pt x="1004" y="727"/>
                      </a:lnTo>
                      <a:lnTo>
                        <a:pt x="994" y="706"/>
                      </a:lnTo>
                      <a:lnTo>
                        <a:pt x="984" y="685"/>
                      </a:lnTo>
                      <a:lnTo>
                        <a:pt x="975" y="664"/>
                      </a:lnTo>
                      <a:lnTo>
                        <a:pt x="967" y="645"/>
                      </a:lnTo>
                      <a:lnTo>
                        <a:pt x="516" y="741"/>
                      </a:lnTo>
                      <a:lnTo>
                        <a:pt x="230" y="0"/>
                      </a:lnTo>
                      <a:close/>
                    </a:path>
                  </a:pathLst>
                </a:cu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386" name="Freeform 365"/>
                <p:cNvSpPr>
                  <a:spLocks/>
                </p:cNvSpPr>
                <p:nvPr/>
              </p:nvSpPr>
              <p:spPr bwMode="auto">
                <a:xfrm>
                  <a:off x="1740" y="2937"/>
                  <a:ext cx="84" cy="76"/>
                </a:xfrm>
                <a:custGeom>
                  <a:avLst/>
                  <a:gdLst>
                    <a:gd name="T0" fmla="*/ 0 w 1181"/>
                    <a:gd name="T1" fmla="*/ 0 h 1071"/>
                    <a:gd name="T2" fmla="*/ 0 w 1181"/>
                    <a:gd name="T3" fmla="*/ 0 h 1071"/>
                    <a:gd name="T4" fmla="*/ 0 w 1181"/>
                    <a:gd name="T5" fmla="*/ 0 h 1071"/>
                    <a:gd name="T6" fmla="*/ 0 w 1181"/>
                    <a:gd name="T7" fmla="*/ 0 h 1071"/>
                    <a:gd name="T8" fmla="*/ 0 w 1181"/>
                    <a:gd name="T9" fmla="*/ 0 h 1071"/>
                    <a:gd name="T10" fmla="*/ 0 w 1181"/>
                    <a:gd name="T11" fmla="*/ 0 h 1071"/>
                    <a:gd name="T12" fmla="*/ 0 w 1181"/>
                    <a:gd name="T13" fmla="*/ 0 h 1071"/>
                    <a:gd name="T14" fmla="*/ 0 w 1181"/>
                    <a:gd name="T15" fmla="*/ 0 h 1071"/>
                    <a:gd name="T16" fmla="*/ 0 w 1181"/>
                    <a:gd name="T17" fmla="*/ 0 h 1071"/>
                    <a:gd name="T18" fmla="*/ 0 w 1181"/>
                    <a:gd name="T19" fmla="*/ 0 h 1071"/>
                    <a:gd name="T20" fmla="*/ 0 w 1181"/>
                    <a:gd name="T21" fmla="*/ 0 h 1071"/>
                    <a:gd name="T22" fmla="*/ 0 w 1181"/>
                    <a:gd name="T23" fmla="*/ 0 h 1071"/>
                    <a:gd name="T24" fmla="*/ 0 w 1181"/>
                    <a:gd name="T25" fmla="*/ 0 h 1071"/>
                    <a:gd name="T26" fmla="*/ 0 w 1181"/>
                    <a:gd name="T27" fmla="*/ 0 h 1071"/>
                    <a:gd name="T28" fmla="*/ 0 w 1181"/>
                    <a:gd name="T29" fmla="*/ 0 h 1071"/>
                    <a:gd name="T30" fmla="*/ 0 w 1181"/>
                    <a:gd name="T31" fmla="*/ 0 h 1071"/>
                    <a:gd name="T32" fmla="*/ 0 w 1181"/>
                    <a:gd name="T33" fmla="*/ 0 h 1071"/>
                    <a:gd name="T34" fmla="*/ 0 w 1181"/>
                    <a:gd name="T35" fmla="*/ 0 h 1071"/>
                    <a:gd name="T36" fmla="*/ 0 w 1181"/>
                    <a:gd name="T37" fmla="*/ 0 h 1071"/>
                    <a:gd name="T38" fmla="*/ 0 w 1181"/>
                    <a:gd name="T39" fmla="*/ 0 h 1071"/>
                    <a:gd name="T40" fmla="*/ 0 w 1181"/>
                    <a:gd name="T41" fmla="*/ 0 h 1071"/>
                    <a:gd name="T42" fmla="*/ 0 w 1181"/>
                    <a:gd name="T43" fmla="*/ 0 h 1071"/>
                    <a:gd name="T44" fmla="*/ 0 w 1181"/>
                    <a:gd name="T45" fmla="*/ 0 h 1071"/>
                    <a:gd name="T46" fmla="*/ 0 w 1181"/>
                    <a:gd name="T47" fmla="*/ 0 h 1071"/>
                    <a:gd name="T48" fmla="*/ 0 w 1181"/>
                    <a:gd name="T49" fmla="*/ 0 h 1071"/>
                    <a:gd name="T50" fmla="*/ 0 w 1181"/>
                    <a:gd name="T51" fmla="*/ 0 h 1071"/>
                    <a:gd name="T52" fmla="*/ 0 w 1181"/>
                    <a:gd name="T53" fmla="*/ 0 h 1071"/>
                    <a:gd name="T54" fmla="*/ 0 w 1181"/>
                    <a:gd name="T55" fmla="*/ 0 h 1071"/>
                    <a:gd name="T56" fmla="*/ 0 w 1181"/>
                    <a:gd name="T57" fmla="*/ 0 h 1071"/>
                    <a:gd name="T58" fmla="*/ 0 w 1181"/>
                    <a:gd name="T59" fmla="*/ 0 h 1071"/>
                    <a:gd name="T60" fmla="*/ 0 w 1181"/>
                    <a:gd name="T61" fmla="*/ 0 h 1071"/>
                    <a:gd name="T62" fmla="*/ 0 w 1181"/>
                    <a:gd name="T63" fmla="*/ 0 h 1071"/>
                    <a:gd name="T64" fmla="*/ 0 w 1181"/>
                    <a:gd name="T65" fmla="*/ 0 h 1071"/>
                    <a:gd name="T66" fmla="*/ 0 w 1181"/>
                    <a:gd name="T67" fmla="*/ 0 h 1071"/>
                    <a:gd name="T68" fmla="*/ 0 w 1181"/>
                    <a:gd name="T69" fmla="*/ 0 h 1071"/>
                    <a:gd name="T70" fmla="*/ 0 w 1181"/>
                    <a:gd name="T71" fmla="*/ 0 h 1071"/>
                    <a:gd name="T72" fmla="*/ 0 w 1181"/>
                    <a:gd name="T73" fmla="*/ 0 h 1071"/>
                    <a:gd name="T74" fmla="*/ 0 w 1181"/>
                    <a:gd name="T75" fmla="*/ 0 h 1071"/>
                    <a:gd name="T76" fmla="*/ 0 w 1181"/>
                    <a:gd name="T77" fmla="*/ 0 h 1071"/>
                    <a:gd name="T78" fmla="*/ 0 w 1181"/>
                    <a:gd name="T79" fmla="*/ 0 h 1071"/>
                    <a:gd name="T80" fmla="*/ 0 w 1181"/>
                    <a:gd name="T81" fmla="*/ 0 h 1071"/>
                    <a:gd name="T82" fmla="*/ 0 w 1181"/>
                    <a:gd name="T83" fmla="*/ 0 h 1071"/>
                    <a:gd name="T84" fmla="*/ 0 w 1181"/>
                    <a:gd name="T85" fmla="*/ 0 h 1071"/>
                    <a:gd name="T86" fmla="*/ 0 w 1181"/>
                    <a:gd name="T87" fmla="*/ 0 h 1071"/>
                    <a:gd name="T88" fmla="*/ 0 w 1181"/>
                    <a:gd name="T89" fmla="*/ 0 h 1071"/>
                    <a:gd name="T90" fmla="*/ 0 w 1181"/>
                    <a:gd name="T91" fmla="*/ 0 h 1071"/>
                    <a:gd name="T92" fmla="*/ 0 w 1181"/>
                    <a:gd name="T93" fmla="*/ 0 h 1071"/>
                    <a:gd name="T94" fmla="*/ 0 w 1181"/>
                    <a:gd name="T95" fmla="*/ 0 h 1071"/>
                    <a:gd name="T96" fmla="*/ 0 w 1181"/>
                    <a:gd name="T97" fmla="*/ 0 h 1071"/>
                    <a:gd name="T98" fmla="*/ 0 w 1181"/>
                    <a:gd name="T99" fmla="*/ 0 h 1071"/>
                    <a:gd name="T100" fmla="*/ 0 w 1181"/>
                    <a:gd name="T101" fmla="*/ 0 h 1071"/>
                    <a:gd name="T102" fmla="*/ 0 w 1181"/>
                    <a:gd name="T103" fmla="*/ 0 h 1071"/>
                    <a:gd name="T104" fmla="*/ 0 w 1181"/>
                    <a:gd name="T105" fmla="*/ 0 h 1071"/>
                    <a:gd name="T106" fmla="*/ 0 w 1181"/>
                    <a:gd name="T107" fmla="*/ 0 h 1071"/>
                    <a:gd name="T108" fmla="*/ 0 w 1181"/>
                    <a:gd name="T109" fmla="*/ 0 h 1071"/>
                    <a:gd name="T110" fmla="*/ 0 w 1181"/>
                    <a:gd name="T111" fmla="*/ 0 h 1071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1181"/>
                    <a:gd name="T169" fmla="*/ 0 h 1071"/>
                    <a:gd name="T170" fmla="*/ 1181 w 1181"/>
                    <a:gd name="T171" fmla="*/ 1071 h 1071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1181" h="1071">
                      <a:moveTo>
                        <a:pt x="457" y="139"/>
                      </a:moveTo>
                      <a:lnTo>
                        <a:pt x="414" y="155"/>
                      </a:lnTo>
                      <a:lnTo>
                        <a:pt x="364" y="174"/>
                      </a:lnTo>
                      <a:lnTo>
                        <a:pt x="310" y="197"/>
                      </a:lnTo>
                      <a:lnTo>
                        <a:pt x="252" y="221"/>
                      </a:lnTo>
                      <a:lnTo>
                        <a:pt x="190" y="247"/>
                      </a:lnTo>
                      <a:lnTo>
                        <a:pt x="127" y="274"/>
                      </a:lnTo>
                      <a:lnTo>
                        <a:pt x="63" y="301"/>
                      </a:lnTo>
                      <a:lnTo>
                        <a:pt x="0" y="330"/>
                      </a:lnTo>
                      <a:lnTo>
                        <a:pt x="286" y="1071"/>
                      </a:lnTo>
                      <a:lnTo>
                        <a:pt x="737" y="975"/>
                      </a:lnTo>
                      <a:lnTo>
                        <a:pt x="725" y="947"/>
                      </a:lnTo>
                      <a:lnTo>
                        <a:pt x="716" y="920"/>
                      </a:lnTo>
                      <a:lnTo>
                        <a:pt x="709" y="895"/>
                      </a:lnTo>
                      <a:lnTo>
                        <a:pt x="704" y="872"/>
                      </a:lnTo>
                      <a:lnTo>
                        <a:pt x="703" y="859"/>
                      </a:lnTo>
                      <a:lnTo>
                        <a:pt x="702" y="848"/>
                      </a:lnTo>
                      <a:lnTo>
                        <a:pt x="702" y="838"/>
                      </a:lnTo>
                      <a:lnTo>
                        <a:pt x="702" y="827"/>
                      </a:lnTo>
                      <a:lnTo>
                        <a:pt x="703" y="817"/>
                      </a:lnTo>
                      <a:lnTo>
                        <a:pt x="705" y="808"/>
                      </a:lnTo>
                      <a:lnTo>
                        <a:pt x="708" y="798"/>
                      </a:lnTo>
                      <a:lnTo>
                        <a:pt x="711" y="789"/>
                      </a:lnTo>
                      <a:lnTo>
                        <a:pt x="715" y="780"/>
                      </a:lnTo>
                      <a:lnTo>
                        <a:pt x="720" y="771"/>
                      </a:lnTo>
                      <a:lnTo>
                        <a:pt x="725" y="763"/>
                      </a:lnTo>
                      <a:lnTo>
                        <a:pt x="732" y="755"/>
                      </a:lnTo>
                      <a:lnTo>
                        <a:pt x="739" y="747"/>
                      </a:lnTo>
                      <a:lnTo>
                        <a:pt x="747" y="739"/>
                      </a:lnTo>
                      <a:lnTo>
                        <a:pt x="756" y="731"/>
                      </a:lnTo>
                      <a:lnTo>
                        <a:pt x="765" y="724"/>
                      </a:lnTo>
                      <a:lnTo>
                        <a:pt x="776" y="717"/>
                      </a:lnTo>
                      <a:lnTo>
                        <a:pt x="788" y="710"/>
                      </a:lnTo>
                      <a:lnTo>
                        <a:pt x="801" y="703"/>
                      </a:lnTo>
                      <a:lnTo>
                        <a:pt x="815" y="697"/>
                      </a:lnTo>
                      <a:lnTo>
                        <a:pt x="844" y="685"/>
                      </a:lnTo>
                      <a:lnTo>
                        <a:pt x="878" y="673"/>
                      </a:lnTo>
                      <a:lnTo>
                        <a:pt x="923" y="658"/>
                      </a:lnTo>
                      <a:lnTo>
                        <a:pt x="967" y="643"/>
                      </a:lnTo>
                      <a:lnTo>
                        <a:pt x="1008" y="627"/>
                      </a:lnTo>
                      <a:lnTo>
                        <a:pt x="1046" y="611"/>
                      </a:lnTo>
                      <a:lnTo>
                        <a:pt x="1083" y="593"/>
                      </a:lnTo>
                      <a:lnTo>
                        <a:pt x="1118" y="574"/>
                      </a:lnTo>
                      <a:lnTo>
                        <a:pt x="1150" y="555"/>
                      </a:lnTo>
                      <a:lnTo>
                        <a:pt x="1181" y="535"/>
                      </a:lnTo>
                      <a:lnTo>
                        <a:pt x="613" y="0"/>
                      </a:lnTo>
                      <a:lnTo>
                        <a:pt x="595" y="24"/>
                      </a:lnTo>
                      <a:lnTo>
                        <a:pt x="576" y="47"/>
                      </a:lnTo>
                      <a:lnTo>
                        <a:pt x="556" y="69"/>
                      </a:lnTo>
                      <a:lnTo>
                        <a:pt x="537" y="88"/>
                      </a:lnTo>
                      <a:lnTo>
                        <a:pt x="517" y="104"/>
                      </a:lnTo>
                      <a:lnTo>
                        <a:pt x="496" y="119"/>
                      </a:lnTo>
                      <a:lnTo>
                        <a:pt x="486" y="125"/>
                      </a:lnTo>
                      <a:lnTo>
                        <a:pt x="476" y="130"/>
                      </a:lnTo>
                      <a:lnTo>
                        <a:pt x="467" y="135"/>
                      </a:lnTo>
                      <a:lnTo>
                        <a:pt x="457" y="139"/>
                      </a:lnTo>
                      <a:close/>
                    </a:path>
                  </a:pathLst>
                </a:custGeom>
                <a:solidFill>
                  <a:srgbClr val="FFCC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387" name="Freeform 366"/>
                <p:cNvSpPr>
                  <a:spLocks/>
                </p:cNvSpPr>
                <p:nvPr/>
              </p:nvSpPr>
              <p:spPr bwMode="auto">
                <a:xfrm>
                  <a:off x="1783" y="2907"/>
                  <a:ext cx="67" cy="68"/>
                </a:xfrm>
                <a:custGeom>
                  <a:avLst/>
                  <a:gdLst>
                    <a:gd name="T0" fmla="*/ 0 w 933"/>
                    <a:gd name="T1" fmla="*/ 0 h 950"/>
                    <a:gd name="T2" fmla="*/ 0 w 933"/>
                    <a:gd name="T3" fmla="*/ 0 h 950"/>
                    <a:gd name="T4" fmla="*/ 0 w 933"/>
                    <a:gd name="T5" fmla="*/ 0 h 950"/>
                    <a:gd name="T6" fmla="*/ 0 w 933"/>
                    <a:gd name="T7" fmla="*/ 0 h 950"/>
                    <a:gd name="T8" fmla="*/ 0 w 933"/>
                    <a:gd name="T9" fmla="*/ 0 h 950"/>
                    <a:gd name="T10" fmla="*/ 0 w 933"/>
                    <a:gd name="T11" fmla="*/ 0 h 950"/>
                    <a:gd name="T12" fmla="*/ 0 w 933"/>
                    <a:gd name="T13" fmla="*/ 0 h 950"/>
                    <a:gd name="T14" fmla="*/ 0 w 933"/>
                    <a:gd name="T15" fmla="*/ 0 h 950"/>
                    <a:gd name="T16" fmla="*/ 0 w 933"/>
                    <a:gd name="T17" fmla="*/ 0 h 950"/>
                    <a:gd name="T18" fmla="*/ 0 w 933"/>
                    <a:gd name="T19" fmla="*/ 0 h 950"/>
                    <a:gd name="T20" fmla="*/ 0 w 933"/>
                    <a:gd name="T21" fmla="*/ 0 h 950"/>
                    <a:gd name="T22" fmla="*/ 0 w 933"/>
                    <a:gd name="T23" fmla="*/ 0 h 950"/>
                    <a:gd name="T24" fmla="*/ 0 w 933"/>
                    <a:gd name="T25" fmla="*/ 0 h 950"/>
                    <a:gd name="T26" fmla="*/ 0 w 933"/>
                    <a:gd name="T27" fmla="*/ 0 h 950"/>
                    <a:gd name="T28" fmla="*/ 0 w 933"/>
                    <a:gd name="T29" fmla="*/ 0 h 950"/>
                    <a:gd name="T30" fmla="*/ 0 w 933"/>
                    <a:gd name="T31" fmla="*/ 0 h 950"/>
                    <a:gd name="T32" fmla="*/ 0 w 933"/>
                    <a:gd name="T33" fmla="*/ 0 h 950"/>
                    <a:gd name="T34" fmla="*/ 0 w 933"/>
                    <a:gd name="T35" fmla="*/ 0 h 950"/>
                    <a:gd name="T36" fmla="*/ 0 w 933"/>
                    <a:gd name="T37" fmla="*/ 0 h 950"/>
                    <a:gd name="T38" fmla="*/ 0 w 933"/>
                    <a:gd name="T39" fmla="*/ 0 h 950"/>
                    <a:gd name="T40" fmla="*/ 0 w 933"/>
                    <a:gd name="T41" fmla="*/ 0 h 950"/>
                    <a:gd name="T42" fmla="*/ 0 w 933"/>
                    <a:gd name="T43" fmla="*/ 0 h 950"/>
                    <a:gd name="T44" fmla="*/ 0 w 933"/>
                    <a:gd name="T45" fmla="*/ 0 h 950"/>
                    <a:gd name="T46" fmla="*/ 0 w 933"/>
                    <a:gd name="T47" fmla="*/ 0 h 950"/>
                    <a:gd name="T48" fmla="*/ 0 w 933"/>
                    <a:gd name="T49" fmla="*/ 0 h 950"/>
                    <a:gd name="T50" fmla="*/ 0 w 933"/>
                    <a:gd name="T51" fmla="*/ 0 h 950"/>
                    <a:gd name="T52" fmla="*/ 0 w 933"/>
                    <a:gd name="T53" fmla="*/ 0 h 950"/>
                    <a:gd name="T54" fmla="*/ 0 w 933"/>
                    <a:gd name="T55" fmla="*/ 0 h 950"/>
                    <a:gd name="T56" fmla="*/ 0 w 933"/>
                    <a:gd name="T57" fmla="*/ 0 h 950"/>
                    <a:gd name="T58" fmla="*/ 0 w 933"/>
                    <a:gd name="T59" fmla="*/ 0 h 950"/>
                    <a:gd name="T60" fmla="*/ 0 w 933"/>
                    <a:gd name="T61" fmla="*/ 0 h 950"/>
                    <a:gd name="T62" fmla="*/ 0 w 933"/>
                    <a:gd name="T63" fmla="*/ 0 h 950"/>
                    <a:gd name="T64" fmla="*/ 0 w 933"/>
                    <a:gd name="T65" fmla="*/ 0 h 950"/>
                    <a:gd name="T66" fmla="*/ 0 w 933"/>
                    <a:gd name="T67" fmla="*/ 0 h 950"/>
                    <a:gd name="T68" fmla="*/ 0 w 933"/>
                    <a:gd name="T69" fmla="*/ 0 h 950"/>
                    <a:gd name="T70" fmla="*/ 0 w 933"/>
                    <a:gd name="T71" fmla="*/ 0 h 950"/>
                    <a:gd name="T72" fmla="*/ 0 w 933"/>
                    <a:gd name="T73" fmla="*/ 0 h 950"/>
                    <a:gd name="T74" fmla="*/ 0 w 933"/>
                    <a:gd name="T75" fmla="*/ 0 h 950"/>
                    <a:gd name="T76" fmla="*/ 0 w 933"/>
                    <a:gd name="T77" fmla="*/ 0 h 950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933"/>
                    <a:gd name="T118" fmla="*/ 0 h 950"/>
                    <a:gd name="T119" fmla="*/ 933 w 933"/>
                    <a:gd name="T120" fmla="*/ 950 h 950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933" h="950">
                      <a:moveTo>
                        <a:pt x="933" y="234"/>
                      </a:moveTo>
                      <a:lnTo>
                        <a:pt x="227" y="0"/>
                      </a:lnTo>
                      <a:lnTo>
                        <a:pt x="223" y="11"/>
                      </a:lnTo>
                      <a:lnTo>
                        <a:pt x="209" y="41"/>
                      </a:lnTo>
                      <a:lnTo>
                        <a:pt x="189" y="88"/>
                      </a:lnTo>
                      <a:lnTo>
                        <a:pt x="160" y="145"/>
                      </a:lnTo>
                      <a:lnTo>
                        <a:pt x="144" y="177"/>
                      </a:lnTo>
                      <a:lnTo>
                        <a:pt x="127" y="211"/>
                      </a:lnTo>
                      <a:lnTo>
                        <a:pt x="109" y="245"/>
                      </a:lnTo>
                      <a:lnTo>
                        <a:pt x="89" y="280"/>
                      </a:lnTo>
                      <a:lnTo>
                        <a:pt x="68" y="314"/>
                      </a:lnTo>
                      <a:lnTo>
                        <a:pt x="47" y="350"/>
                      </a:lnTo>
                      <a:lnTo>
                        <a:pt x="23" y="383"/>
                      </a:lnTo>
                      <a:lnTo>
                        <a:pt x="0" y="415"/>
                      </a:lnTo>
                      <a:lnTo>
                        <a:pt x="568" y="950"/>
                      </a:lnTo>
                      <a:lnTo>
                        <a:pt x="586" y="938"/>
                      </a:lnTo>
                      <a:lnTo>
                        <a:pt x="603" y="925"/>
                      </a:lnTo>
                      <a:lnTo>
                        <a:pt x="619" y="912"/>
                      </a:lnTo>
                      <a:lnTo>
                        <a:pt x="635" y="898"/>
                      </a:lnTo>
                      <a:lnTo>
                        <a:pt x="650" y="884"/>
                      </a:lnTo>
                      <a:lnTo>
                        <a:pt x="664" y="869"/>
                      </a:lnTo>
                      <a:lnTo>
                        <a:pt x="679" y="853"/>
                      </a:lnTo>
                      <a:lnTo>
                        <a:pt x="692" y="838"/>
                      </a:lnTo>
                      <a:lnTo>
                        <a:pt x="706" y="821"/>
                      </a:lnTo>
                      <a:lnTo>
                        <a:pt x="718" y="805"/>
                      </a:lnTo>
                      <a:lnTo>
                        <a:pt x="731" y="787"/>
                      </a:lnTo>
                      <a:lnTo>
                        <a:pt x="743" y="769"/>
                      </a:lnTo>
                      <a:lnTo>
                        <a:pt x="756" y="750"/>
                      </a:lnTo>
                      <a:lnTo>
                        <a:pt x="767" y="730"/>
                      </a:lnTo>
                      <a:lnTo>
                        <a:pt x="778" y="709"/>
                      </a:lnTo>
                      <a:lnTo>
                        <a:pt x="789" y="688"/>
                      </a:lnTo>
                      <a:lnTo>
                        <a:pt x="810" y="644"/>
                      </a:lnTo>
                      <a:lnTo>
                        <a:pt x="829" y="596"/>
                      </a:lnTo>
                      <a:lnTo>
                        <a:pt x="848" y="545"/>
                      </a:lnTo>
                      <a:lnTo>
                        <a:pt x="866" y="491"/>
                      </a:lnTo>
                      <a:lnTo>
                        <a:pt x="883" y="433"/>
                      </a:lnTo>
                      <a:lnTo>
                        <a:pt x="900" y="371"/>
                      </a:lnTo>
                      <a:lnTo>
                        <a:pt x="917" y="304"/>
                      </a:lnTo>
                      <a:lnTo>
                        <a:pt x="933" y="234"/>
                      </a:lnTo>
                      <a:close/>
                    </a:path>
                  </a:pathLst>
                </a:custGeom>
                <a:solidFill>
                  <a:srgbClr val="FFCC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388" name="Freeform 367"/>
                <p:cNvSpPr>
                  <a:spLocks/>
                </p:cNvSpPr>
                <p:nvPr/>
              </p:nvSpPr>
              <p:spPr bwMode="auto">
                <a:xfrm>
                  <a:off x="1746" y="2990"/>
                  <a:ext cx="46" cy="10"/>
                </a:xfrm>
                <a:custGeom>
                  <a:avLst/>
                  <a:gdLst>
                    <a:gd name="T0" fmla="*/ 0 w 637"/>
                    <a:gd name="T1" fmla="*/ 0 h 143"/>
                    <a:gd name="T2" fmla="*/ 0 w 637"/>
                    <a:gd name="T3" fmla="*/ 0 h 143"/>
                    <a:gd name="T4" fmla="*/ 0 w 637"/>
                    <a:gd name="T5" fmla="*/ 0 h 143"/>
                    <a:gd name="T6" fmla="*/ 0 w 637"/>
                    <a:gd name="T7" fmla="*/ 0 h 143"/>
                    <a:gd name="T8" fmla="*/ 0 w 637"/>
                    <a:gd name="T9" fmla="*/ 0 h 1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43"/>
                    <a:gd name="T17" fmla="*/ 637 w 637"/>
                    <a:gd name="T18" fmla="*/ 143 h 1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43">
                      <a:moveTo>
                        <a:pt x="0" y="0"/>
                      </a:moveTo>
                      <a:lnTo>
                        <a:pt x="613" y="41"/>
                      </a:lnTo>
                      <a:lnTo>
                        <a:pt x="637" y="143"/>
                      </a:lnTo>
                      <a:lnTo>
                        <a:pt x="4" y="8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389" name="Freeform 368"/>
                <p:cNvSpPr>
                  <a:spLocks/>
                </p:cNvSpPr>
                <p:nvPr/>
              </p:nvSpPr>
              <p:spPr bwMode="auto">
                <a:xfrm>
                  <a:off x="1969" y="2990"/>
                  <a:ext cx="113" cy="59"/>
                </a:xfrm>
                <a:custGeom>
                  <a:avLst/>
                  <a:gdLst>
                    <a:gd name="T0" fmla="*/ 0 w 1582"/>
                    <a:gd name="T1" fmla="*/ 0 h 825"/>
                    <a:gd name="T2" fmla="*/ 0 w 1582"/>
                    <a:gd name="T3" fmla="*/ 0 h 825"/>
                    <a:gd name="T4" fmla="*/ 0 w 1582"/>
                    <a:gd name="T5" fmla="*/ 0 h 825"/>
                    <a:gd name="T6" fmla="*/ 0 w 1582"/>
                    <a:gd name="T7" fmla="*/ 0 h 825"/>
                    <a:gd name="T8" fmla="*/ 0 w 1582"/>
                    <a:gd name="T9" fmla="*/ 0 h 825"/>
                    <a:gd name="T10" fmla="*/ 0 w 1582"/>
                    <a:gd name="T11" fmla="*/ 0 h 825"/>
                    <a:gd name="T12" fmla="*/ 0 w 1582"/>
                    <a:gd name="T13" fmla="*/ 0 h 825"/>
                    <a:gd name="T14" fmla="*/ 0 w 1582"/>
                    <a:gd name="T15" fmla="*/ 0 h 825"/>
                    <a:gd name="T16" fmla="*/ 0 w 1582"/>
                    <a:gd name="T17" fmla="*/ 0 h 825"/>
                    <a:gd name="T18" fmla="*/ 0 w 1582"/>
                    <a:gd name="T19" fmla="*/ 0 h 825"/>
                    <a:gd name="T20" fmla="*/ 0 w 1582"/>
                    <a:gd name="T21" fmla="*/ 0 h 825"/>
                    <a:gd name="T22" fmla="*/ 0 w 1582"/>
                    <a:gd name="T23" fmla="*/ 0 h 825"/>
                    <a:gd name="T24" fmla="*/ 0 w 1582"/>
                    <a:gd name="T25" fmla="*/ 0 h 825"/>
                    <a:gd name="T26" fmla="*/ 0 w 1582"/>
                    <a:gd name="T27" fmla="*/ 0 h 825"/>
                    <a:gd name="T28" fmla="*/ 0 w 1582"/>
                    <a:gd name="T29" fmla="*/ 0 h 825"/>
                    <a:gd name="T30" fmla="*/ 0 w 1582"/>
                    <a:gd name="T31" fmla="*/ 0 h 825"/>
                    <a:gd name="T32" fmla="*/ 0 w 1582"/>
                    <a:gd name="T33" fmla="*/ 0 h 825"/>
                    <a:gd name="T34" fmla="*/ 0 w 1582"/>
                    <a:gd name="T35" fmla="*/ 0 h 825"/>
                    <a:gd name="T36" fmla="*/ 0 w 1582"/>
                    <a:gd name="T37" fmla="*/ 0 h 825"/>
                    <a:gd name="T38" fmla="*/ 0 w 1582"/>
                    <a:gd name="T39" fmla="*/ 0 h 825"/>
                    <a:gd name="T40" fmla="*/ 0 w 1582"/>
                    <a:gd name="T41" fmla="*/ 0 h 825"/>
                    <a:gd name="T42" fmla="*/ 0 w 1582"/>
                    <a:gd name="T43" fmla="*/ 0 h 825"/>
                    <a:gd name="T44" fmla="*/ 0 w 1582"/>
                    <a:gd name="T45" fmla="*/ 0 h 825"/>
                    <a:gd name="T46" fmla="*/ 0 w 1582"/>
                    <a:gd name="T47" fmla="*/ 0 h 825"/>
                    <a:gd name="T48" fmla="*/ 0 w 1582"/>
                    <a:gd name="T49" fmla="*/ 0 h 825"/>
                    <a:gd name="T50" fmla="*/ 0 w 1582"/>
                    <a:gd name="T51" fmla="*/ 0 h 825"/>
                    <a:gd name="T52" fmla="*/ 0 w 1582"/>
                    <a:gd name="T53" fmla="*/ 0 h 825"/>
                    <a:gd name="T54" fmla="*/ 0 w 1582"/>
                    <a:gd name="T55" fmla="*/ 0 h 825"/>
                    <a:gd name="T56" fmla="*/ 0 w 1582"/>
                    <a:gd name="T57" fmla="*/ 0 h 825"/>
                    <a:gd name="T58" fmla="*/ 0 w 1582"/>
                    <a:gd name="T59" fmla="*/ 0 h 825"/>
                    <a:gd name="T60" fmla="*/ 0 w 1582"/>
                    <a:gd name="T61" fmla="*/ 0 h 825"/>
                    <a:gd name="T62" fmla="*/ 0 w 1582"/>
                    <a:gd name="T63" fmla="*/ 0 h 825"/>
                    <a:gd name="T64" fmla="*/ 0 w 1582"/>
                    <a:gd name="T65" fmla="*/ 0 h 825"/>
                    <a:gd name="T66" fmla="*/ 0 w 1582"/>
                    <a:gd name="T67" fmla="*/ 0 h 825"/>
                    <a:gd name="T68" fmla="*/ 0 w 1582"/>
                    <a:gd name="T69" fmla="*/ 0 h 825"/>
                    <a:gd name="T70" fmla="*/ 0 w 1582"/>
                    <a:gd name="T71" fmla="*/ 0 h 825"/>
                    <a:gd name="T72" fmla="*/ 0 w 1582"/>
                    <a:gd name="T73" fmla="*/ 0 h 825"/>
                    <a:gd name="T74" fmla="*/ 0 w 1582"/>
                    <a:gd name="T75" fmla="*/ 0 h 825"/>
                    <a:gd name="T76" fmla="*/ 0 w 1582"/>
                    <a:gd name="T77" fmla="*/ 0 h 825"/>
                    <a:gd name="T78" fmla="*/ 0 w 1582"/>
                    <a:gd name="T79" fmla="*/ 0 h 825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1582"/>
                    <a:gd name="T121" fmla="*/ 0 h 825"/>
                    <a:gd name="T122" fmla="*/ 1582 w 1582"/>
                    <a:gd name="T123" fmla="*/ 825 h 825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1582" h="825">
                      <a:moveTo>
                        <a:pt x="1431" y="107"/>
                      </a:moveTo>
                      <a:lnTo>
                        <a:pt x="1414" y="97"/>
                      </a:lnTo>
                      <a:lnTo>
                        <a:pt x="1394" y="87"/>
                      </a:lnTo>
                      <a:lnTo>
                        <a:pt x="1373" y="77"/>
                      </a:lnTo>
                      <a:lnTo>
                        <a:pt x="1352" y="69"/>
                      </a:lnTo>
                      <a:lnTo>
                        <a:pt x="1330" y="60"/>
                      </a:lnTo>
                      <a:lnTo>
                        <a:pt x="1307" y="53"/>
                      </a:lnTo>
                      <a:lnTo>
                        <a:pt x="1283" y="45"/>
                      </a:lnTo>
                      <a:lnTo>
                        <a:pt x="1259" y="39"/>
                      </a:lnTo>
                      <a:lnTo>
                        <a:pt x="1208" y="27"/>
                      </a:lnTo>
                      <a:lnTo>
                        <a:pt x="1157" y="16"/>
                      </a:lnTo>
                      <a:lnTo>
                        <a:pt x="1104" y="7"/>
                      </a:lnTo>
                      <a:lnTo>
                        <a:pt x="1053" y="0"/>
                      </a:lnTo>
                      <a:lnTo>
                        <a:pt x="908" y="337"/>
                      </a:lnTo>
                      <a:lnTo>
                        <a:pt x="0" y="522"/>
                      </a:lnTo>
                      <a:lnTo>
                        <a:pt x="5" y="578"/>
                      </a:lnTo>
                      <a:lnTo>
                        <a:pt x="10" y="628"/>
                      </a:lnTo>
                      <a:lnTo>
                        <a:pt x="13" y="652"/>
                      </a:lnTo>
                      <a:lnTo>
                        <a:pt x="17" y="675"/>
                      </a:lnTo>
                      <a:lnTo>
                        <a:pt x="22" y="696"/>
                      </a:lnTo>
                      <a:lnTo>
                        <a:pt x="27" y="716"/>
                      </a:lnTo>
                      <a:lnTo>
                        <a:pt x="33" y="734"/>
                      </a:lnTo>
                      <a:lnTo>
                        <a:pt x="41" y="750"/>
                      </a:lnTo>
                      <a:lnTo>
                        <a:pt x="49" y="765"/>
                      </a:lnTo>
                      <a:lnTo>
                        <a:pt x="59" y="778"/>
                      </a:lnTo>
                      <a:lnTo>
                        <a:pt x="64" y="784"/>
                      </a:lnTo>
                      <a:lnTo>
                        <a:pt x="70" y="790"/>
                      </a:lnTo>
                      <a:lnTo>
                        <a:pt x="76" y="795"/>
                      </a:lnTo>
                      <a:lnTo>
                        <a:pt x="83" y="800"/>
                      </a:lnTo>
                      <a:lnTo>
                        <a:pt x="90" y="805"/>
                      </a:lnTo>
                      <a:lnTo>
                        <a:pt x="97" y="809"/>
                      </a:lnTo>
                      <a:lnTo>
                        <a:pt x="105" y="812"/>
                      </a:lnTo>
                      <a:lnTo>
                        <a:pt x="113" y="815"/>
                      </a:lnTo>
                      <a:lnTo>
                        <a:pt x="128" y="818"/>
                      </a:lnTo>
                      <a:lnTo>
                        <a:pt x="144" y="821"/>
                      </a:lnTo>
                      <a:lnTo>
                        <a:pt x="163" y="823"/>
                      </a:lnTo>
                      <a:lnTo>
                        <a:pt x="183" y="824"/>
                      </a:lnTo>
                      <a:lnTo>
                        <a:pt x="206" y="825"/>
                      </a:lnTo>
                      <a:lnTo>
                        <a:pt x="230" y="824"/>
                      </a:lnTo>
                      <a:lnTo>
                        <a:pt x="255" y="824"/>
                      </a:lnTo>
                      <a:lnTo>
                        <a:pt x="284" y="822"/>
                      </a:lnTo>
                      <a:lnTo>
                        <a:pt x="342" y="817"/>
                      </a:lnTo>
                      <a:lnTo>
                        <a:pt x="406" y="810"/>
                      </a:lnTo>
                      <a:lnTo>
                        <a:pt x="472" y="800"/>
                      </a:lnTo>
                      <a:lnTo>
                        <a:pt x="541" y="789"/>
                      </a:lnTo>
                      <a:lnTo>
                        <a:pt x="613" y="777"/>
                      </a:lnTo>
                      <a:lnTo>
                        <a:pt x="684" y="763"/>
                      </a:lnTo>
                      <a:lnTo>
                        <a:pt x="756" y="748"/>
                      </a:lnTo>
                      <a:lnTo>
                        <a:pt x="826" y="733"/>
                      </a:lnTo>
                      <a:lnTo>
                        <a:pt x="894" y="716"/>
                      </a:lnTo>
                      <a:lnTo>
                        <a:pt x="958" y="700"/>
                      </a:lnTo>
                      <a:lnTo>
                        <a:pt x="1018" y="683"/>
                      </a:lnTo>
                      <a:lnTo>
                        <a:pt x="1073" y="665"/>
                      </a:lnTo>
                      <a:lnTo>
                        <a:pt x="1127" y="647"/>
                      </a:lnTo>
                      <a:lnTo>
                        <a:pt x="1183" y="626"/>
                      </a:lnTo>
                      <a:lnTo>
                        <a:pt x="1242" y="602"/>
                      </a:lnTo>
                      <a:lnTo>
                        <a:pt x="1301" y="576"/>
                      </a:lnTo>
                      <a:lnTo>
                        <a:pt x="1330" y="562"/>
                      </a:lnTo>
                      <a:lnTo>
                        <a:pt x="1358" y="548"/>
                      </a:lnTo>
                      <a:lnTo>
                        <a:pt x="1385" y="532"/>
                      </a:lnTo>
                      <a:lnTo>
                        <a:pt x="1412" y="516"/>
                      </a:lnTo>
                      <a:lnTo>
                        <a:pt x="1437" y="500"/>
                      </a:lnTo>
                      <a:lnTo>
                        <a:pt x="1461" y="483"/>
                      </a:lnTo>
                      <a:lnTo>
                        <a:pt x="1483" y="466"/>
                      </a:lnTo>
                      <a:lnTo>
                        <a:pt x="1504" y="448"/>
                      </a:lnTo>
                      <a:lnTo>
                        <a:pt x="1522" y="430"/>
                      </a:lnTo>
                      <a:lnTo>
                        <a:pt x="1540" y="412"/>
                      </a:lnTo>
                      <a:lnTo>
                        <a:pt x="1554" y="392"/>
                      </a:lnTo>
                      <a:lnTo>
                        <a:pt x="1565" y="372"/>
                      </a:lnTo>
                      <a:lnTo>
                        <a:pt x="1574" y="352"/>
                      </a:lnTo>
                      <a:lnTo>
                        <a:pt x="1580" y="332"/>
                      </a:lnTo>
                      <a:lnTo>
                        <a:pt x="1582" y="311"/>
                      </a:lnTo>
                      <a:lnTo>
                        <a:pt x="1582" y="290"/>
                      </a:lnTo>
                      <a:lnTo>
                        <a:pt x="1577" y="268"/>
                      </a:lnTo>
                      <a:lnTo>
                        <a:pt x="1569" y="246"/>
                      </a:lnTo>
                      <a:lnTo>
                        <a:pt x="1557" y="223"/>
                      </a:lnTo>
                      <a:lnTo>
                        <a:pt x="1541" y="201"/>
                      </a:lnTo>
                      <a:lnTo>
                        <a:pt x="1520" y="178"/>
                      </a:lnTo>
                      <a:lnTo>
                        <a:pt x="1495" y="155"/>
                      </a:lnTo>
                      <a:lnTo>
                        <a:pt x="1466" y="132"/>
                      </a:lnTo>
                      <a:lnTo>
                        <a:pt x="1431" y="107"/>
                      </a:lnTo>
                      <a:close/>
                    </a:path>
                  </a:pathLst>
                </a:cu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390" name="Freeform 369"/>
                <p:cNvSpPr>
                  <a:spLocks/>
                </p:cNvSpPr>
                <p:nvPr/>
              </p:nvSpPr>
              <p:spPr bwMode="auto">
                <a:xfrm>
                  <a:off x="1948" y="2950"/>
                  <a:ext cx="96" cy="77"/>
                </a:xfrm>
                <a:custGeom>
                  <a:avLst/>
                  <a:gdLst>
                    <a:gd name="T0" fmla="*/ 0 w 1351"/>
                    <a:gd name="T1" fmla="*/ 0 h 1077"/>
                    <a:gd name="T2" fmla="*/ 0 w 1351"/>
                    <a:gd name="T3" fmla="*/ 0 h 1077"/>
                    <a:gd name="T4" fmla="*/ 0 w 1351"/>
                    <a:gd name="T5" fmla="*/ 0 h 1077"/>
                    <a:gd name="T6" fmla="*/ 0 w 1351"/>
                    <a:gd name="T7" fmla="*/ 0 h 1077"/>
                    <a:gd name="T8" fmla="*/ 0 w 1351"/>
                    <a:gd name="T9" fmla="*/ 0 h 1077"/>
                    <a:gd name="T10" fmla="*/ 0 w 1351"/>
                    <a:gd name="T11" fmla="*/ 0 h 1077"/>
                    <a:gd name="T12" fmla="*/ 0 w 1351"/>
                    <a:gd name="T13" fmla="*/ 0 h 1077"/>
                    <a:gd name="T14" fmla="*/ 0 w 1351"/>
                    <a:gd name="T15" fmla="*/ 0 h 1077"/>
                    <a:gd name="T16" fmla="*/ 0 w 1351"/>
                    <a:gd name="T17" fmla="*/ 0 h 1077"/>
                    <a:gd name="T18" fmla="*/ 0 w 1351"/>
                    <a:gd name="T19" fmla="*/ 0 h 1077"/>
                    <a:gd name="T20" fmla="*/ 0 w 1351"/>
                    <a:gd name="T21" fmla="*/ 0 h 1077"/>
                    <a:gd name="T22" fmla="*/ 0 w 1351"/>
                    <a:gd name="T23" fmla="*/ 0 h 1077"/>
                    <a:gd name="T24" fmla="*/ 0 w 1351"/>
                    <a:gd name="T25" fmla="*/ 0 h 1077"/>
                    <a:gd name="T26" fmla="*/ 0 w 1351"/>
                    <a:gd name="T27" fmla="*/ 0 h 1077"/>
                    <a:gd name="T28" fmla="*/ 0 w 1351"/>
                    <a:gd name="T29" fmla="*/ 0 h 1077"/>
                    <a:gd name="T30" fmla="*/ 0 w 1351"/>
                    <a:gd name="T31" fmla="*/ 0 h 1077"/>
                    <a:gd name="T32" fmla="*/ 0 w 1351"/>
                    <a:gd name="T33" fmla="*/ 0 h 1077"/>
                    <a:gd name="T34" fmla="*/ 0 w 1351"/>
                    <a:gd name="T35" fmla="*/ 0 h 1077"/>
                    <a:gd name="T36" fmla="*/ 0 w 1351"/>
                    <a:gd name="T37" fmla="*/ 0 h 1077"/>
                    <a:gd name="T38" fmla="*/ 0 w 1351"/>
                    <a:gd name="T39" fmla="*/ 0 h 1077"/>
                    <a:gd name="T40" fmla="*/ 0 w 1351"/>
                    <a:gd name="T41" fmla="*/ 0 h 1077"/>
                    <a:gd name="T42" fmla="*/ 0 w 1351"/>
                    <a:gd name="T43" fmla="*/ 0 h 1077"/>
                    <a:gd name="T44" fmla="*/ 0 w 1351"/>
                    <a:gd name="T45" fmla="*/ 0 h 1077"/>
                    <a:gd name="T46" fmla="*/ 0 w 1351"/>
                    <a:gd name="T47" fmla="*/ 0 h 1077"/>
                    <a:gd name="T48" fmla="*/ 0 w 1351"/>
                    <a:gd name="T49" fmla="*/ 0 h 1077"/>
                    <a:gd name="T50" fmla="*/ 0 w 1351"/>
                    <a:gd name="T51" fmla="*/ 0 h 1077"/>
                    <a:gd name="T52" fmla="*/ 0 w 1351"/>
                    <a:gd name="T53" fmla="*/ 0 h 1077"/>
                    <a:gd name="T54" fmla="*/ 0 w 1351"/>
                    <a:gd name="T55" fmla="*/ 0 h 1077"/>
                    <a:gd name="T56" fmla="*/ 0 w 1351"/>
                    <a:gd name="T57" fmla="*/ 0 h 1077"/>
                    <a:gd name="T58" fmla="*/ 0 w 1351"/>
                    <a:gd name="T59" fmla="*/ 0 h 1077"/>
                    <a:gd name="T60" fmla="*/ 0 w 1351"/>
                    <a:gd name="T61" fmla="*/ 0 h 1077"/>
                    <a:gd name="T62" fmla="*/ 0 w 1351"/>
                    <a:gd name="T63" fmla="*/ 0 h 1077"/>
                    <a:gd name="T64" fmla="*/ 0 w 1351"/>
                    <a:gd name="T65" fmla="*/ 0 h 1077"/>
                    <a:gd name="T66" fmla="*/ 0 w 1351"/>
                    <a:gd name="T67" fmla="*/ 0 h 1077"/>
                    <a:gd name="T68" fmla="*/ 0 w 1351"/>
                    <a:gd name="T69" fmla="*/ 0 h 1077"/>
                    <a:gd name="T70" fmla="*/ 0 w 1351"/>
                    <a:gd name="T71" fmla="*/ 0 h 1077"/>
                    <a:gd name="T72" fmla="*/ 0 w 1351"/>
                    <a:gd name="T73" fmla="*/ 0 h 1077"/>
                    <a:gd name="T74" fmla="*/ 0 w 1351"/>
                    <a:gd name="T75" fmla="*/ 0 h 1077"/>
                    <a:gd name="T76" fmla="*/ 0 w 1351"/>
                    <a:gd name="T77" fmla="*/ 0 h 1077"/>
                    <a:gd name="T78" fmla="*/ 0 w 1351"/>
                    <a:gd name="T79" fmla="*/ 0 h 1077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1351"/>
                    <a:gd name="T121" fmla="*/ 0 h 1077"/>
                    <a:gd name="T122" fmla="*/ 1351 w 1351"/>
                    <a:gd name="T123" fmla="*/ 1077 h 1077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1351" h="1077">
                      <a:moveTo>
                        <a:pt x="1059" y="533"/>
                      </a:moveTo>
                      <a:lnTo>
                        <a:pt x="1053" y="521"/>
                      </a:lnTo>
                      <a:lnTo>
                        <a:pt x="1035" y="488"/>
                      </a:lnTo>
                      <a:lnTo>
                        <a:pt x="1006" y="436"/>
                      </a:lnTo>
                      <a:lnTo>
                        <a:pt x="967" y="368"/>
                      </a:lnTo>
                      <a:lnTo>
                        <a:pt x="920" y="288"/>
                      </a:lnTo>
                      <a:lnTo>
                        <a:pt x="866" y="198"/>
                      </a:lnTo>
                      <a:lnTo>
                        <a:pt x="805" y="101"/>
                      </a:lnTo>
                      <a:lnTo>
                        <a:pt x="740" y="0"/>
                      </a:lnTo>
                      <a:lnTo>
                        <a:pt x="0" y="245"/>
                      </a:lnTo>
                      <a:lnTo>
                        <a:pt x="47" y="328"/>
                      </a:lnTo>
                      <a:lnTo>
                        <a:pt x="91" y="408"/>
                      </a:lnTo>
                      <a:lnTo>
                        <a:pt x="132" y="488"/>
                      </a:lnTo>
                      <a:lnTo>
                        <a:pt x="171" y="563"/>
                      </a:lnTo>
                      <a:lnTo>
                        <a:pt x="188" y="599"/>
                      </a:lnTo>
                      <a:lnTo>
                        <a:pt x="204" y="634"/>
                      </a:lnTo>
                      <a:lnTo>
                        <a:pt x="218" y="667"/>
                      </a:lnTo>
                      <a:lnTo>
                        <a:pt x="231" y="699"/>
                      </a:lnTo>
                      <a:lnTo>
                        <a:pt x="242" y="728"/>
                      </a:lnTo>
                      <a:lnTo>
                        <a:pt x="251" y="756"/>
                      </a:lnTo>
                      <a:lnTo>
                        <a:pt x="259" y="781"/>
                      </a:lnTo>
                      <a:lnTo>
                        <a:pt x="264" y="805"/>
                      </a:lnTo>
                      <a:lnTo>
                        <a:pt x="271" y="842"/>
                      </a:lnTo>
                      <a:lnTo>
                        <a:pt x="276" y="878"/>
                      </a:lnTo>
                      <a:lnTo>
                        <a:pt x="282" y="913"/>
                      </a:lnTo>
                      <a:lnTo>
                        <a:pt x="286" y="948"/>
                      </a:lnTo>
                      <a:lnTo>
                        <a:pt x="290" y="982"/>
                      </a:lnTo>
                      <a:lnTo>
                        <a:pt x="293" y="1014"/>
                      </a:lnTo>
                      <a:lnTo>
                        <a:pt x="295" y="1046"/>
                      </a:lnTo>
                      <a:lnTo>
                        <a:pt x="298" y="1077"/>
                      </a:lnTo>
                      <a:lnTo>
                        <a:pt x="1206" y="892"/>
                      </a:lnTo>
                      <a:lnTo>
                        <a:pt x="1351" y="555"/>
                      </a:lnTo>
                      <a:lnTo>
                        <a:pt x="1294" y="549"/>
                      </a:lnTo>
                      <a:lnTo>
                        <a:pt x="1239" y="542"/>
                      </a:lnTo>
                      <a:lnTo>
                        <a:pt x="1190" y="539"/>
                      </a:lnTo>
                      <a:lnTo>
                        <a:pt x="1147" y="536"/>
                      </a:lnTo>
                      <a:lnTo>
                        <a:pt x="1110" y="534"/>
                      </a:lnTo>
                      <a:lnTo>
                        <a:pt x="1083" y="533"/>
                      </a:lnTo>
                      <a:lnTo>
                        <a:pt x="1065" y="533"/>
                      </a:lnTo>
                      <a:lnTo>
                        <a:pt x="1059" y="533"/>
                      </a:lnTo>
                      <a:close/>
                    </a:path>
                  </a:pathLst>
                </a:custGeom>
                <a:solidFill>
                  <a:srgbClr val="FFCC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391" name="Freeform 370"/>
                <p:cNvSpPr>
                  <a:spLocks/>
                </p:cNvSpPr>
                <p:nvPr/>
              </p:nvSpPr>
              <p:spPr bwMode="auto">
                <a:xfrm>
                  <a:off x="1920" y="2917"/>
                  <a:ext cx="81" cy="51"/>
                </a:xfrm>
                <a:custGeom>
                  <a:avLst/>
                  <a:gdLst>
                    <a:gd name="T0" fmla="*/ 0 w 1128"/>
                    <a:gd name="T1" fmla="*/ 0 h 713"/>
                    <a:gd name="T2" fmla="*/ 0 w 1128"/>
                    <a:gd name="T3" fmla="*/ 0 h 713"/>
                    <a:gd name="T4" fmla="*/ 0 w 1128"/>
                    <a:gd name="T5" fmla="*/ 0 h 713"/>
                    <a:gd name="T6" fmla="*/ 0 w 1128"/>
                    <a:gd name="T7" fmla="*/ 0 h 713"/>
                    <a:gd name="T8" fmla="*/ 0 w 1128"/>
                    <a:gd name="T9" fmla="*/ 0 h 713"/>
                    <a:gd name="T10" fmla="*/ 0 w 1128"/>
                    <a:gd name="T11" fmla="*/ 0 h 713"/>
                    <a:gd name="T12" fmla="*/ 0 w 1128"/>
                    <a:gd name="T13" fmla="*/ 0 h 713"/>
                    <a:gd name="T14" fmla="*/ 0 w 1128"/>
                    <a:gd name="T15" fmla="*/ 0 h 713"/>
                    <a:gd name="T16" fmla="*/ 0 w 1128"/>
                    <a:gd name="T17" fmla="*/ 0 h 713"/>
                    <a:gd name="T18" fmla="*/ 0 w 1128"/>
                    <a:gd name="T19" fmla="*/ 0 h 713"/>
                    <a:gd name="T20" fmla="*/ 0 w 1128"/>
                    <a:gd name="T21" fmla="*/ 0 h 713"/>
                    <a:gd name="T22" fmla="*/ 0 w 1128"/>
                    <a:gd name="T23" fmla="*/ 0 h 713"/>
                    <a:gd name="T24" fmla="*/ 0 w 1128"/>
                    <a:gd name="T25" fmla="*/ 0 h 713"/>
                    <a:gd name="T26" fmla="*/ 0 w 1128"/>
                    <a:gd name="T27" fmla="*/ 0 h 713"/>
                    <a:gd name="T28" fmla="*/ 0 w 1128"/>
                    <a:gd name="T29" fmla="*/ 0 h 713"/>
                    <a:gd name="T30" fmla="*/ 0 w 1128"/>
                    <a:gd name="T31" fmla="*/ 0 h 713"/>
                    <a:gd name="T32" fmla="*/ 0 w 1128"/>
                    <a:gd name="T33" fmla="*/ 0 h 713"/>
                    <a:gd name="T34" fmla="*/ 0 w 1128"/>
                    <a:gd name="T35" fmla="*/ 0 h 713"/>
                    <a:gd name="T36" fmla="*/ 0 w 1128"/>
                    <a:gd name="T37" fmla="*/ 0 h 713"/>
                    <a:gd name="T38" fmla="*/ 0 w 1128"/>
                    <a:gd name="T39" fmla="*/ 0 h 713"/>
                    <a:gd name="T40" fmla="*/ 0 w 1128"/>
                    <a:gd name="T41" fmla="*/ 0 h 713"/>
                    <a:gd name="T42" fmla="*/ 0 w 1128"/>
                    <a:gd name="T43" fmla="*/ 0 h 713"/>
                    <a:gd name="T44" fmla="*/ 0 w 1128"/>
                    <a:gd name="T45" fmla="*/ 0 h 713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1128"/>
                    <a:gd name="T70" fmla="*/ 0 h 713"/>
                    <a:gd name="T71" fmla="*/ 1128 w 1128"/>
                    <a:gd name="T72" fmla="*/ 713 h 713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1128" h="713">
                      <a:moveTo>
                        <a:pt x="748" y="0"/>
                      </a:moveTo>
                      <a:lnTo>
                        <a:pt x="0" y="86"/>
                      </a:lnTo>
                      <a:lnTo>
                        <a:pt x="9" y="100"/>
                      </a:lnTo>
                      <a:lnTo>
                        <a:pt x="34" y="140"/>
                      </a:lnTo>
                      <a:lnTo>
                        <a:pt x="74" y="201"/>
                      </a:lnTo>
                      <a:lnTo>
                        <a:pt x="126" y="281"/>
                      </a:lnTo>
                      <a:lnTo>
                        <a:pt x="185" y="376"/>
                      </a:lnTo>
                      <a:lnTo>
                        <a:pt x="251" y="483"/>
                      </a:lnTo>
                      <a:lnTo>
                        <a:pt x="319" y="596"/>
                      </a:lnTo>
                      <a:lnTo>
                        <a:pt x="388" y="713"/>
                      </a:lnTo>
                      <a:lnTo>
                        <a:pt x="1128" y="468"/>
                      </a:lnTo>
                      <a:lnTo>
                        <a:pt x="1083" y="403"/>
                      </a:lnTo>
                      <a:lnTo>
                        <a:pt x="1037" y="337"/>
                      </a:lnTo>
                      <a:lnTo>
                        <a:pt x="990" y="274"/>
                      </a:lnTo>
                      <a:lnTo>
                        <a:pt x="942" y="212"/>
                      </a:lnTo>
                      <a:lnTo>
                        <a:pt x="918" y="181"/>
                      </a:lnTo>
                      <a:lnTo>
                        <a:pt x="894" y="153"/>
                      </a:lnTo>
                      <a:lnTo>
                        <a:pt x="869" y="125"/>
                      </a:lnTo>
                      <a:lnTo>
                        <a:pt x="845" y="97"/>
                      </a:lnTo>
                      <a:lnTo>
                        <a:pt x="821" y="70"/>
                      </a:lnTo>
                      <a:lnTo>
                        <a:pt x="796" y="46"/>
                      </a:lnTo>
                      <a:lnTo>
                        <a:pt x="772" y="22"/>
                      </a:lnTo>
                      <a:lnTo>
                        <a:pt x="748" y="0"/>
                      </a:lnTo>
                      <a:close/>
                    </a:path>
                  </a:pathLst>
                </a:custGeom>
                <a:solidFill>
                  <a:srgbClr val="FFCC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392" name="Freeform 371"/>
                <p:cNvSpPr>
                  <a:spLocks/>
                </p:cNvSpPr>
                <p:nvPr/>
              </p:nvSpPr>
              <p:spPr bwMode="auto">
                <a:xfrm>
                  <a:off x="2013" y="2987"/>
                  <a:ext cx="21" cy="39"/>
                </a:xfrm>
                <a:custGeom>
                  <a:avLst/>
                  <a:gdLst>
                    <a:gd name="T0" fmla="*/ 0 w 293"/>
                    <a:gd name="T1" fmla="*/ 0 h 537"/>
                    <a:gd name="T2" fmla="*/ 0 w 293"/>
                    <a:gd name="T3" fmla="*/ 0 h 537"/>
                    <a:gd name="T4" fmla="*/ 0 w 293"/>
                    <a:gd name="T5" fmla="*/ 0 h 537"/>
                    <a:gd name="T6" fmla="*/ 0 w 293"/>
                    <a:gd name="T7" fmla="*/ 0 h 537"/>
                    <a:gd name="T8" fmla="*/ 0 w 293"/>
                    <a:gd name="T9" fmla="*/ 0 h 5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3"/>
                    <a:gd name="T16" fmla="*/ 0 h 537"/>
                    <a:gd name="T17" fmla="*/ 293 w 293"/>
                    <a:gd name="T18" fmla="*/ 537 h 5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3" h="537">
                      <a:moveTo>
                        <a:pt x="162" y="0"/>
                      </a:moveTo>
                      <a:lnTo>
                        <a:pt x="0" y="537"/>
                      </a:lnTo>
                      <a:lnTo>
                        <a:pt x="114" y="498"/>
                      </a:lnTo>
                      <a:lnTo>
                        <a:pt x="293" y="6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393" name="Freeform 372"/>
                <p:cNvSpPr>
                  <a:spLocks/>
                </p:cNvSpPr>
                <p:nvPr/>
              </p:nvSpPr>
              <p:spPr bwMode="auto">
                <a:xfrm>
                  <a:off x="1793" y="2643"/>
                  <a:ext cx="169" cy="220"/>
                </a:xfrm>
                <a:custGeom>
                  <a:avLst/>
                  <a:gdLst>
                    <a:gd name="T0" fmla="*/ 0 w 2368"/>
                    <a:gd name="T1" fmla="*/ 0 h 3080"/>
                    <a:gd name="T2" fmla="*/ 0 w 2368"/>
                    <a:gd name="T3" fmla="*/ 0 h 3080"/>
                    <a:gd name="T4" fmla="*/ 0 w 2368"/>
                    <a:gd name="T5" fmla="*/ 0 h 3080"/>
                    <a:gd name="T6" fmla="*/ 0 w 2368"/>
                    <a:gd name="T7" fmla="*/ 0 h 3080"/>
                    <a:gd name="T8" fmla="*/ 0 w 2368"/>
                    <a:gd name="T9" fmla="*/ 0 h 3080"/>
                    <a:gd name="T10" fmla="*/ 0 w 2368"/>
                    <a:gd name="T11" fmla="*/ 0 h 3080"/>
                    <a:gd name="T12" fmla="*/ 0 w 2368"/>
                    <a:gd name="T13" fmla="*/ 0 h 3080"/>
                    <a:gd name="T14" fmla="*/ 0 w 2368"/>
                    <a:gd name="T15" fmla="*/ 0 h 3080"/>
                    <a:gd name="T16" fmla="*/ 0 w 2368"/>
                    <a:gd name="T17" fmla="*/ 0 h 3080"/>
                    <a:gd name="T18" fmla="*/ 0 w 2368"/>
                    <a:gd name="T19" fmla="*/ 0 h 3080"/>
                    <a:gd name="T20" fmla="*/ 0 w 2368"/>
                    <a:gd name="T21" fmla="*/ 0 h 3080"/>
                    <a:gd name="T22" fmla="*/ 0 w 2368"/>
                    <a:gd name="T23" fmla="*/ 0 h 3080"/>
                    <a:gd name="T24" fmla="*/ 0 w 2368"/>
                    <a:gd name="T25" fmla="*/ 0 h 3080"/>
                    <a:gd name="T26" fmla="*/ 0 w 2368"/>
                    <a:gd name="T27" fmla="*/ 0 h 3080"/>
                    <a:gd name="T28" fmla="*/ 0 w 2368"/>
                    <a:gd name="T29" fmla="*/ 0 h 3080"/>
                    <a:gd name="T30" fmla="*/ 0 w 2368"/>
                    <a:gd name="T31" fmla="*/ 0 h 3080"/>
                    <a:gd name="T32" fmla="*/ 0 w 2368"/>
                    <a:gd name="T33" fmla="*/ 0 h 3080"/>
                    <a:gd name="T34" fmla="*/ 0 w 2368"/>
                    <a:gd name="T35" fmla="*/ 0 h 3080"/>
                    <a:gd name="T36" fmla="*/ 0 w 2368"/>
                    <a:gd name="T37" fmla="*/ 0 h 3080"/>
                    <a:gd name="T38" fmla="*/ 0 w 2368"/>
                    <a:gd name="T39" fmla="*/ 0 h 3080"/>
                    <a:gd name="T40" fmla="*/ 0 w 2368"/>
                    <a:gd name="T41" fmla="*/ 0 h 3080"/>
                    <a:gd name="T42" fmla="*/ 0 w 2368"/>
                    <a:gd name="T43" fmla="*/ 0 h 3080"/>
                    <a:gd name="T44" fmla="*/ 0 w 2368"/>
                    <a:gd name="T45" fmla="*/ 0 h 3080"/>
                    <a:gd name="T46" fmla="*/ 0 w 2368"/>
                    <a:gd name="T47" fmla="*/ 0 h 3080"/>
                    <a:gd name="T48" fmla="*/ 0 w 2368"/>
                    <a:gd name="T49" fmla="*/ 0 h 3080"/>
                    <a:gd name="T50" fmla="*/ 0 w 2368"/>
                    <a:gd name="T51" fmla="*/ 0 h 3080"/>
                    <a:gd name="T52" fmla="*/ 0 w 2368"/>
                    <a:gd name="T53" fmla="*/ 0 h 3080"/>
                    <a:gd name="T54" fmla="*/ 0 w 2368"/>
                    <a:gd name="T55" fmla="*/ 0 h 3080"/>
                    <a:gd name="T56" fmla="*/ 0 w 2368"/>
                    <a:gd name="T57" fmla="*/ 0 h 3080"/>
                    <a:gd name="T58" fmla="*/ 0 w 2368"/>
                    <a:gd name="T59" fmla="*/ 0 h 3080"/>
                    <a:gd name="T60" fmla="*/ 0 w 2368"/>
                    <a:gd name="T61" fmla="*/ 0 h 3080"/>
                    <a:gd name="T62" fmla="*/ 0 w 2368"/>
                    <a:gd name="T63" fmla="*/ 0 h 3080"/>
                    <a:gd name="T64" fmla="*/ 0 w 2368"/>
                    <a:gd name="T65" fmla="*/ 0 h 3080"/>
                    <a:gd name="T66" fmla="*/ 0 w 2368"/>
                    <a:gd name="T67" fmla="*/ 0 h 3080"/>
                    <a:gd name="T68" fmla="*/ 0 w 2368"/>
                    <a:gd name="T69" fmla="*/ 0 h 3080"/>
                    <a:gd name="T70" fmla="*/ 0 w 2368"/>
                    <a:gd name="T71" fmla="*/ 0 h 3080"/>
                    <a:gd name="T72" fmla="*/ 0 w 2368"/>
                    <a:gd name="T73" fmla="*/ 0 h 3080"/>
                    <a:gd name="T74" fmla="*/ 0 w 2368"/>
                    <a:gd name="T75" fmla="*/ 0 h 3080"/>
                    <a:gd name="T76" fmla="*/ 0 w 2368"/>
                    <a:gd name="T77" fmla="*/ 0 h 3080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368"/>
                    <a:gd name="T118" fmla="*/ 0 h 3080"/>
                    <a:gd name="T119" fmla="*/ 2368 w 2368"/>
                    <a:gd name="T120" fmla="*/ 3080 h 3080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368" h="3080">
                      <a:moveTo>
                        <a:pt x="1311" y="0"/>
                      </a:moveTo>
                      <a:lnTo>
                        <a:pt x="1087" y="2"/>
                      </a:lnTo>
                      <a:lnTo>
                        <a:pt x="1078" y="11"/>
                      </a:lnTo>
                      <a:lnTo>
                        <a:pt x="1053" y="40"/>
                      </a:lnTo>
                      <a:lnTo>
                        <a:pt x="1035" y="62"/>
                      </a:lnTo>
                      <a:lnTo>
                        <a:pt x="1012" y="90"/>
                      </a:lnTo>
                      <a:lnTo>
                        <a:pt x="986" y="124"/>
                      </a:lnTo>
                      <a:lnTo>
                        <a:pt x="958" y="165"/>
                      </a:lnTo>
                      <a:lnTo>
                        <a:pt x="926" y="211"/>
                      </a:lnTo>
                      <a:lnTo>
                        <a:pt x="890" y="266"/>
                      </a:lnTo>
                      <a:lnTo>
                        <a:pt x="853" y="326"/>
                      </a:lnTo>
                      <a:lnTo>
                        <a:pt x="813" y="394"/>
                      </a:lnTo>
                      <a:lnTo>
                        <a:pt x="771" y="470"/>
                      </a:lnTo>
                      <a:lnTo>
                        <a:pt x="725" y="554"/>
                      </a:lnTo>
                      <a:lnTo>
                        <a:pt x="679" y="646"/>
                      </a:lnTo>
                      <a:lnTo>
                        <a:pt x="631" y="746"/>
                      </a:lnTo>
                      <a:lnTo>
                        <a:pt x="605" y="801"/>
                      </a:lnTo>
                      <a:lnTo>
                        <a:pt x="579" y="863"/>
                      </a:lnTo>
                      <a:lnTo>
                        <a:pt x="553" y="928"/>
                      </a:lnTo>
                      <a:lnTo>
                        <a:pt x="527" y="999"/>
                      </a:lnTo>
                      <a:lnTo>
                        <a:pt x="501" y="1075"/>
                      </a:lnTo>
                      <a:lnTo>
                        <a:pt x="474" y="1153"/>
                      </a:lnTo>
                      <a:lnTo>
                        <a:pt x="447" y="1235"/>
                      </a:lnTo>
                      <a:lnTo>
                        <a:pt x="420" y="1319"/>
                      </a:lnTo>
                      <a:lnTo>
                        <a:pt x="393" y="1406"/>
                      </a:lnTo>
                      <a:lnTo>
                        <a:pt x="367" y="1494"/>
                      </a:lnTo>
                      <a:lnTo>
                        <a:pt x="341" y="1583"/>
                      </a:lnTo>
                      <a:lnTo>
                        <a:pt x="314" y="1674"/>
                      </a:lnTo>
                      <a:lnTo>
                        <a:pt x="264" y="1855"/>
                      </a:lnTo>
                      <a:lnTo>
                        <a:pt x="216" y="2034"/>
                      </a:lnTo>
                      <a:lnTo>
                        <a:pt x="171" y="2206"/>
                      </a:lnTo>
                      <a:lnTo>
                        <a:pt x="130" y="2367"/>
                      </a:lnTo>
                      <a:lnTo>
                        <a:pt x="93" y="2514"/>
                      </a:lnTo>
                      <a:lnTo>
                        <a:pt x="62" y="2644"/>
                      </a:lnTo>
                      <a:lnTo>
                        <a:pt x="16" y="2833"/>
                      </a:lnTo>
                      <a:lnTo>
                        <a:pt x="0" y="2902"/>
                      </a:lnTo>
                      <a:lnTo>
                        <a:pt x="2368" y="3080"/>
                      </a:lnTo>
                      <a:lnTo>
                        <a:pt x="2164" y="1121"/>
                      </a:lnTo>
                      <a:lnTo>
                        <a:pt x="1311" y="0"/>
                      </a:lnTo>
                      <a:close/>
                    </a:path>
                  </a:pathLst>
                </a:custGeom>
                <a:solidFill>
                  <a:srgbClr val="004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394" name="Freeform 373"/>
                <p:cNvSpPr>
                  <a:spLocks/>
                </p:cNvSpPr>
                <p:nvPr/>
              </p:nvSpPr>
              <p:spPr bwMode="auto">
                <a:xfrm>
                  <a:off x="1906" y="2644"/>
                  <a:ext cx="27" cy="19"/>
                </a:xfrm>
                <a:custGeom>
                  <a:avLst/>
                  <a:gdLst>
                    <a:gd name="T0" fmla="*/ 0 w 381"/>
                    <a:gd name="T1" fmla="*/ 0 h 266"/>
                    <a:gd name="T2" fmla="*/ 0 w 381"/>
                    <a:gd name="T3" fmla="*/ 0 h 266"/>
                    <a:gd name="T4" fmla="*/ 0 w 381"/>
                    <a:gd name="T5" fmla="*/ 0 h 266"/>
                    <a:gd name="T6" fmla="*/ 0 w 381"/>
                    <a:gd name="T7" fmla="*/ 0 h 266"/>
                    <a:gd name="T8" fmla="*/ 0 w 381"/>
                    <a:gd name="T9" fmla="*/ 0 h 266"/>
                    <a:gd name="T10" fmla="*/ 0 w 381"/>
                    <a:gd name="T11" fmla="*/ 0 h 266"/>
                    <a:gd name="T12" fmla="*/ 0 w 381"/>
                    <a:gd name="T13" fmla="*/ 0 h 266"/>
                    <a:gd name="T14" fmla="*/ 0 w 381"/>
                    <a:gd name="T15" fmla="*/ 0 h 266"/>
                    <a:gd name="T16" fmla="*/ 0 w 381"/>
                    <a:gd name="T17" fmla="*/ 0 h 266"/>
                    <a:gd name="T18" fmla="*/ 0 w 381"/>
                    <a:gd name="T19" fmla="*/ 0 h 266"/>
                    <a:gd name="T20" fmla="*/ 0 w 381"/>
                    <a:gd name="T21" fmla="*/ 0 h 266"/>
                    <a:gd name="T22" fmla="*/ 0 w 381"/>
                    <a:gd name="T23" fmla="*/ 0 h 266"/>
                    <a:gd name="T24" fmla="*/ 0 w 381"/>
                    <a:gd name="T25" fmla="*/ 0 h 266"/>
                    <a:gd name="T26" fmla="*/ 0 w 381"/>
                    <a:gd name="T27" fmla="*/ 0 h 266"/>
                    <a:gd name="T28" fmla="*/ 0 w 381"/>
                    <a:gd name="T29" fmla="*/ 0 h 266"/>
                    <a:gd name="T30" fmla="*/ 0 w 381"/>
                    <a:gd name="T31" fmla="*/ 0 h 266"/>
                    <a:gd name="T32" fmla="*/ 0 w 381"/>
                    <a:gd name="T33" fmla="*/ 0 h 266"/>
                    <a:gd name="T34" fmla="*/ 0 w 381"/>
                    <a:gd name="T35" fmla="*/ 0 h 266"/>
                    <a:gd name="T36" fmla="*/ 0 w 381"/>
                    <a:gd name="T37" fmla="*/ 0 h 26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381"/>
                    <a:gd name="T58" fmla="*/ 0 h 266"/>
                    <a:gd name="T59" fmla="*/ 381 w 381"/>
                    <a:gd name="T60" fmla="*/ 266 h 26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381" h="266">
                      <a:moveTo>
                        <a:pt x="381" y="266"/>
                      </a:moveTo>
                      <a:lnTo>
                        <a:pt x="323" y="23"/>
                      </a:lnTo>
                      <a:lnTo>
                        <a:pt x="0" y="0"/>
                      </a:lnTo>
                      <a:lnTo>
                        <a:pt x="14" y="22"/>
                      </a:lnTo>
                      <a:lnTo>
                        <a:pt x="28" y="44"/>
                      </a:lnTo>
                      <a:lnTo>
                        <a:pt x="44" y="66"/>
                      </a:lnTo>
                      <a:lnTo>
                        <a:pt x="61" y="87"/>
                      </a:lnTo>
                      <a:lnTo>
                        <a:pt x="79" y="107"/>
                      </a:lnTo>
                      <a:lnTo>
                        <a:pt x="98" y="128"/>
                      </a:lnTo>
                      <a:lnTo>
                        <a:pt x="119" y="147"/>
                      </a:lnTo>
                      <a:lnTo>
                        <a:pt x="142" y="165"/>
                      </a:lnTo>
                      <a:lnTo>
                        <a:pt x="167" y="183"/>
                      </a:lnTo>
                      <a:lnTo>
                        <a:pt x="192" y="199"/>
                      </a:lnTo>
                      <a:lnTo>
                        <a:pt x="219" y="214"/>
                      </a:lnTo>
                      <a:lnTo>
                        <a:pt x="248" y="227"/>
                      </a:lnTo>
                      <a:lnTo>
                        <a:pt x="278" y="239"/>
                      </a:lnTo>
                      <a:lnTo>
                        <a:pt x="311" y="251"/>
                      </a:lnTo>
                      <a:lnTo>
                        <a:pt x="345" y="259"/>
                      </a:lnTo>
                      <a:lnTo>
                        <a:pt x="381" y="266"/>
                      </a:lnTo>
                      <a:close/>
                    </a:path>
                  </a:pathLst>
                </a:custGeom>
                <a:solidFill>
                  <a:srgbClr val="FFCC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395" name="Freeform 374"/>
                <p:cNvSpPr>
                  <a:spLocks/>
                </p:cNvSpPr>
                <p:nvPr/>
              </p:nvSpPr>
              <p:spPr bwMode="auto">
                <a:xfrm>
                  <a:off x="1887" y="2643"/>
                  <a:ext cx="61" cy="80"/>
                </a:xfrm>
                <a:custGeom>
                  <a:avLst/>
                  <a:gdLst>
                    <a:gd name="T0" fmla="*/ 0 w 853"/>
                    <a:gd name="T1" fmla="*/ 0 h 1121"/>
                    <a:gd name="T2" fmla="*/ 0 w 853"/>
                    <a:gd name="T3" fmla="*/ 0 h 1121"/>
                    <a:gd name="T4" fmla="*/ 0 w 853"/>
                    <a:gd name="T5" fmla="*/ 0 h 1121"/>
                    <a:gd name="T6" fmla="*/ 0 w 853"/>
                    <a:gd name="T7" fmla="*/ 0 h 1121"/>
                    <a:gd name="T8" fmla="*/ 0 w 853"/>
                    <a:gd name="T9" fmla="*/ 0 h 1121"/>
                    <a:gd name="T10" fmla="*/ 0 w 853"/>
                    <a:gd name="T11" fmla="*/ 0 h 1121"/>
                    <a:gd name="T12" fmla="*/ 0 w 853"/>
                    <a:gd name="T13" fmla="*/ 0 h 1121"/>
                    <a:gd name="T14" fmla="*/ 0 w 853"/>
                    <a:gd name="T15" fmla="*/ 0 h 1121"/>
                    <a:gd name="T16" fmla="*/ 0 w 853"/>
                    <a:gd name="T17" fmla="*/ 0 h 1121"/>
                    <a:gd name="T18" fmla="*/ 0 w 853"/>
                    <a:gd name="T19" fmla="*/ 0 h 1121"/>
                    <a:gd name="T20" fmla="*/ 0 w 853"/>
                    <a:gd name="T21" fmla="*/ 0 h 1121"/>
                    <a:gd name="T22" fmla="*/ 0 w 853"/>
                    <a:gd name="T23" fmla="*/ 0 h 1121"/>
                    <a:gd name="T24" fmla="*/ 0 w 853"/>
                    <a:gd name="T25" fmla="*/ 0 h 1121"/>
                    <a:gd name="T26" fmla="*/ 0 w 853"/>
                    <a:gd name="T27" fmla="*/ 0 h 1121"/>
                    <a:gd name="T28" fmla="*/ 0 w 853"/>
                    <a:gd name="T29" fmla="*/ 0 h 1121"/>
                    <a:gd name="T30" fmla="*/ 0 w 853"/>
                    <a:gd name="T31" fmla="*/ 0 h 1121"/>
                    <a:gd name="T32" fmla="*/ 0 w 853"/>
                    <a:gd name="T33" fmla="*/ 0 h 1121"/>
                    <a:gd name="T34" fmla="*/ 0 w 853"/>
                    <a:gd name="T35" fmla="*/ 0 h 1121"/>
                    <a:gd name="T36" fmla="*/ 0 w 853"/>
                    <a:gd name="T37" fmla="*/ 0 h 1121"/>
                    <a:gd name="T38" fmla="*/ 0 w 853"/>
                    <a:gd name="T39" fmla="*/ 0 h 1121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853"/>
                    <a:gd name="T61" fmla="*/ 0 h 1121"/>
                    <a:gd name="T62" fmla="*/ 853 w 853"/>
                    <a:gd name="T63" fmla="*/ 1121 h 1121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853" h="1121">
                      <a:moveTo>
                        <a:pt x="273" y="19"/>
                      </a:moveTo>
                      <a:lnTo>
                        <a:pt x="0" y="0"/>
                      </a:lnTo>
                      <a:lnTo>
                        <a:pt x="853" y="1121"/>
                      </a:lnTo>
                      <a:lnTo>
                        <a:pt x="654" y="285"/>
                      </a:lnTo>
                      <a:lnTo>
                        <a:pt x="618" y="278"/>
                      </a:lnTo>
                      <a:lnTo>
                        <a:pt x="584" y="270"/>
                      </a:lnTo>
                      <a:lnTo>
                        <a:pt x="551" y="258"/>
                      </a:lnTo>
                      <a:lnTo>
                        <a:pt x="521" y="246"/>
                      </a:lnTo>
                      <a:lnTo>
                        <a:pt x="492" y="233"/>
                      </a:lnTo>
                      <a:lnTo>
                        <a:pt x="465" y="218"/>
                      </a:lnTo>
                      <a:lnTo>
                        <a:pt x="440" y="202"/>
                      </a:lnTo>
                      <a:lnTo>
                        <a:pt x="415" y="184"/>
                      </a:lnTo>
                      <a:lnTo>
                        <a:pt x="392" y="166"/>
                      </a:lnTo>
                      <a:lnTo>
                        <a:pt x="371" y="147"/>
                      </a:lnTo>
                      <a:lnTo>
                        <a:pt x="352" y="126"/>
                      </a:lnTo>
                      <a:lnTo>
                        <a:pt x="334" y="106"/>
                      </a:lnTo>
                      <a:lnTo>
                        <a:pt x="317" y="85"/>
                      </a:lnTo>
                      <a:lnTo>
                        <a:pt x="301" y="63"/>
                      </a:lnTo>
                      <a:lnTo>
                        <a:pt x="287" y="41"/>
                      </a:lnTo>
                      <a:lnTo>
                        <a:pt x="273" y="19"/>
                      </a:lnTo>
                      <a:close/>
                    </a:path>
                  </a:pathLst>
                </a:custGeom>
                <a:solidFill>
                  <a:srgbClr val="CC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396" name="Freeform 375"/>
                <p:cNvSpPr>
                  <a:spLocks/>
                </p:cNvSpPr>
                <p:nvPr/>
              </p:nvSpPr>
              <p:spPr bwMode="auto">
                <a:xfrm>
                  <a:off x="1779" y="2422"/>
                  <a:ext cx="234" cy="234"/>
                </a:xfrm>
                <a:custGeom>
                  <a:avLst/>
                  <a:gdLst>
                    <a:gd name="T0" fmla="*/ 0 w 3276"/>
                    <a:gd name="T1" fmla="*/ 0 h 3277"/>
                    <a:gd name="T2" fmla="*/ 0 w 3276"/>
                    <a:gd name="T3" fmla="*/ 0 h 3277"/>
                    <a:gd name="T4" fmla="*/ 0 w 3276"/>
                    <a:gd name="T5" fmla="*/ 0 h 3277"/>
                    <a:gd name="T6" fmla="*/ 0 w 3276"/>
                    <a:gd name="T7" fmla="*/ 0 h 3277"/>
                    <a:gd name="T8" fmla="*/ 0 w 3276"/>
                    <a:gd name="T9" fmla="*/ 0 h 3277"/>
                    <a:gd name="T10" fmla="*/ 0 w 3276"/>
                    <a:gd name="T11" fmla="*/ 0 h 3277"/>
                    <a:gd name="T12" fmla="*/ 0 w 3276"/>
                    <a:gd name="T13" fmla="*/ 0 h 3277"/>
                    <a:gd name="T14" fmla="*/ 0 w 3276"/>
                    <a:gd name="T15" fmla="*/ 0 h 3277"/>
                    <a:gd name="T16" fmla="*/ 0 w 3276"/>
                    <a:gd name="T17" fmla="*/ 0 h 3277"/>
                    <a:gd name="T18" fmla="*/ 0 w 3276"/>
                    <a:gd name="T19" fmla="*/ 0 h 3277"/>
                    <a:gd name="T20" fmla="*/ 0 w 3276"/>
                    <a:gd name="T21" fmla="*/ 0 h 3277"/>
                    <a:gd name="T22" fmla="*/ 0 w 3276"/>
                    <a:gd name="T23" fmla="*/ 0 h 3277"/>
                    <a:gd name="T24" fmla="*/ 0 w 3276"/>
                    <a:gd name="T25" fmla="*/ 0 h 3277"/>
                    <a:gd name="T26" fmla="*/ 0 w 3276"/>
                    <a:gd name="T27" fmla="*/ 0 h 3277"/>
                    <a:gd name="T28" fmla="*/ 0 w 3276"/>
                    <a:gd name="T29" fmla="*/ 0 h 3277"/>
                    <a:gd name="T30" fmla="*/ 0 w 3276"/>
                    <a:gd name="T31" fmla="*/ 0 h 3277"/>
                    <a:gd name="T32" fmla="*/ 0 w 3276"/>
                    <a:gd name="T33" fmla="*/ 0 h 3277"/>
                    <a:gd name="T34" fmla="*/ 0 w 3276"/>
                    <a:gd name="T35" fmla="*/ 0 h 3277"/>
                    <a:gd name="T36" fmla="*/ 0 w 3276"/>
                    <a:gd name="T37" fmla="*/ 0 h 3277"/>
                    <a:gd name="T38" fmla="*/ 0 w 3276"/>
                    <a:gd name="T39" fmla="*/ 0 h 3277"/>
                    <a:gd name="T40" fmla="*/ 0 w 3276"/>
                    <a:gd name="T41" fmla="*/ 0 h 3277"/>
                    <a:gd name="T42" fmla="*/ 0 w 3276"/>
                    <a:gd name="T43" fmla="*/ 0 h 3277"/>
                    <a:gd name="T44" fmla="*/ 0 w 3276"/>
                    <a:gd name="T45" fmla="*/ 0 h 3277"/>
                    <a:gd name="T46" fmla="*/ 0 w 3276"/>
                    <a:gd name="T47" fmla="*/ 0 h 3277"/>
                    <a:gd name="T48" fmla="*/ 0 w 3276"/>
                    <a:gd name="T49" fmla="*/ 0 h 3277"/>
                    <a:gd name="T50" fmla="*/ 0 w 3276"/>
                    <a:gd name="T51" fmla="*/ 0 h 3277"/>
                    <a:gd name="T52" fmla="*/ 0 w 3276"/>
                    <a:gd name="T53" fmla="*/ 0 h 3277"/>
                    <a:gd name="T54" fmla="*/ 0 w 3276"/>
                    <a:gd name="T55" fmla="*/ 0 h 3277"/>
                    <a:gd name="T56" fmla="*/ 0 w 3276"/>
                    <a:gd name="T57" fmla="*/ 0 h 3277"/>
                    <a:gd name="T58" fmla="*/ 0 w 3276"/>
                    <a:gd name="T59" fmla="*/ 0 h 3277"/>
                    <a:gd name="T60" fmla="*/ 0 w 3276"/>
                    <a:gd name="T61" fmla="*/ 0 h 3277"/>
                    <a:gd name="T62" fmla="*/ 0 w 3276"/>
                    <a:gd name="T63" fmla="*/ 0 h 3277"/>
                    <a:gd name="T64" fmla="*/ 0 w 3276"/>
                    <a:gd name="T65" fmla="*/ 0 h 3277"/>
                    <a:gd name="T66" fmla="*/ 0 w 3276"/>
                    <a:gd name="T67" fmla="*/ 0 h 3277"/>
                    <a:gd name="T68" fmla="*/ 0 w 3276"/>
                    <a:gd name="T69" fmla="*/ 0 h 3277"/>
                    <a:gd name="T70" fmla="*/ 0 w 3276"/>
                    <a:gd name="T71" fmla="*/ 0 h 3277"/>
                    <a:gd name="T72" fmla="*/ 0 w 3276"/>
                    <a:gd name="T73" fmla="*/ 0 h 3277"/>
                    <a:gd name="T74" fmla="*/ 0 w 3276"/>
                    <a:gd name="T75" fmla="*/ 0 h 3277"/>
                    <a:gd name="T76" fmla="*/ 0 w 3276"/>
                    <a:gd name="T77" fmla="*/ 0 h 3277"/>
                    <a:gd name="T78" fmla="*/ 0 w 3276"/>
                    <a:gd name="T79" fmla="*/ 0 h 3277"/>
                    <a:gd name="T80" fmla="*/ 0 w 3276"/>
                    <a:gd name="T81" fmla="*/ 0 h 3277"/>
                    <a:gd name="T82" fmla="*/ 0 w 3276"/>
                    <a:gd name="T83" fmla="*/ 0 h 3277"/>
                    <a:gd name="T84" fmla="*/ 0 w 3276"/>
                    <a:gd name="T85" fmla="*/ 0 h 3277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3276"/>
                    <a:gd name="T130" fmla="*/ 0 h 3277"/>
                    <a:gd name="T131" fmla="*/ 3276 w 3276"/>
                    <a:gd name="T132" fmla="*/ 3277 h 3277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3276" h="3277">
                      <a:moveTo>
                        <a:pt x="3272" y="1761"/>
                      </a:moveTo>
                      <a:lnTo>
                        <a:pt x="3264" y="1845"/>
                      </a:lnTo>
                      <a:lnTo>
                        <a:pt x="3251" y="1928"/>
                      </a:lnTo>
                      <a:lnTo>
                        <a:pt x="3235" y="2008"/>
                      </a:lnTo>
                      <a:lnTo>
                        <a:pt x="3215" y="2088"/>
                      </a:lnTo>
                      <a:lnTo>
                        <a:pt x="3190" y="2166"/>
                      </a:lnTo>
                      <a:lnTo>
                        <a:pt x="3162" y="2241"/>
                      </a:lnTo>
                      <a:lnTo>
                        <a:pt x="3131" y="2316"/>
                      </a:lnTo>
                      <a:lnTo>
                        <a:pt x="3096" y="2387"/>
                      </a:lnTo>
                      <a:lnTo>
                        <a:pt x="3057" y="2458"/>
                      </a:lnTo>
                      <a:lnTo>
                        <a:pt x="3016" y="2525"/>
                      </a:lnTo>
                      <a:lnTo>
                        <a:pt x="2972" y="2591"/>
                      </a:lnTo>
                      <a:lnTo>
                        <a:pt x="2925" y="2654"/>
                      </a:lnTo>
                      <a:lnTo>
                        <a:pt x="2874" y="2715"/>
                      </a:lnTo>
                      <a:lnTo>
                        <a:pt x="2821" y="2773"/>
                      </a:lnTo>
                      <a:lnTo>
                        <a:pt x="2764" y="2829"/>
                      </a:lnTo>
                      <a:lnTo>
                        <a:pt x="2707" y="2881"/>
                      </a:lnTo>
                      <a:lnTo>
                        <a:pt x="2646" y="2930"/>
                      </a:lnTo>
                      <a:lnTo>
                        <a:pt x="2582" y="2978"/>
                      </a:lnTo>
                      <a:lnTo>
                        <a:pt x="2517" y="3021"/>
                      </a:lnTo>
                      <a:lnTo>
                        <a:pt x="2449" y="3062"/>
                      </a:lnTo>
                      <a:lnTo>
                        <a:pt x="2380" y="3100"/>
                      </a:lnTo>
                      <a:lnTo>
                        <a:pt x="2309" y="3134"/>
                      </a:lnTo>
                      <a:lnTo>
                        <a:pt x="2236" y="3165"/>
                      </a:lnTo>
                      <a:lnTo>
                        <a:pt x="2161" y="3192"/>
                      </a:lnTo>
                      <a:lnTo>
                        <a:pt x="2085" y="3215"/>
                      </a:lnTo>
                      <a:lnTo>
                        <a:pt x="2006" y="3236"/>
                      </a:lnTo>
                      <a:lnTo>
                        <a:pt x="1927" y="3252"/>
                      </a:lnTo>
                      <a:lnTo>
                        <a:pt x="1847" y="3264"/>
                      </a:lnTo>
                      <a:lnTo>
                        <a:pt x="1765" y="3273"/>
                      </a:lnTo>
                      <a:lnTo>
                        <a:pt x="1683" y="3277"/>
                      </a:lnTo>
                      <a:lnTo>
                        <a:pt x="1599" y="3277"/>
                      </a:lnTo>
                      <a:lnTo>
                        <a:pt x="1516" y="3273"/>
                      </a:lnTo>
                      <a:lnTo>
                        <a:pt x="1431" y="3264"/>
                      </a:lnTo>
                      <a:lnTo>
                        <a:pt x="1348" y="3252"/>
                      </a:lnTo>
                      <a:lnTo>
                        <a:pt x="1268" y="3235"/>
                      </a:lnTo>
                      <a:lnTo>
                        <a:pt x="1188" y="3214"/>
                      </a:lnTo>
                      <a:lnTo>
                        <a:pt x="1111" y="3190"/>
                      </a:lnTo>
                      <a:lnTo>
                        <a:pt x="1035" y="3162"/>
                      </a:lnTo>
                      <a:lnTo>
                        <a:pt x="961" y="3131"/>
                      </a:lnTo>
                      <a:lnTo>
                        <a:pt x="889" y="3096"/>
                      </a:lnTo>
                      <a:lnTo>
                        <a:pt x="819" y="3058"/>
                      </a:lnTo>
                      <a:lnTo>
                        <a:pt x="751" y="3016"/>
                      </a:lnTo>
                      <a:lnTo>
                        <a:pt x="686" y="2972"/>
                      </a:lnTo>
                      <a:lnTo>
                        <a:pt x="622" y="2924"/>
                      </a:lnTo>
                      <a:lnTo>
                        <a:pt x="562" y="2874"/>
                      </a:lnTo>
                      <a:lnTo>
                        <a:pt x="503" y="2821"/>
                      </a:lnTo>
                      <a:lnTo>
                        <a:pt x="448" y="2765"/>
                      </a:lnTo>
                      <a:lnTo>
                        <a:pt x="396" y="2707"/>
                      </a:lnTo>
                      <a:lnTo>
                        <a:pt x="346" y="2645"/>
                      </a:lnTo>
                      <a:lnTo>
                        <a:pt x="299" y="2583"/>
                      </a:lnTo>
                      <a:lnTo>
                        <a:pt x="256" y="2517"/>
                      </a:lnTo>
                      <a:lnTo>
                        <a:pt x="214" y="2450"/>
                      </a:lnTo>
                      <a:lnTo>
                        <a:pt x="177" y="2380"/>
                      </a:lnTo>
                      <a:lnTo>
                        <a:pt x="143" y="2309"/>
                      </a:lnTo>
                      <a:lnTo>
                        <a:pt x="112" y="2235"/>
                      </a:lnTo>
                      <a:lnTo>
                        <a:pt x="84" y="2161"/>
                      </a:lnTo>
                      <a:lnTo>
                        <a:pt x="61" y="2084"/>
                      </a:lnTo>
                      <a:lnTo>
                        <a:pt x="41" y="2006"/>
                      </a:lnTo>
                      <a:lnTo>
                        <a:pt x="25" y="1927"/>
                      </a:lnTo>
                      <a:lnTo>
                        <a:pt x="13" y="1846"/>
                      </a:lnTo>
                      <a:lnTo>
                        <a:pt x="4" y="1765"/>
                      </a:lnTo>
                      <a:lnTo>
                        <a:pt x="0" y="1682"/>
                      </a:lnTo>
                      <a:lnTo>
                        <a:pt x="0" y="1598"/>
                      </a:lnTo>
                      <a:lnTo>
                        <a:pt x="5" y="1515"/>
                      </a:lnTo>
                      <a:lnTo>
                        <a:pt x="13" y="1430"/>
                      </a:lnTo>
                      <a:lnTo>
                        <a:pt x="25" y="1348"/>
                      </a:lnTo>
                      <a:lnTo>
                        <a:pt x="42" y="1267"/>
                      </a:lnTo>
                      <a:lnTo>
                        <a:pt x="62" y="1187"/>
                      </a:lnTo>
                      <a:lnTo>
                        <a:pt x="86" y="1110"/>
                      </a:lnTo>
                      <a:lnTo>
                        <a:pt x="115" y="1034"/>
                      </a:lnTo>
                      <a:lnTo>
                        <a:pt x="146" y="960"/>
                      </a:lnTo>
                      <a:lnTo>
                        <a:pt x="181" y="888"/>
                      </a:lnTo>
                      <a:lnTo>
                        <a:pt x="218" y="818"/>
                      </a:lnTo>
                      <a:lnTo>
                        <a:pt x="261" y="750"/>
                      </a:lnTo>
                      <a:lnTo>
                        <a:pt x="305" y="685"/>
                      </a:lnTo>
                      <a:lnTo>
                        <a:pt x="352" y="622"/>
                      </a:lnTo>
                      <a:lnTo>
                        <a:pt x="403" y="561"/>
                      </a:lnTo>
                      <a:lnTo>
                        <a:pt x="456" y="503"/>
                      </a:lnTo>
                      <a:lnTo>
                        <a:pt x="511" y="448"/>
                      </a:lnTo>
                      <a:lnTo>
                        <a:pt x="570" y="395"/>
                      </a:lnTo>
                      <a:lnTo>
                        <a:pt x="630" y="345"/>
                      </a:lnTo>
                      <a:lnTo>
                        <a:pt x="694" y="298"/>
                      </a:lnTo>
                      <a:lnTo>
                        <a:pt x="759" y="254"/>
                      </a:lnTo>
                      <a:lnTo>
                        <a:pt x="827" y="213"/>
                      </a:lnTo>
                      <a:lnTo>
                        <a:pt x="896" y="176"/>
                      </a:lnTo>
                      <a:lnTo>
                        <a:pt x="968" y="142"/>
                      </a:lnTo>
                      <a:lnTo>
                        <a:pt x="1041" y="111"/>
                      </a:lnTo>
                      <a:lnTo>
                        <a:pt x="1116" y="84"/>
                      </a:lnTo>
                      <a:lnTo>
                        <a:pt x="1192" y="60"/>
                      </a:lnTo>
                      <a:lnTo>
                        <a:pt x="1270" y="40"/>
                      </a:lnTo>
                      <a:lnTo>
                        <a:pt x="1349" y="24"/>
                      </a:lnTo>
                      <a:lnTo>
                        <a:pt x="1430" y="12"/>
                      </a:lnTo>
                      <a:lnTo>
                        <a:pt x="1512" y="4"/>
                      </a:lnTo>
                      <a:lnTo>
                        <a:pt x="1594" y="0"/>
                      </a:lnTo>
                      <a:lnTo>
                        <a:pt x="1678" y="0"/>
                      </a:lnTo>
                      <a:lnTo>
                        <a:pt x="1761" y="4"/>
                      </a:lnTo>
                      <a:lnTo>
                        <a:pt x="1846" y="12"/>
                      </a:lnTo>
                      <a:lnTo>
                        <a:pt x="1927" y="25"/>
                      </a:lnTo>
                      <a:lnTo>
                        <a:pt x="2009" y="41"/>
                      </a:lnTo>
                      <a:lnTo>
                        <a:pt x="2089" y="61"/>
                      </a:lnTo>
                      <a:lnTo>
                        <a:pt x="2166" y="85"/>
                      </a:lnTo>
                      <a:lnTo>
                        <a:pt x="2242" y="113"/>
                      </a:lnTo>
                      <a:lnTo>
                        <a:pt x="2315" y="145"/>
                      </a:lnTo>
                      <a:lnTo>
                        <a:pt x="2388" y="180"/>
                      </a:lnTo>
                      <a:lnTo>
                        <a:pt x="2457" y="218"/>
                      </a:lnTo>
                      <a:lnTo>
                        <a:pt x="2526" y="260"/>
                      </a:lnTo>
                      <a:lnTo>
                        <a:pt x="2591" y="304"/>
                      </a:lnTo>
                      <a:lnTo>
                        <a:pt x="2654" y="351"/>
                      </a:lnTo>
                      <a:lnTo>
                        <a:pt x="2714" y="402"/>
                      </a:lnTo>
                      <a:lnTo>
                        <a:pt x="2772" y="455"/>
                      </a:lnTo>
                      <a:lnTo>
                        <a:pt x="2828" y="510"/>
                      </a:lnTo>
                      <a:lnTo>
                        <a:pt x="2880" y="569"/>
                      </a:lnTo>
                      <a:lnTo>
                        <a:pt x="2931" y="630"/>
                      </a:lnTo>
                      <a:lnTo>
                        <a:pt x="2977" y="694"/>
                      </a:lnTo>
                      <a:lnTo>
                        <a:pt x="3021" y="758"/>
                      </a:lnTo>
                      <a:lnTo>
                        <a:pt x="3061" y="826"/>
                      </a:lnTo>
                      <a:lnTo>
                        <a:pt x="3100" y="896"/>
                      </a:lnTo>
                      <a:lnTo>
                        <a:pt x="3134" y="967"/>
                      </a:lnTo>
                      <a:lnTo>
                        <a:pt x="3164" y="1040"/>
                      </a:lnTo>
                      <a:lnTo>
                        <a:pt x="3191" y="1115"/>
                      </a:lnTo>
                      <a:lnTo>
                        <a:pt x="3216" y="1191"/>
                      </a:lnTo>
                      <a:lnTo>
                        <a:pt x="3236" y="1269"/>
                      </a:lnTo>
                      <a:lnTo>
                        <a:pt x="3252" y="1349"/>
                      </a:lnTo>
                      <a:lnTo>
                        <a:pt x="3264" y="1429"/>
                      </a:lnTo>
                      <a:lnTo>
                        <a:pt x="3272" y="1511"/>
                      </a:lnTo>
                      <a:lnTo>
                        <a:pt x="3276" y="1593"/>
                      </a:lnTo>
                      <a:lnTo>
                        <a:pt x="3276" y="1677"/>
                      </a:lnTo>
                      <a:lnTo>
                        <a:pt x="3272" y="1761"/>
                      </a:lnTo>
                      <a:close/>
                    </a:path>
                  </a:pathLst>
                </a:custGeom>
                <a:solidFill>
                  <a:srgbClr val="FFCC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397" name="Freeform 376"/>
                <p:cNvSpPr>
                  <a:spLocks/>
                </p:cNvSpPr>
                <p:nvPr/>
              </p:nvSpPr>
              <p:spPr bwMode="auto">
                <a:xfrm>
                  <a:off x="1990" y="2516"/>
                  <a:ext cx="43" cy="43"/>
                </a:xfrm>
                <a:custGeom>
                  <a:avLst/>
                  <a:gdLst>
                    <a:gd name="T0" fmla="*/ 0 w 602"/>
                    <a:gd name="T1" fmla="*/ 0 h 604"/>
                    <a:gd name="T2" fmla="*/ 0 w 602"/>
                    <a:gd name="T3" fmla="*/ 0 h 604"/>
                    <a:gd name="T4" fmla="*/ 0 w 602"/>
                    <a:gd name="T5" fmla="*/ 0 h 604"/>
                    <a:gd name="T6" fmla="*/ 0 w 602"/>
                    <a:gd name="T7" fmla="*/ 0 h 604"/>
                    <a:gd name="T8" fmla="*/ 0 w 602"/>
                    <a:gd name="T9" fmla="*/ 0 h 604"/>
                    <a:gd name="T10" fmla="*/ 0 w 602"/>
                    <a:gd name="T11" fmla="*/ 0 h 604"/>
                    <a:gd name="T12" fmla="*/ 0 w 602"/>
                    <a:gd name="T13" fmla="*/ 0 h 604"/>
                    <a:gd name="T14" fmla="*/ 0 w 602"/>
                    <a:gd name="T15" fmla="*/ 0 h 604"/>
                    <a:gd name="T16" fmla="*/ 0 w 602"/>
                    <a:gd name="T17" fmla="*/ 0 h 604"/>
                    <a:gd name="T18" fmla="*/ 0 w 602"/>
                    <a:gd name="T19" fmla="*/ 0 h 604"/>
                    <a:gd name="T20" fmla="*/ 0 w 602"/>
                    <a:gd name="T21" fmla="*/ 0 h 604"/>
                    <a:gd name="T22" fmla="*/ 0 w 602"/>
                    <a:gd name="T23" fmla="*/ 0 h 604"/>
                    <a:gd name="T24" fmla="*/ 0 w 602"/>
                    <a:gd name="T25" fmla="*/ 0 h 604"/>
                    <a:gd name="T26" fmla="*/ 0 w 602"/>
                    <a:gd name="T27" fmla="*/ 0 h 604"/>
                    <a:gd name="T28" fmla="*/ 0 w 602"/>
                    <a:gd name="T29" fmla="*/ 0 h 604"/>
                    <a:gd name="T30" fmla="*/ 0 w 602"/>
                    <a:gd name="T31" fmla="*/ 0 h 604"/>
                    <a:gd name="T32" fmla="*/ 0 w 602"/>
                    <a:gd name="T33" fmla="*/ 0 h 604"/>
                    <a:gd name="T34" fmla="*/ 0 w 602"/>
                    <a:gd name="T35" fmla="*/ 0 h 604"/>
                    <a:gd name="T36" fmla="*/ 0 w 602"/>
                    <a:gd name="T37" fmla="*/ 0 h 604"/>
                    <a:gd name="T38" fmla="*/ 0 w 602"/>
                    <a:gd name="T39" fmla="*/ 0 h 604"/>
                    <a:gd name="T40" fmla="*/ 0 w 602"/>
                    <a:gd name="T41" fmla="*/ 0 h 604"/>
                    <a:gd name="T42" fmla="*/ 0 w 602"/>
                    <a:gd name="T43" fmla="*/ 0 h 604"/>
                    <a:gd name="T44" fmla="*/ 0 w 602"/>
                    <a:gd name="T45" fmla="*/ 0 h 604"/>
                    <a:gd name="T46" fmla="*/ 0 w 602"/>
                    <a:gd name="T47" fmla="*/ 0 h 604"/>
                    <a:gd name="T48" fmla="*/ 0 w 602"/>
                    <a:gd name="T49" fmla="*/ 0 h 604"/>
                    <a:gd name="T50" fmla="*/ 0 w 602"/>
                    <a:gd name="T51" fmla="*/ 0 h 604"/>
                    <a:gd name="T52" fmla="*/ 0 w 602"/>
                    <a:gd name="T53" fmla="*/ 0 h 604"/>
                    <a:gd name="T54" fmla="*/ 0 w 602"/>
                    <a:gd name="T55" fmla="*/ 0 h 604"/>
                    <a:gd name="T56" fmla="*/ 0 w 602"/>
                    <a:gd name="T57" fmla="*/ 0 h 604"/>
                    <a:gd name="T58" fmla="*/ 0 w 602"/>
                    <a:gd name="T59" fmla="*/ 0 h 604"/>
                    <a:gd name="T60" fmla="*/ 0 w 602"/>
                    <a:gd name="T61" fmla="*/ 0 h 604"/>
                    <a:gd name="T62" fmla="*/ 0 w 602"/>
                    <a:gd name="T63" fmla="*/ 0 h 604"/>
                    <a:gd name="T64" fmla="*/ 0 w 602"/>
                    <a:gd name="T65" fmla="*/ 0 h 604"/>
                    <a:gd name="T66" fmla="*/ 0 w 602"/>
                    <a:gd name="T67" fmla="*/ 0 h 604"/>
                    <a:gd name="T68" fmla="*/ 0 w 602"/>
                    <a:gd name="T69" fmla="*/ 0 h 604"/>
                    <a:gd name="T70" fmla="*/ 0 w 602"/>
                    <a:gd name="T71" fmla="*/ 0 h 604"/>
                    <a:gd name="T72" fmla="*/ 0 w 602"/>
                    <a:gd name="T73" fmla="*/ 0 h 604"/>
                    <a:gd name="T74" fmla="*/ 0 w 602"/>
                    <a:gd name="T75" fmla="*/ 0 h 604"/>
                    <a:gd name="T76" fmla="*/ 0 w 602"/>
                    <a:gd name="T77" fmla="*/ 0 h 604"/>
                    <a:gd name="T78" fmla="*/ 0 w 602"/>
                    <a:gd name="T79" fmla="*/ 0 h 604"/>
                    <a:gd name="T80" fmla="*/ 0 w 602"/>
                    <a:gd name="T81" fmla="*/ 0 h 604"/>
                    <a:gd name="T82" fmla="*/ 0 w 602"/>
                    <a:gd name="T83" fmla="*/ 0 h 604"/>
                    <a:gd name="T84" fmla="*/ 0 w 602"/>
                    <a:gd name="T85" fmla="*/ 0 h 604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602"/>
                    <a:gd name="T130" fmla="*/ 0 h 604"/>
                    <a:gd name="T131" fmla="*/ 602 w 602"/>
                    <a:gd name="T132" fmla="*/ 604 h 604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602" h="604">
                      <a:moveTo>
                        <a:pt x="4" y="353"/>
                      </a:moveTo>
                      <a:lnTo>
                        <a:pt x="7" y="368"/>
                      </a:lnTo>
                      <a:lnTo>
                        <a:pt x="11" y="383"/>
                      </a:lnTo>
                      <a:lnTo>
                        <a:pt x="15" y="397"/>
                      </a:lnTo>
                      <a:lnTo>
                        <a:pt x="20" y="411"/>
                      </a:lnTo>
                      <a:lnTo>
                        <a:pt x="26" y="426"/>
                      </a:lnTo>
                      <a:lnTo>
                        <a:pt x="32" y="439"/>
                      </a:lnTo>
                      <a:lnTo>
                        <a:pt x="39" y="452"/>
                      </a:lnTo>
                      <a:lnTo>
                        <a:pt x="47" y="465"/>
                      </a:lnTo>
                      <a:lnTo>
                        <a:pt x="55" y="477"/>
                      </a:lnTo>
                      <a:lnTo>
                        <a:pt x="64" y="488"/>
                      </a:lnTo>
                      <a:lnTo>
                        <a:pt x="73" y="499"/>
                      </a:lnTo>
                      <a:lnTo>
                        <a:pt x="83" y="510"/>
                      </a:lnTo>
                      <a:lnTo>
                        <a:pt x="93" y="520"/>
                      </a:lnTo>
                      <a:lnTo>
                        <a:pt x="104" y="530"/>
                      </a:lnTo>
                      <a:lnTo>
                        <a:pt x="116" y="539"/>
                      </a:lnTo>
                      <a:lnTo>
                        <a:pt x="127" y="548"/>
                      </a:lnTo>
                      <a:lnTo>
                        <a:pt x="139" y="557"/>
                      </a:lnTo>
                      <a:lnTo>
                        <a:pt x="151" y="564"/>
                      </a:lnTo>
                      <a:lnTo>
                        <a:pt x="164" y="571"/>
                      </a:lnTo>
                      <a:lnTo>
                        <a:pt x="177" y="577"/>
                      </a:lnTo>
                      <a:lnTo>
                        <a:pt x="190" y="583"/>
                      </a:lnTo>
                      <a:lnTo>
                        <a:pt x="204" y="588"/>
                      </a:lnTo>
                      <a:lnTo>
                        <a:pt x="218" y="592"/>
                      </a:lnTo>
                      <a:lnTo>
                        <a:pt x="232" y="596"/>
                      </a:lnTo>
                      <a:lnTo>
                        <a:pt x="246" y="599"/>
                      </a:lnTo>
                      <a:lnTo>
                        <a:pt x="262" y="601"/>
                      </a:lnTo>
                      <a:lnTo>
                        <a:pt x="276" y="603"/>
                      </a:lnTo>
                      <a:lnTo>
                        <a:pt x="291" y="604"/>
                      </a:lnTo>
                      <a:lnTo>
                        <a:pt x="306" y="604"/>
                      </a:lnTo>
                      <a:lnTo>
                        <a:pt x="321" y="603"/>
                      </a:lnTo>
                      <a:lnTo>
                        <a:pt x="337" y="602"/>
                      </a:lnTo>
                      <a:lnTo>
                        <a:pt x="352" y="599"/>
                      </a:lnTo>
                      <a:lnTo>
                        <a:pt x="367" y="597"/>
                      </a:lnTo>
                      <a:lnTo>
                        <a:pt x="382" y="593"/>
                      </a:lnTo>
                      <a:lnTo>
                        <a:pt x="397" y="588"/>
                      </a:lnTo>
                      <a:lnTo>
                        <a:pt x="411" y="583"/>
                      </a:lnTo>
                      <a:lnTo>
                        <a:pt x="425" y="578"/>
                      </a:lnTo>
                      <a:lnTo>
                        <a:pt x="438" y="571"/>
                      </a:lnTo>
                      <a:lnTo>
                        <a:pt x="451" y="564"/>
                      </a:lnTo>
                      <a:lnTo>
                        <a:pt x="464" y="557"/>
                      </a:lnTo>
                      <a:lnTo>
                        <a:pt x="476" y="548"/>
                      </a:lnTo>
                      <a:lnTo>
                        <a:pt x="487" y="539"/>
                      </a:lnTo>
                      <a:lnTo>
                        <a:pt x="498" y="530"/>
                      </a:lnTo>
                      <a:lnTo>
                        <a:pt x="509" y="520"/>
                      </a:lnTo>
                      <a:lnTo>
                        <a:pt x="519" y="510"/>
                      </a:lnTo>
                      <a:lnTo>
                        <a:pt x="529" y="499"/>
                      </a:lnTo>
                      <a:lnTo>
                        <a:pt x="539" y="488"/>
                      </a:lnTo>
                      <a:lnTo>
                        <a:pt x="548" y="476"/>
                      </a:lnTo>
                      <a:lnTo>
                        <a:pt x="555" y="465"/>
                      </a:lnTo>
                      <a:lnTo>
                        <a:pt x="563" y="452"/>
                      </a:lnTo>
                      <a:lnTo>
                        <a:pt x="570" y="440"/>
                      </a:lnTo>
                      <a:lnTo>
                        <a:pt x="576" y="427"/>
                      </a:lnTo>
                      <a:lnTo>
                        <a:pt x="582" y="412"/>
                      </a:lnTo>
                      <a:lnTo>
                        <a:pt x="587" y="399"/>
                      </a:lnTo>
                      <a:lnTo>
                        <a:pt x="591" y="385"/>
                      </a:lnTo>
                      <a:lnTo>
                        <a:pt x="595" y="371"/>
                      </a:lnTo>
                      <a:lnTo>
                        <a:pt x="598" y="357"/>
                      </a:lnTo>
                      <a:lnTo>
                        <a:pt x="600" y="342"/>
                      </a:lnTo>
                      <a:lnTo>
                        <a:pt x="602" y="327"/>
                      </a:lnTo>
                      <a:lnTo>
                        <a:pt x="602" y="313"/>
                      </a:lnTo>
                      <a:lnTo>
                        <a:pt x="602" y="298"/>
                      </a:lnTo>
                      <a:lnTo>
                        <a:pt x="602" y="283"/>
                      </a:lnTo>
                      <a:lnTo>
                        <a:pt x="600" y="266"/>
                      </a:lnTo>
                      <a:lnTo>
                        <a:pt x="598" y="251"/>
                      </a:lnTo>
                      <a:lnTo>
                        <a:pt x="595" y="236"/>
                      </a:lnTo>
                      <a:lnTo>
                        <a:pt x="592" y="221"/>
                      </a:lnTo>
                      <a:lnTo>
                        <a:pt x="587" y="207"/>
                      </a:lnTo>
                      <a:lnTo>
                        <a:pt x="582" y="193"/>
                      </a:lnTo>
                      <a:lnTo>
                        <a:pt x="576" y="179"/>
                      </a:lnTo>
                      <a:lnTo>
                        <a:pt x="570" y="166"/>
                      </a:lnTo>
                      <a:lnTo>
                        <a:pt x="563" y="153"/>
                      </a:lnTo>
                      <a:lnTo>
                        <a:pt x="555" y="139"/>
                      </a:lnTo>
                      <a:lnTo>
                        <a:pt x="547" y="127"/>
                      </a:lnTo>
                      <a:lnTo>
                        <a:pt x="539" y="116"/>
                      </a:lnTo>
                      <a:lnTo>
                        <a:pt x="528" y="105"/>
                      </a:lnTo>
                      <a:lnTo>
                        <a:pt x="519" y="94"/>
                      </a:lnTo>
                      <a:lnTo>
                        <a:pt x="508" y="84"/>
                      </a:lnTo>
                      <a:lnTo>
                        <a:pt x="498" y="74"/>
                      </a:lnTo>
                      <a:lnTo>
                        <a:pt x="487" y="65"/>
                      </a:lnTo>
                      <a:lnTo>
                        <a:pt x="475" y="56"/>
                      </a:lnTo>
                      <a:lnTo>
                        <a:pt x="463" y="48"/>
                      </a:lnTo>
                      <a:lnTo>
                        <a:pt x="451" y="41"/>
                      </a:lnTo>
                      <a:lnTo>
                        <a:pt x="438" y="34"/>
                      </a:lnTo>
                      <a:lnTo>
                        <a:pt x="425" y="28"/>
                      </a:lnTo>
                      <a:lnTo>
                        <a:pt x="412" y="22"/>
                      </a:lnTo>
                      <a:lnTo>
                        <a:pt x="399" y="17"/>
                      </a:lnTo>
                      <a:lnTo>
                        <a:pt x="384" y="13"/>
                      </a:lnTo>
                      <a:lnTo>
                        <a:pt x="370" y="8"/>
                      </a:lnTo>
                      <a:lnTo>
                        <a:pt x="355" y="5"/>
                      </a:lnTo>
                      <a:lnTo>
                        <a:pt x="341" y="3"/>
                      </a:lnTo>
                      <a:lnTo>
                        <a:pt x="326" y="1"/>
                      </a:lnTo>
                      <a:lnTo>
                        <a:pt x="311" y="0"/>
                      </a:lnTo>
                      <a:lnTo>
                        <a:pt x="296" y="0"/>
                      </a:lnTo>
                      <a:lnTo>
                        <a:pt x="281" y="1"/>
                      </a:lnTo>
                      <a:lnTo>
                        <a:pt x="266" y="2"/>
                      </a:lnTo>
                      <a:lnTo>
                        <a:pt x="250" y="4"/>
                      </a:lnTo>
                      <a:lnTo>
                        <a:pt x="235" y="7"/>
                      </a:lnTo>
                      <a:lnTo>
                        <a:pt x="220" y="12"/>
                      </a:lnTo>
                      <a:lnTo>
                        <a:pt x="206" y="17"/>
                      </a:lnTo>
                      <a:lnTo>
                        <a:pt x="192" y="22"/>
                      </a:lnTo>
                      <a:lnTo>
                        <a:pt x="178" y="27"/>
                      </a:lnTo>
                      <a:lnTo>
                        <a:pt x="164" y="34"/>
                      </a:lnTo>
                      <a:lnTo>
                        <a:pt x="152" y="41"/>
                      </a:lnTo>
                      <a:lnTo>
                        <a:pt x="139" y="48"/>
                      </a:lnTo>
                      <a:lnTo>
                        <a:pt x="127" y="56"/>
                      </a:lnTo>
                      <a:lnTo>
                        <a:pt x="115" y="65"/>
                      </a:lnTo>
                      <a:lnTo>
                        <a:pt x="103" y="74"/>
                      </a:lnTo>
                      <a:lnTo>
                        <a:pt x="93" y="84"/>
                      </a:lnTo>
                      <a:lnTo>
                        <a:pt x="82" y="94"/>
                      </a:lnTo>
                      <a:lnTo>
                        <a:pt x="73" y="105"/>
                      </a:lnTo>
                      <a:lnTo>
                        <a:pt x="64" y="116"/>
                      </a:lnTo>
                      <a:lnTo>
                        <a:pt x="55" y="127"/>
                      </a:lnTo>
                      <a:lnTo>
                        <a:pt x="47" y="139"/>
                      </a:lnTo>
                      <a:lnTo>
                        <a:pt x="40" y="153"/>
                      </a:lnTo>
                      <a:lnTo>
                        <a:pt x="33" y="165"/>
                      </a:lnTo>
                      <a:lnTo>
                        <a:pt x="26" y="178"/>
                      </a:lnTo>
                      <a:lnTo>
                        <a:pt x="21" y="192"/>
                      </a:lnTo>
                      <a:lnTo>
                        <a:pt x="16" y="205"/>
                      </a:lnTo>
                      <a:lnTo>
                        <a:pt x="11" y="219"/>
                      </a:lnTo>
                      <a:lnTo>
                        <a:pt x="8" y="233"/>
                      </a:lnTo>
                      <a:lnTo>
                        <a:pt x="5" y="247"/>
                      </a:lnTo>
                      <a:lnTo>
                        <a:pt x="2" y="262"/>
                      </a:lnTo>
                      <a:lnTo>
                        <a:pt x="1" y="277"/>
                      </a:lnTo>
                      <a:lnTo>
                        <a:pt x="0" y="292"/>
                      </a:lnTo>
                      <a:lnTo>
                        <a:pt x="0" y="307"/>
                      </a:lnTo>
                      <a:lnTo>
                        <a:pt x="1" y="322"/>
                      </a:lnTo>
                      <a:lnTo>
                        <a:pt x="2" y="338"/>
                      </a:lnTo>
                      <a:lnTo>
                        <a:pt x="4" y="353"/>
                      </a:lnTo>
                      <a:close/>
                    </a:path>
                  </a:pathLst>
                </a:custGeom>
                <a:solidFill>
                  <a:srgbClr val="FFCC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398" name="Freeform 377"/>
                <p:cNvSpPr>
                  <a:spLocks/>
                </p:cNvSpPr>
                <p:nvPr/>
              </p:nvSpPr>
              <p:spPr bwMode="auto">
                <a:xfrm>
                  <a:off x="1945" y="2495"/>
                  <a:ext cx="48" cy="48"/>
                </a:xfrm>
                <a:custGeom>
                  <a:avLst/>
                  <a:gdLst>
                    <a:gd name="T0" fmla="*/ 0 w 680"/>
                    <a:gd name="T1" fmla="*/ 0 h 680"/>
                    <a:gd name="T2" fmla="*/ 0 w 680"/>
                    <a:gd name="T3" fmla="*/ 0 h 680"/>
                    <a:gd name="T4" fmla="*/ 0 w 680"/>
                    <a:gd name="T5" fmla="*/ 0 h 680"/>
                    <a:gd name="T6" fmla="*/ 0 w 680"/>
                    <a:gd name="T7" fmla="*/ 0 h 680"/>
                    <a:gd name="T8" fmla="*/ 0 w 680"/>
                    <a:gd name="T9" fmla="*/ 0 h 680"/>
                    <a:gd name="T10" fmla="*/ 0 w 680"/>
                    <a:gd name="T11" fmla="*/ 0 h 680"/>
                    <a:gd name="T12" fmla="*/ 0 w 680"/>
                    <a:gd name="T13" fmla="*/ 0 h 680"/>
                    <a:gd name="T14" fmla="*/ 0 w 680"/>
                    <a:gd name="T15" fmla="*/ 0 h 680"/>
                    <a:gd name="T16" fmla="*/ 0 w 680"/>
                    <a:gd name="T17" fmla="*/ 0 h 680"/>
                    <a:gd name="T18" fmla="*/ 0 w 680"/>
                    <a:gd name="T19" fmla="*/ 0 h 680"/>
                    <a:gd name="T20" fmla="*/ 0 w 680"/>
                    <a:gd name="T21" fmla="*/ 0 h 680"/>
                    <a:gd name="T22" fmla="*/ 0 w 680"/>
                    <a:gd name="T23" fmla="*/ 0 h 680"/>
                    <a:gd name="T24" fmla="*/ 0 w 680"/>
                    <a:gd name="T25" fmla="*/ 0 h 680"/>
                    <a:gd name="T26" fmla="*/ 0 w 680"/>
                    <a:gd name="T27" fmla="*/ 0 h 680"/>
                    <a:gd name="T28" fmla="*/ 0 w 680"/>
                    <a:gd name="T29" fmla="*/ 0 h 680"/>
                    <a:gd name="T30" fmla="*/ 0 w 680"/>
                    <a:gd name="T31" fmla="*/ 0 h 680"/>
                    <a:gd name="T32" fmla="*/ 0 w 680"/>
                    <a:gd name="T33" fmla="*/ 0 h 680"/>
                    <a:gd name="T34" fmla="*/ 0 w 680"/>
                    <a:gd name="T35" fmla="*/ 0 h 680"/>
                    <a:gd name="T36" fmla="*/ 0 w 680"/>
                    <a:gd name="T37" fmla="*/ 0 h 680"/>
                    <a:gd name="T38" fmla="*/ 0 w 680"/>
                    <a:gd name="T39" fmla="*/ 0 h 680"/>
                    <a:gd name="T40" fmla="*/ 0 w 680"/>
                    <a:gd name="T41" fmla="*/ 0 h 680"/>
                    <a:gd name="T42" fmla="*/ 0 w 680"/>
                    <a:gd name="T43" fmla="*/ 0 h 680"/>
                    <a:gd name="T44" fmla="*/ 0 w 680"/>
                    <a:gd name="T45" fmla="*/ 0 h 680"/>
                    <a:gd name="T46" fmla="*/ 0 w 680"/>
                    <a:gd name="T47" fmla="*/ 0 h 680"/>
                    <a:gd name="T48" fmla="*/ 0 w 680"/>
                    <a:gd name="T49" fmla="*/ 0 h 680"/>
                    <a:gd name="T50" fmla="*/ 0 w 680"/>
                    <a:gd name="T51" fmla="*/ 0 h 680"/>
                    <a:gd name="T52" fmla="*/ 0 w 680"/>
                    <a:gd name="T53" fmla="*/ 0 h 680"/>
                    <a:gd name="T54" fmla="*/ 0 w 680"/>
                    <a:gd name="T55" fmla="*/ 0 h 680"/>
                    <a:gd name="T56" fmla="*/ 0 w 680"/>
                    <a:gd name="T57" fmla="*/ 0 h 680"/>
                    <a:gd name="T58" fmla="*/ 0 w 680"/>
                    <a:gd name="T59" fmla="*/ 0 h 680"/>
                    <a:gd name="T60" fmla="*/ 0 w 680"/>
                    <a:gd name="T61" fmla="*/ 0 h 680"/>
                    <a:gd name="T62" fmla="*/ 0 w 680"/>
                    <a:gd name="T63" fmla="*/ 0 h 680"/>
                    <a:gd name="T64" fmla="*/ 0 w 680"/>
                    <a:gd name="T65" fmla="*/ 0 h 680"/>
                    <a:gd name="T66" fmla="*/ 0 w 680"/>
                    <a:gd name="T67" fmla="*/ 0 h 680"/>
                    <a:gd name="T68" fmla="*/ 0 w 680"/>
                    <a:gd name="T69" fmla="*/ 0 h 680"/>
                    <a:gd name="T70" fmla="*/ 0 w 680"/>
                    <a:gd name="T71" fmla="*/ 0 h 680"/>
                    <a:gd name="T72" fmla="*/ 0 w 680"/>
                    <a:gd name="T73" fmla="*/ 0 h 680"/>
                    <a:gd name="T74" fmla="*/ 0 w 680"/>
                    <a:gd name="T75" fmla="*/ 0 h 680"/>
                    <a:gd name="T76" fmla="*/ 0 w 680"/>
                    <a:gd name="T77" fmla="*/ 0 h 680"/>
                    <a:gd name="T78" fmla="*/ 0 w 680"/>
                    <a:gd name="T79" fmla="*/ 0 h 680"/>
                    <a:gd name="T80" fmla="*/ 0 w 680"/>
                    <a:gd name="T81" fmla="*/ 0 h 680"/>
                    <a:gd name="T82" fmla="*/ 0 w 680"/>
                    <a:gd name="T83" fmla="*/ 0 h 680"/>
                    <a:gd name="T84" fmla="*/ 0 w 680"/>
                    <a:gd name="T85" fmla="*/ 0 h 680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680"/>
                    <a:gd name="T130" fmla="*/ 0 h 680"/>
                    <a:gd name="T131" fmla="*/ 680 w 680"/>
                    <a:gd name="T132" fmla="*/ 680 h 680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680" h="680">
                      <a:moveTo>
                        <a:pt x="657" y="218"/>
                      </a:moveTo>
                      <a:lnTo>
                        <a:pt x="663" y="235"/>
                      </a:lnTo>
                      <a:lnTo>
                        <a:pt x="668" y="251"/>
                      </a:lnTo>
                      <a:lnTo>
                        <a:pt x="672" y="268"/>
                      </a:lnTo>
                      <a:lnTo>
                        <a:pt x="675" y="284"/>
                      </a:lnTo>
                      <a:lnTo>
                        <a:pt x="677" y="301"/>
                      </a:lnTo>
                      <a:lnTo>
                        <a:pt x="679" y="319"/>
                      </a:lnTo>
                      <a:lnTo>
                        <a:pt x="680" y="335"/>
                      </a:lnTo>
                      <a:lnTo>
                        <a:pt x="680" y="352"/>
                      </a:lnTo>
                      <a:lnTo>
                        <a:pt x="679" y="368"/>
                      </a:lnTo>
                      <a:lnTo>
                        <a:pt x="677" y="384"/>
                      </a:lnTo>
                      <a:lnTo>
                        <a:pt x="674" y="400"/>
                      </a:lnTo>
                      <a:lnTo>
                        <a:pt x="671" y="416"/>
                      </a:lnTo>
                      <a:lnTo>
                        <a:pt x="667" y="432"/>
                      </a:lnTo>
                      <a:lnTo>
                        <a:pt x="662" y="448"/>
                      </a:lnTo>
                      <a:lnTo>
                        <a:pt x="657" y="464"/>
                      </a:lnTo>
                      <a:lnTo>
                        <a:pt x="651" y="479"/>
                      </a:lnTo>
                      <a:lnTo>
                        <a:pt x="644" y="493"/>
                      </a:lnTo>
                      <a:lnTo>
                        <a:pt x="636" y="508"/>
                      </a:lnTo>
                      <a:lnTo>
                        <a:pt x="628" y="522"/>
                      </a:lnTo>
                      <a:lnTo>
                        <a:pt x="619" y="535"/>
                      </a:lnTo>
                      <a:lnTo>
                        <a:pt x="609" y="548"/>
                      </a:lnTo>
                      <a:lnTo>
                        <a:pt x="598" y="561"/>
                      </a:lnTo>
                      <a:lnTo>
                        <a:pt x="587" y="573"/>
                      </a:lnTo>
                      <a:lnTo>
                        <a:pt x="576" y="586"/>
                      </a:lnTo>
                      <a:lnTo>
                        <a:pt x="563" y="597"/>
                      </a:lnTo>
                      <a:lnTo>
                        <a:pt x="551" y="608"/>
                      </a:lnTo>
                      <a:lnTo>
                        <a:pt x="537" y="618"/>
                      </a:lnTo>
                      <a:lnTo>
                        <a:pt x="524" y="627"/>
                      </a:lnTo>
                      <a:lnTo>
                        <a:pt x="509" y="636"/>
                      </a:lnTo>
                      <a:lnTo>
                        <a:pt x="494" y="644"/>
                      </a:lnTo>
                      <a:lnTo>
                        <a:pt x="479" y="651"/>
                      </a:lnTo>
                      <a:lnTo>
                        <a:pt x="461" y="658"/>
                      </a:lnTo>
                      <a:lnTo>
                        <a:pt x="445" y="664"/>
                      </a:lnTo>
                      <a:lnTo>
                        <a:pt x="429" y="669"/>
                      </a:lnTo>
                      <a:lnTo>
                        <a:pt x="412" y="673"/>
                      </a:lnTo>
                      <a:lnTo>
                        <a:pt x="396" y="676"/>
                      </a:lnTo>
                      <a:lnTo>
                        <a:pt x="379" y="678"/>
                      </a:lnTo>
                      <a:lnTo>
                        <a:pt x="362" y="680"/>
                      </a:lnTo>
                      <a:lnTo>
                        <a:pt x="346" y="680"/>
                      </a:lnTo>
                      <a:lnTo>
                        <a:pt x="329" y="680"/>
                      </a:lnTo>
                      <a:lnTo>
                        <a:pt x="312" y="679"/>
                      </a:lnTo>
                      <a:lnTo>
                        <a:pt x="296" y="678"/>
                      </a:lnTo>
                      <a:lnTo>
                        <a:pt x="280" y="675"/>
                      </a:lnTo>
                      <a:lnTo>
                        <a:pt x="264" y="672"/>
                      </a:lnTo>
                      <a:lnTo>
                        <a:pt x="248" y="668"/>
                      </a:lnTo>
                      <a:lnTo>
                        <a:pt x="232" y="663"/>
                      </a:lnTo>
                      <a:lnTo>
                        <a:pt x="217" y="658"/>
                      </a:lnTo>
                      <a:lnTo>
                        <a:pt x="202" y="651"/>
                      </a:lnTo>
                      <a:lnTo>
                        <a:pt x="187" y="644"/>
                      </a:lnTo>
                      <a:lnTo>
                        <a:pt x="172" y="637"/>
                      </a:lnTo>
                      <a:lnTo>
                        <a:pt x="158" y="629"/>
                      </a:lnTo>
                      <a:lnTo>
                        <a:pt x="145" y="619"/>
                      </a:lnTo>
                      <a:lnTo>
                        <a:pt x="132" y="610"/>
                      </a:lnTo>
                      <a:lnTo>
                        <a:pt x="119" y="600"/>
                      </a:lnTo>
                      <a:lnTo>
                        <a:pt x="107" y="589"/>
                      </a:lnTo>
                      <a:lnTo>
                        <a:pt x="95" y="576"/>
                      </a:lnTo>
                      <a:lnTo>
                        <a:pt x="84" y="564"/>
                      </a:lnTo>
                      <a:lnTo>
                        <a:pt x="73" y="551"/>
                      </a:lnTo>
                      <a:lnTo>
                        <a:pt x="63" y="538"/>
                      </a:lnTo>
                      <a:lnTo>
                        <a:pt x="54" y="524"/>
                      </a:lnTo>
                      <a:lnTo>
                        <a:pt x="45" y="510"/>
                      </a:lnTo>
                      <a:lnTo>
                        <a:pt x="36" y="495"/>
                      </a:lnTo>
                      <a:lnTo>
                        <a:pt x="29" y="479"/>
                      </a:lnTo>
                      <a:lnTo>
                        <a:pt x="22" y="463"/>
                      </a:lnTo>
                      <a:lnTo>
                        <a:pt x="16" y="447"/>
                      </a:lnTo>
                      <a:lnTo>
                        <a:pt x="11" y="429"/>
                      </a:lnTo>
                      <a:lnTo>
                        <a:pt x="7" y="413"/>
                      </a:lnTo>
                      <a:lnTo>
                        <a:pt x="4" y="396"/>
                      </a:lnTo>
                      <a:lnTo>
                        <a:pt x="2" y="380"/>
                      </a:lnTo>
                      <a:lnTo>
                        <a:pt x="0" y="363"/>
                      </a:lnTo>
                      <a:lnTo>
                        <a:pt x="0" y="347"/>
                      </a:lnTo>
                      <a:lnTo>
                        <a:pt x="0" y="330"/>
                      </a:lnTo>
                      <a:lnTo>
                        <a:pt x="1" y="314"/>
                      </a:lnTo>
                      <a:lnTo>
                        <a:pt x="2" y="296"/>
                      </a:lnTo>
                      <a:lnTo>
                        <a:pt x="5" y="280"/>
                      </a:lnTo>
                      <a:lnTo>
                        <a:pt x="8" y="264"/>
                      </a:lnTo>
                      <a:lnTo>
                        <a:pt x="12" y="249"/>
                      </a:lnTo>
                      <a:lnTo>
                        <a:pt x="17" y="233"/>
                      </a:lnTo>
                      <a:lnTo>
                        <a:pt x="22" y="218"/>
                      </a:lnTo>
                      <a:lnTo>
                        <a:pt x="29" y="203"/>
                      </a:lnTo>
                      <a:lnTo>
                        <a:pt x="36" y="188"/>
                      </a:lnTo>
                      <a:lnTo>
                        <a:pt x="44" y="173"/>
                      </a:lnTo>
                      <a:lnTo>
                        <a:pt x="53" y="159"/>
                      </a:lnTo>
                      <a:lnTo>
                        <a:pt x="62" y="145"/>
                      </a:lnTo>
                      <a:lnTo>
                        <a:pt x="71" y="132"/>
                      </a:lnTo>
                      <a:lnTo>
                        <a:pt x="81" y="120"/>
                      </a:lnTo>
                      <a:lnTo>
                        <a:pt x="92" y="107"/>
                      </a:lnTo>
                      <a:lnTo>
                        <a:pt x="104" y="96"/>
                      </a:lnTo>
                      <a:lnTo>
                        <a:pt x="116" y="85"/>
                      </a:lnTo>
                      <a:lnTo>
                        <a:pt x="129" y="74"/>
                      </a:lnTo>
                      <a:lnTo>
                        <a:pt x="142" y="64"/>
                      </a:lnTo>
                      <a:lnTo>
                        <a:pt x="156" y="55"/>
                      </a:lnTo>
                      <a:lnTo>
                        <a:pt x="170" y="46"/>
                      </a:lnTo>
                      <a:lnTo>
                        <a:pt x="186" y="37"/>
                      </a:lnTo>
                      <a:lnTo>
                        <a:pt x="202" y="29"/>
                      </a:lnTo>
                      <a:lnTo>
                        <a:pt x="218" y="23"/>
                      </a:lnTo>
                      <a:lnTo>
                        <a:pt x="234" y="17"/>
                      </a:lnTo>
                      <a:lnTo>
                        <a:pt x="251" y="12"/>
                      </a:lnTo>
                      <a:lnTo>
                        <a:pt x="267" y="8"/>
                      </a:lnTo>
                      <a:lnTo>
                        <a:pt x="284" y="5"/>
                      </a:lnTo>
                      <a:lnTo>
                        <a:pt x="300" y="2"/>
                      </a:lnTo>
                      <a:lnTo>
                        <a:pt x="317" y="1"/>
                      </a:lnTo>
                      <a:lnTo>
                        <a:pt x="334" y="0"/>
                      </a:lnTo>
                      <a:lnTo>
                        <a:pt x="351" y="0"/>
                      </a:lnTo>
                      <a:lnTo>
                        <a:pt x="367" y="1"/>
                      </a:lnTo>
                      <a:lnTo>
                        <a:pt x="384" y="3"/>
                      </a:lnTo>
                      <a:lnTo>
                        <a:pt x="400" y="6"/>
                      </a:lnTo>
                      <a:lnTo>
                        <a:pt x="416" y="9"/>
                      </a:lnTo>
                      <a:lnTo>
                        <a:pt x="431" y="13"/>
                      </a:lnTo>
                      <a:lnTo>
                        <a:pt x="447" y="18"/>
                      </a:lnTo>
                      <a:lnTo>
                        <a:pt x="462" y="23"/>
                      </a:lnTo>
                      <a:lnTo>
                        <a:pt x="478" y="29"/>
                      </a:lnTo>
                      <a:lnTo>
                        <a:pt x="493" y="36"/>
                      </a:lnTo>
                      <a:lnTo>
                        <a:pt x="507" y="45"/>
                      </a:lnTo>
                      <a:lnTo>
                        <a:pt x="521" y="53"/>
                      </a:lnTo>
                      <a:lnTo>
                        <a:pt x="534" y="62"/>
                      </a:lnTo>
                      <a:lnTo>
                        <a:pt x="548" y="72"/>
                      </a:lnTo>
                      <a:lnTo>
                        <a:pt x="560" y="82"/>
                      </a:lnTo>
                      <a:lnTo>
                        <a:pt x="572" y="93"/>
                      </a:lnTo>
                      <a:lnTo>
                        <a:pt x="584" y="104"/>
                      </a:lnTo>
                      <a:lnTo>
                        <a:pt x="595" y="117"/>
                      </a:lnTo>
                      <a:lnTo>
                        <a:pt x="606" y="129"/>
                      </a:lnTo>
                      <a:lnTo>
                        <a:pt x="617" y="143"/>
                      </a:lnTo>
                      <a:lnTo>
                        <a:pt x="626" y="156"/>
                      </a:lnTo>
                      <a:lnTo>
                        <a:pt x="635" y="171"/>
                      </a:lnTo>
                      <a:lnTo>
                        <a:pt x="643" y="187"/>
                      </a:lnTo>
                      <a:lnTo>
                        <a:pt x="650" y="202"/>
                      </a:lnTo>
                      <a:lnTo>
                        <a:pt x="657" y="218"/>
                      </a:lnTo>
                      <a:close/>
                    </a:path>
                  </a:pathLst>
                </a:custGeom>
                <a:solidFill>
                  <a:srgbClr val="F2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399" name="Freeform 378"/>
                <p:cNvSpPr>
                  <a:spLocks/>
                </p:cNvSpPr>
                <p:nvPr/>
              </p:nvSpPr>
              <p:spPr bwMode="auto">
                <a:xfrm>
                  <a:off x="1951" y="2568"/>
                  <a:ext cx="48" cy="22"/>
                </a:xfrm>
                <a:custGeom>
                  <a:avLst/>
                  <a:gdLst>
                    <a:gd name="T0" fmla="*/ 0 w 675"/>
                    <a:gd name="T1" fmla="*/ 0 h 313"/>
                    <a:gd name="T2" fmla="*/ 0 w 675"/>
                    <a:gd name="T3" fmla="*/ 0 h 313"/>
                    <a:gd name="T4" fmla="*/ 0 w 675"/>
                    <a:gd name="T5" fmla="*/ 0 h 313"/>
                    <a:gd name="T6" fmla="*/ 0 w 675"/>
                    <a:gd name="T7" fmla="*/ 0 h 313"/>
                    <a:gd name="T8" fmla="*/ 0 w 675"/>
                    <a:gd name="T9" fmla="*/ 0 h 313"/>
                    <a:gd name="T10" fmla="*/ 0 w 675"/>
                    <a:gd name="T11" fmla="*/ 0 h 313"/>
                    <a:gd name="T12" fmla="*/ 0 w 675"/>
                    <a:gd name="T13" fmla="*/ 0 h 313"/>
                    <a:gd name="T14" fmla="*/ 0 w 675"/>
                    <a:gd name="T15" fmla="*/ 0 h 313"/>
                    <a:gd name="T16" fmla="*/ 0 w 675"/>
                    <a:gd name="T17" fmla="*/ 0 h 313"/>
                    <a:gd name="T18" fmla="*/ 0 w 675"/>
                    <a:gd name="T19" fmla="*/ 0 h 313"/>
                    <a:gd name="T20" fmla="*/ 0 w 675"/>
                    <a:gd name="T21" fmla="*/ 0 h 313"/>
                    <a:gd name="T22" fmla="*/ 0 w 675"/>
                    <a:gd name="T23" fmla="*/ 0 h 313"/>
                    <a:gd name="T24" fmla="*/ 0 w 675"/>
                    <a:gd name="T25" fmla="*/ 0 h 313"/>
                    <a:gd name="T26" fmla="*/ 0 w 675"/>
                    <a:gd name="T27" fmla="*/ 0 h 313"/>
                    <a:gd name="T28" fmla="*/ 0 w 675"/>
                    <a:gd name="T29" fmla="*/ 0 h 313"/>
                    <a:gd name="T30" fmla="*/ 0 w 675"/>
                    <a:gd name="T31" fmla="*/ 0 h 313"/>
                    <a:gd name="T32" fmla="*/ 0 w 675"/>
                    <a:gd name="T33" fmla="*/ 0 h 313"/>
                    <a:gd name="T34" fmla="*/ 0 w 675"/>
                    <a:gd name="T35" fmla="*/ 0 h 313"/>
                    <a:gd name="T36" fmla="*/ 0 w 675"/>
                    <a:gd name="T37" fmla="*/ 0 h 313"/>
                    <a:gd name="T38" fmla="*/ 0 w 675"/>
                    <a:gd name="T39" fmla="*/ 0 h 313"/>
                    <a:gd name="T40" fmla="*/ 0 w 675"/>
                    <a:gd name="T41" fmla="*/ 0 h 313"/>
                    <a:gd name="T42" fmla="*/ 0 w 675"/>
                    <a:gd name="T43" fmla="*/ 0 h 313"/>
                    <a:gd name="T44" fmla="*/ 0 w 675"/>
                    <a:gd name="T45" fmla="*/ 0 h 313"/>
                    <a:gd name="T46" fmla="*/ 0 w 675"/>
                    <a:gd name="T47" fmla="*/ 0 h 313"/>
                    <a:gd name="T48" fmla="*/ 0 w 675"/>
                    <a:gd name="T49" fmla="*/ 0 h 313"/>
                    <a:gd name="T50" fmla="*/ 0 w 675"/>
                    <a:gd name="T51" fmla="*/ 0 h 313"/>
                    <a:gd name="T52" fmla="*/ 0 w 675"/>
                    <a:gd name="T53" fmla="*/ 0 h 313"/>
                    <a:gd name="T54" fmla="*/ 0 w 675"/>
                    <a:gd name="T55" fmla="*/ 0 h 313"/>
                    <a:gd name="T56" fmla="*/ 0 w 675"/>
                    <a:gd name="T57" fmla="*/ 0 h 313"/>
                    <a:gd name="T58" fmla="*/ 0 w 675"/>
                    <a:gd name="T59" fmla="*/ 0 h 313"/>
                    <a:gd name="T60" fmla="*/ 0 w 675"/>
                    <a:gd name="T61" fmla="*/ 0 h 313"/>
                    <a:gd name="T62" fmla="*/ 0 w 675"/>
                    <a:gd name="T63" fmla="*/ 0 h 313"/>
                    <a:gd name="T64" fmla="*/ 0 w 675"/>
                    <a:gd name="T65" fmla="*/ 0 h 313"/>
                    <a:gd name="T66" fmla="*/ 0 w 675"/>
                    <a:gd name="T67" fmla="*/ 0 h 313"/>
                    <a:gd name="T68" fmla="*/ 0 w 675"/>
                    <a:gd name="T69" fmla="*/ 0 h 313"/>
                    <a:gd name="T70" fmla="*/ 0 w 675"/>
                    <a:gd name="T71" fmla="*/ 0 h 313"/>
                    <a:gd name="T72" fmla="*/ 0 w 675"/>
                    <a:gd name="T73" fmla="*/ 0 h 313"/>
                    <a:gd name="T74" fmla="*/ 0 w 675"/>
                    <a:gd name="T75" fmla="*/ 0 h 313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675"/>
                    <a:gd name="T115" fmla="*/ 0 h 313"/>
                    <a:gd name="T116" fmla="*/ 675 w 675"/>
                    <a:gd name="T117" fmla="*/ 313 h 313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675" h="313">
                      <a:moveTo>
                        <a:pt x="13" y="78"/>
                      </a:moveTo>
                      <a:lnTo>
                        <a:pt x="7" y="71"/>
                      </a:lnTo>
                      <a:lnTo>
                        <a:pt x="3" y="63"/>
                      </a:lnTo>
                      <a:lnTo>
                        <a:pt x="1" y="54"/>
                      </a:lnTo>
                      <a:lnTo>
                        <a:pt x="0" y="45"/>
                      </a:lnTo>
                      <a:lnTo>
                        <a:pt x="1" y="36"/>
                      </a:lnTo>
                      <a:lnTo>
                        <a:pt x="4" y="28"/>
                      </a:lnTo>
                      <a:lnTo>
                        <a:pt x="9" y="20"/>
                      </a:lnTo>
                      <a:lnTo>
                        <a:pt x="15" y="13"/>
                      </a:lnTo>
                      <a:lnTo>
                        <a:pt x="22" y="7"/>
                      </a:lnTo>
                      <a:lnTo>
                        <a:pt x="30" y="3"/>
                      </a:lnTo>
                      <a:lnTo>
                        <a:pt x="39" y="1"/>
                      </a:lnTo>
                      <a:lnTo>
                        <a:pt x="48" y="0"/>
                      </a:lnTo>
                      <a:lnTo>
                        <a:pt x="57" y="1"/>
                      </a:lnTo>
                      <a:lnTo>
                        <a:pt x="65" y="4"/>
                      </a:lnTo>
                      <a:lnTo>
                        <a:pt x="73" y="9"/>
                      </a:lnTo>
                      <a:lnTo>
                        <a:pt x="80" y="15"/>
                      </a:lnTo>
                      <a:lnTo>
                        <a:pt x="102" y="36"/>
                      </a:lnTo>
                      <a:lnTo>
                        <a:pt x="124" y="55"/>
                      </a:lnTo>
                      <a:lnTo>
                        <a:pt x="145" y="74"/>
                      </a:lnTo>
                      <a:lnTo>
                        <a:pt x="167" y="90"/>
                      </a:lnTo>
                      <a:lnTo>
                        <a:pt x="190" y="107"/>
                      </a:lnTo>
                      <a:lnTo>
                        <a:pt x="212" y="121"/>
                      </a:lnTo>
                      <a:lnTo>
                        <a:pt x="236" y="134"/>
                      </a:lnTo>
                      <a:lnTo>
                        <a:pt x="259" y="146"/>
                      </a:lnTo>
                      <a:lnTo>
                        <a:pt x="281" y="157"/>
                      </a:lnTo>
                      <a:lnTo>
                        <a:pt x="304" y="166"/>
                      </a:lnTo>
                      <a:lnTo>
                        <a:pt x="326" y="175"/>
                      </a:lnTo>
                      <a:lnTo>
                        <a:pt x="348" y="182"/>
                      </a:lnTo>
                      <a:lnTo>
                        <a:pt x="370" y="189"/>
                      </a:lnTo>
                      <a:lnTo>
                        <a:pt x="392" y="195"/>
                      </a:lnTo>
                      <a:lnTo>
                        <a:pt x="413" y="200"/>
                      </a:lnTo>
                      <a:lnTo>
                        <a:pt x="434" y="204"/>
                      </a:lnTo>
                      <a:lnTo>
                        <a:pt x="472" y="211"/>
                      </a:lnTo>
                      <a:lnTo>
                        <a:pt x="508" y="216"/>
                      </a:lnTo>
                      <a:lnTo>
                        <a:pt x="540" y="218"/>
                      </a:lnTo>
                      <a:lnTo>
                        <a:pt x="568" y="219"/>
                      </a:lnTo>
                      <a:lnTo>
                        <a:pt x="607" y="219"/>
                      </a:lnTo>
                      <a:lnTo>
                        <a:pt x="622" y="218"/>
                      </a:lnTo>
                      <a:lnTo>
                        <a:pt x="632" y="218"/>
                      </a:lnTo>
                      <a:lnTo>
                        <a:pt x="641" y="219"/>
                      </a:lnTo>
                      <a:lnTo>
                        <a:pt x="649" y="223"/>
                      </a:lnTo>
                      <a:lnTo>
                        <a:pt x="657" y="228"/>
                      </a:lnTo>
                      <a:lnTo>
                        <a:pt x="664" y="235"/>
                      </a:lnTo>
                      <a:lnTo>
                        <a:pt x="669" y="242"/>
                      </a:lnTo>
                      <a:lnTo>
                        <a:pt x="672" y="251"/>
                      </a:lnTo>
                      <a:lnTo>
                        <a:pt x="674" y="260"/>
                      </a:lnTo>
                      <a:lnTo>
                        <a:pt x="675" y="269"/>
                      </a:lnTo>
                      <a:lnTo>
                        <a:pt x="673" y="278"/>
                      </a:lnTo>
                      <a:lnTo>
                        <a:pt x="669" y="286"/>
                      </a:lnTo>
                      <a:lnTo>
                        <a:pt x="665" y="294"/>
                      </a:lnTo>
                      <a:lnTo>
                        <a:pt x="658" y="300"/>
                      </a:lnTo>
                      <a:lnTo>
                        <a:pt x="650" y="305"/>
                      </a:lnTo>
                      <a:lnTo>
                        <a:pt x="642" y="309"/>
                      </a:lnTo>
                      <a:lnTo>
                        <a:pt x="633" y="311"/>
                      </a:lnTo>
                      <a:lnTo>
                        <a:pt x="612" y="313"/>
                      </a:lnTo>
                      <a:lnTo>
                        <a:pt x="566" y="313"/>
                      </a:lnTo>
                      <a:lnTo>
                        <a:pt x="534" y="312"/>
                      </a:lnTo>
                      <a:lnTo>
                        <a:pt x="497" y="310"/>
                      </a:lnTo>
                      <a:lnTo>
                        <a:pt x="457" y="305"/>
                      </a:lnTo>
                      <a:lnTo>
                        <a:pt x="413" y="297"/>
                      </a:lnTo>
                      <a:lnTo>
                        <a:pt x="390" y="292"/>
                      </a:lnTo>
                      <a:lnTo>
                        <a:pt x="365" y="286"/>
                      </a:lnTo>
                      <a:lnTo>
                        <a:pt x="341" y="279"/>
                      </a:lnTo>
                      <a:lnTo>
                        <a:pt x="317" y="272"/>
                      </a:lnTo>
                      <a:lnTo>
                        <a:pt x="292" y="263"/>
                      </a:lnTo>
                      <a:lnTo>
                        <a:pt x="267" y="253"/>
                      </a:lnTo>
                      <a:lnTo>
                        <a:pt x="241" y="242"/>
                      </a:lnTo>
                      <a:lnTo>
                        <a:pt x="215" y="229"/>
                      </a:lnTo>
                      <a:lnTo>
                        <a:pt x="189" y="215"/>
                      </a:lnTo>
                      <a:lnTo>
                        <a:pt x="163" y="200"/>
                      </a:lnTo>
                      <a:lnTo>
                        <a:pt x="138" y="184"/>
                      </a:lnTo>
                      <a:lnTo>
                        <a:pt x="112" y="166"/>
                      </a:lnTo>
                      <a:lnTo>
                        <a:pt x="86" y="147"/>
                      </a:lnTo>
                      <a:lnTo>
                        <a:pt x="61" y="126"/>
                      </a:lnTo>
                      <a:lnTo>
                        <a:pt x="37" y="104"/>
                      </a:lnTo>
                      <a:lnTo>
                        <a:pt x="13" y="78"/>
                      </a:lnTo>
                      <a:close/>
                    </a:path>
                  </a:pathLst>
                </a:custGeom>
                <a:solidFill>
                  <a:srgbClr val="FF4C4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400" name="Freeform 379"/>
                <p:cNvSpPr>
                  <a:spLocks/>
                </p:cNvSpPr>
                <p:nvPr/>
              </p:nvSpPr>
              <p:spPr bwMode="auto">
                <a:xfrm>
                  <a:off x="1891" y="2535"/>
                  <a:ext cx="37" cy="37"/>
                </a:xfrm>
                <a:custGeom>
                  <a:avLst/>
                  <a:gdLst>
                    <a:gd name="T0" fmla="*/ 0 w 523"/>
                    <a:gd name="T1" fmla="*/ 0 h 524"/>
                    <a:gd name="T2" fmla="*/ 0 w 523"/>
                    <a:gd name="T3" fmla="*/ 0 h 524"/>
                    <a:gd name="T4" fmla="*/ 0 w 523"/>
                    <a:gd name="T5" fmla="*/ 0 h 524"/>
                    <a:gd name="T6" fmla="*/ 0 w 523"/>
                    <a:gd name="T7" fmla="*/ 0 h 524"/>
                    <a:gd name="T8" fmla="*/ 0 w 523"/>
                    <a:gd name="T9" fmla="*/ 0 h 524"/>
                    <a:gd name="T10" fmla="*/ 0 w 523"/>
                    <a:gd name="T11" fmla="*/ 0 h 524"/>
                    <a:gd name="T12" fmla="*/ 0 w 523"/>
                    <a:gd name="T13" fmla="*/ 0 h 524"/>
                    <a:gd name="T14" fmla="*/ 0 w 523"/>
                    <a:gd name="T15" fmla="*/ 0 h 524"/>
                    <a:gd name="T16" fmla="*/ 0 w 523"/>
                    <a:gd name="T17" fmla="*/ 0 h 524"/>
                    <a:gd name="T18" fmla="*/ 0 w 523"/>
                    <a:gd name="T19" fmla="*/ 0 h 524"/>
                    <a:gd name="T20" fmla="*/ 0 w 523"/>
                    <a:gd name="T21" fmla="*/ 0 h 524"/>
                    <a:gd name="T22" fmla="*/ 0 w 523"/>
                    <a:gd name="T23" fmla="*/ 0 h 524"/>
                    <a:gd name="T24" fmla="*/ 0 w 523"/>
                    <a:gd name="T25" fmla="*/ 0 h 524"/>
                    <a:gd name="T26" fmla="*/ 0 w 523"/>
                    <a:gd name="T27" fmla="*/ 0 h 524"/>
                    <a:gd name="T28" fmla="*/ 0 w 523"/>
                    <a:gd name="T29" fmla="*/ 0 h 524"/>
                    <a:gd name="T30" fmla="*/ 0 w 523"/>
                    <a:gd name="T31" fmla="*/ 0 h 524"/>
                    <a:gd name="T32" fmla="*/ 0 w 523"/>
                    <a:gd name="T33" fmla="*/ 0 h 524"/>
                    <a:gd name="T34" fmla="*/ 0 w 523"/>
                    <a:gd name="T35" fmla="*/ 0 h 524"/>
                    <a:gd name="T36" fmla="*/ 0 w 523"/>
                    <a:gd name="T37" fmla="*/ 0 h 524"/>
                    <a:gd name="T38" fmla="*/ 0 w 523"/>
                    <a:gd name="T39" fmla="*/ 0 h 524"/>
                    <a:gd name="T40" fmla="*/ 0 w 523"/>
                    <a:gd name="T41" fmla="*/ 0 h 524"/>
                    <a:gd name="T42" fmla="*/ 0 w 523"/>
                    <a:gd name="T43" fmla="*/ 0 h 524"/>
                    <a:gd name="T44" fmla="*/ 0 w 523"/>
                    <a:gd name="T45" fmla="*/ 0 h 524"/>
                    <a:gd name="T46" fmla="*/ 0 w 523"/>
                    <a:gd name="T47" fmla="*/ 0 h 524"/>
                    <a:gd name="T48" fmla="*/ 0 w 523"/>
                    <a:gd name="T49" fmla="*/ 0 h 524"/>
                    <a:gd name="T50" fmla="*/ 0 w 523"/>
                    <a:gd name="T51" fmla="*/ 0 h 524"/>
                    <a:gd name="T52" fmla="*/ 0 w 523"/>
                    <a:gd name="T53" fmla="*/ 0 h 524"/>
                    <a:gd name="T54" fmla="*/ 0 w 523"/>
                    <a:gd name="T55" fmla="*/ 0 h 524"/>
                    <a:gd name="T56" fmla="*/ 0 w 523"/>
                    <a:gd name="T57" fmla="*/ 0 h 524"/>
                    <a:gd name="T58" fmla="*/ 0 w 523"/>
                    <a:gd name="T59" fmla="*/ 0 h 524"/>
                    <a:gd name="T60" fmla="*/ 0 w 523"/>
                    <a:gd name="T61" fmla="*/ 0 h 524"/>
                    <a:gd name="T62" fmla="*/ 0 w 523"/>
                    <a:gd name="T63" fmla="*/ 0 h 524"/>
                    <a:gd name="T64" fmla="*/ 0 w 523"/>
                    <a:gd name="T65" fmla="*/ 0 h 524"/>
                    <a:gd name="T66" fmla="*/ 0 w 523"/>
                    <a:gd name="T67" fmla="*/ 0 h 524"/>
                    <a:gd name="T68" fmla="*/ 0 w 523"/>
                    <a:gd name="T69" fmla="*/ 0 h 524"/>
                    <a:gd name="T70" fmla="*/ 0 w 523"/>
                    <a:gd name="T71" fmla="*/ 0 h 524"/>
                    <a:gd name="T72" fmla="*/ 0 w 523"/>
                    <a:gd name="T73" fmla="*/ 0 h 524"/>
                    <a:gd name="T74" fmla="*/ 0 w 523"/>
                    <a:gd name="T75" fmla="*/ 0 h 524"/>
                    <a:gd name="T76" fmla="*/ 0 w 523"/>
                    <a:gd name="T77" fmla="*/ 0 h 524"/>
                    <a:gd name="T78" fmla="*/ 0 w 523"/>
                    <a:gd name="T79" fmla="*/ 0 h 524"/>
                    <a:gd name="T80" fmla="*/ 0 w 523"/>
                    <a:gd name="T81" fmla="*/ 0 h 524"/>
                    <a:gd name="T82" fmla="*/ 0 w 523"/>
                    <a:gd name="T83" fmla="*/ 0 h 524"/>
                    <a:gd name="T84" fmla="*/ 0 w 523"/>
                    <a:gd name="T85" fmla="*/ 0 h 524"/>
                    <a:gd name="T86" fmla="*/ 0 w 523"/>
                    <a:gd name="T87" fmla="*/ 0 h 524"/>
                    <a:gd name="T88" fmla="*/ 0 w 523"/>
                    <a:gd name="T89" fmla="*/ 0 h 524"/>
                    <a:gd name="T90" fmla="*/ 0 w 523"/>
                    <a:gd name="T91" fmla="*/ 0 h 524"/>
                    <a:gd name="T92" fmla="*/ 0 w 523"/>
                    <a:gd name="T93" fmla="*/ 0 h 524"/>
                    <a:gd name="T94" fmla="*/ 0 w 523"/>
                    <a:gd name="T95" fmla="*/ 0 h 524"/>
                    <a:gd name="T96" fmla="*/ 0 w 523"/>
                    <a:gd name="T97" fmla="*/ 0 h 524"/>
                    <a:gd name="T98" fmla="*/ 0 w 523"/>
                    <a:gd name="T99" fmla="*/ 0 h 524"/>
                    <a:gd name="T100" fmla="*/ 0 w 523"/>
                    <a:gd name="T101" fmla="*/ 0 h 524"/>
                    <a:gd name="T102" fmla="*/ 0 w 523"/>
                    <a:gd name="T103" fmla="*/ 0 h 524"/>
                    <a:gd name="T104" fmla="*/ 0 w 523"/>
                    <a:gd name="T105" fmla="*/ 0 h 524"/>
                    <a:gd name="T106" fmla="*/ 0 w 523"/>
                    <a:gd name="T107" fmla="*/ 0 h 524"/>
                    <a:gd name="T108" fmla="*/ 0 w 523"/>
                    <a:gd name="T109" fmla="*/ 0 h 524"/>
                    <a:gd name="T110" fmla="*/ 0 w 523"/>
                    <a:gd name="T111" fmla="*/ 0 h 524"/>
                    <a:gd name="T112" fmla="*/ 0 w 523"/>
                    <a:gd name="T113" fmla="*/ 0 h 524"/>
                    <a:gd name="T114" fmla="*/ 0 w 523"/>
                    <a:gd name="T115" fmla="*/ 0 h 524"/>
                    <a:gd name="T116" fmla="*/ 0 w 523"/>
                    <a:gd name="T117" fmla="*/ 0 h 524"/>
                    <a:gd name="T118" fmla="*/ 0 w 523"/>
                    <a:gd name="T119" fmla="*/ 0 h 524"/>
                    <a:gd name="T120" fmla="*/ 0 w 523"/>
                    <a:gd name="T121" fmla="*/ 0 h 524"/>
                    <a:gd name="T122" fmla="*/ 0 w 523"/>
                    <a:gd name="T123" fmla="*/ 0 h 524"/>
                    <a:gd name="T124" fmla="*/ 0 w 523"/>
                    <a:gd name="T125" fmla="*/ 0 h 524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523"/>
                    <a:gd name="T190" fmla="*/ 0 h 524"/>
                    <a:gd name="T191" fmla="*/ 523 w 523"/>
                    <a:gd name="T192" fmla="*/ 524 h 524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523" h="524">
                      <a:moveTo>
                        <a:pt x="4" y="306"/>
                      </a:moveTo>
                      <a:lnTo>
                        <a:pt x="6" y="320"/>
                      </a:lnTo>
                      <a:lnTo>
                        <a:pt x="10" y="332"/>
                      </a:lnTo>
                      <a:lnTo>
                        <a:pt x="14" y="345"/>
                      </a:lnTo>
                      <a:lnTo>
                        <a:pt x="18" y="357"/>
                      </a:lnTo>
                      <a:lnTo>
                        <a:pt x="23" y="369"/>
                      </a:lnTo>
                      <a:lnTo>
                        <a:pt x="28" y="381"/>
                      </a:lnTo>
                      <a:lnTo>
                        <a:pt x="34" y="392"/>
                      </a:lnTo>
                      <a:lnTo>
                        <a:pt x="41" y="403"/>
                      </a:lnTo>
                      <a:lnTo>
                        <a:pt x="48" y="413"/>
                      </a:lnTo>
                      <a:lnTo>
                        <a:pt x="56" y="423"/>
                      </a:lnTo>
                      <a:lnTo>
                        <a:pt x="64" y="434"/>
                      </a:lnTo>
                      <a:lnTo>
                        <a:pt x="72" y="443"/>
                      </a:lnTo>
                      <a:lnTo>
                        <a:pt x="81" y="452"/>
                      </a:lnTo>
                      <a:lnTo>
                        <a:pt x="90" y="460"/>
                      </a:lnTo>
                      <a:lnTo>
                        <a:pt x="101" y="468"/>
                      </a:lnTo>
                      <a:lnTo>
                        <a:pt x="111" y="476"/>
                      </a:lnTo>
                      <a:lnTo>
                        <a:pt x="121" y="483"/>
                      </a:lnTo>
                      <a:lnTo>
                        <a:pt x="132" y="489"/>
                      </a:lnTo>
                      <a:lnTo>
                        <a:pt x="143" y="495"/>
                      </a:lnTo>
                      <a:lnTo>
                        <a:pt x="154" y="501"/>
                      </a:lnTo>
                      <a:lnTo>
                        <a:pt x="166" y="505"/>
                      </a:lnTo>
                      <a:lnTo>
                        <a:pt x="177" y="510"/>
                      </a:lnTo>
                      <a:lnTo>
                        <a:pt x="189" y="514"/>
                      </a:lnTo>
                      <a:lnTo>
                        <a:pt x="202" y="517"/>
                      </a:lnTo>
                      <a:lnTo>
                        <a:pt x="214" y="519"/>
                      </a:lnTo>
                      <a:lnTo>
                        <a:pt x="227" y="521"/>
                      </a:lnTo>
                      <a:lnTo>
                        <a:pt x="240" y="523"/>
                      </a:lnTo>
                      <a:lnTo>
                        <a:pt x="253" y="523"/>
                      </a:lnTo>
                      <a:lnTo>
                        <a:pt x="266" y="524"/>
                      </a:lnTo>
                      <a:lnTo>
                        <a:pt x="279" y="523"/>
                      </a:lnTo>
                      <a:lnTo>
                        <a:pt x="293" y="522"/>
                      </a:lnTo>
                      <a:lnTo>
                        <a:pt x="306" y="520"/>
                      </a:lnTo>
                      <a:lnTo>
                        <a:pt x="319" y="517"/>
                      </a:lnTo>
                      <a:lnTo>
                        <a:pt x="332" y="514"/>
                      </a:lnTo>
                      <a:lnTo>
                        <a:pt x="344" y="510"/>
                      </a:lnTo>
                      <a:lnTo>
                        <a:pt x="356" y="506"/>
                      </a:lnTo>
                      <a:lnTo>
                        <a:pt x="368" y="501"/>
                      </a:lnTo>
                      <a:lnTo>
                        <a:pt x="381" y="495"/>
                      </a:lnTo>
                      <a:lnTo>
                        <a:pt x="392" y="489"/>
                      </a:lnTo>
                      <a:lnTo>
                        <a:pt x="403" y="483"/>
                      </a:lnTo>
                      <a:lnTo>
                        <a:pt x="413" y="476"/>
                      </a:lnTo>
                      <a:lnTo>
                        <a:pt x="423" y="468"/>
                      </a:lnTo>
                      <a:lnTo>
                        <a:pt x="433" y="460"/>
                      </a:lnTo>
                      <a:lnTo>
                        <a:pt x="442" y="452"/>
                      </a:lnTo>
                      <a:lnTo>
                        <a:pt x="451" y="443"/>
                      </a:lnTo>
                      <a:lnTo>
                        <a:pt x="459" y="434"/>
                      </a:lnTo>
                      <a:lnTo>
                        <a:pt x="467" y="423"/>
                      </a:lnTo>
                      <a:lnTo>
                        <a:pt x="475" y="413"/>
                      </a:lnTo>
                      <a:lnTo>
                        <a:pt x="482" y="403"/>
                      </a:lnTo>
                      <a:lnTo>
                        <a:pt x="488" y="392"/>
                      </a:lnTo>
                      <a:lnTo>
                        <a:pt x="494" y="381"/>
                      </a:lnTo>
                      <a:lnTo>
                        <a:pt x="500" y="370"/>
                      </a:lnTo>
                      <a:lnTo>
                        <a:pt x="504" y="358"/>
                      </a:lnTo>
                      <a:lnTo>
                        <a:pt x="509" y="346"/>
                      </a:lnTo>
                      <a:lnTo>
                        <a:pt x="513" y="334"/>
                      </a:lnTo>
                      <a:lnTo>
                        <a:pt x="517" y="322"/>
                      </a:lnTo>
                      <a:lnTo>
                        <a:pt x="519" y="310"/>
                      </a:lnTo>
                      <a:lnTo>
                        <a:pt x="521" y="297"/>
                      </a:lnTo>
                      <a:lnTo>
                        <a:pt x="523" y="283"/>
                      </a:lnTo>
                      <a:lnTo>
                        <a:pt x="523" y="271"/>
                      </a:lnTo>
                      <a:lnTo>
                        <a:pt x="523" y="258"/>
                      </a:lnTo>
                      <a:lnTo>
                        <a:pt x="523" y="244"/>
                      </a:lnTo>
                      <a:lnTo>
                        <a:pt x="522" y="231"/>
                      </a:lnTo>
                      <a:lnTo>
                        <a:pt x="520" y="218"/>
                      </a:lnTo>
                      <a:lnTo>
                        <a:pt x="517" y="205"/>
                      </a:lnTo>
                      <a:lnTo>
                        <a:pt x="513" y="192"/>
                      </a:lnTo>
                      <a:lnTo>
                        <a:pt x="509" y="180"/>
                      </a:lnTo>
                      <a:lnTo>
                        <a:pt x="505" y="167"/>
                      </a:lnTo>
                      <a:lnTo>
                        <a:pt x="500" y="154"/>
                      </a:lnTo>
                      <a:lnTo>
                        <a:pt x="494" y="143"/>
                      </a:lnTo>
                      <a:lnTo>
                        <a:pt x="488" y="132"/>
                      </a:lnTo>
                      <a:lnTo>
                        <a:pt x="482" y="121"/>
                      </a:lnTo>
                      <a:lnTo>
                        <a:pt x="475" y="110"/>
                      </a:lnTo>
                      <a:lnTo>
                        <a:pt x="467" y="100"/>
                      </a:lnTo>
                      <a:lnTo>
                        <a:pt x="459" y="91"/>
                      </a:lnTo>
                      <a:lnTo>
                        <a:pt x="451" y="81"/>
                      </a:lnTo>
                      <a:lnTo>
                        <a:pt x="442" y="73"/>
                      </a:lnTo>
                      <a:lnTo>
                        <a:pt x="433" y="64"/>
                      </a:lnTo>
                      <a:lnTo>
                        <a:pt x="423" y="56"/>
                      </a:lnTo>
                      <a:lnTo>
                        <a:pt x="413" y="49"/>
                      </a:lnTo>
                      <a:lnTo>
                        <a:pt x="392" y="35"/>
                      </a:lnTo>
                      <a:lnTo>
                        <a:pt x="369" y="24"/>
                      </a:lnTo>
                      <a:lnTo>
                        <a:pt x="357" y="18"/>
                      </a:lnTo>
                      <a:lnTo>
                        <a:pt x="346" y="14"/>
                      </a:lnTo>
                      <a:lnTo>
                        <a:pt x="334" y="10"/>
                      </a:lnTo>
                      <a:lnTo>
                        <a:pt x="321" y="7"/>
                      </a:lnTo>
                      <a:lnTo>
                        <a:pt x="309" y="4"/>
                      </a:lnTo>
                      <a:lnTo>
                        <a:pt x="296" y="2"/>
                      </a:lnTo>
                      <a:lnTo>
                        <a:pt x="284" y="1"/>
                      </a:lnTo>
                      <a:lnTo>
                        <a:pt x="271" y="0"/>
                      </a:lnTo>
                      <a:lnTo>
                        <a:pt x="258" y="0"/>
                      </a:lnTo>
                      <a:lnTo>
                        <a:pt x="245" y="1"/>
                      </a:lnTo>
                      <a:lnTo>
                        <a:pt x="230" y="2"/>
                      </a:lnTo>
                      <a:lnTo>
                        <a:pt x="217" y="4"/>
                      </a:lnTo>
                      <a:lnTo>
                        <a:pt x="204" y="6"/>
                      </a:lnTo>
                      <a:lnTo>
                        <a:pt x="191" y="10"/>
                      </a:lnTo>
                      <a:lnTo>
                        <a:pt x="179" y="13"/>
                      </a:lnTo>
                      <a:lnTo>
                        <a:pt x="167" y="18"/>
                      </a:lnTo>
                      <a:lnTo>
                        <a:pt x="155" y="24"/>
                      </a:lnTo>
                      <a:lnTo>
                        <a:pt x="143" y="29"/>
                      </a:lnTo>
                      <a:lnTo>
                        <a:pt x="132" y="35"/>
                      </a:lnTo>
                      <a:lnTo>
                        <a:pt x="121" y="42"/>
                      </a:lnTo>
                      <a:lnTo>
                        <a:pt x="111" y="49"/>
                      </a:lnTo>
                      <a:lnTo>
                        <a:pt x="100" y="57"/>
                      </a:lnTo>
                      <a:lnTo>
                        <a:pt x="90" y="65"/>
                      </a:lnTo>
                      <a:lnTo>
                        <a:pt x="81" y="73"/>
                      </a:lnTo>
                      <a:lnTo>
                        <a:pt x="72" y="82"/>
                      </a:lnTo>
                      <a:lnTo>
                        <a:pt x="63" y="91"/>
                      </a:lnTo>
                      <a:lnTo>
                        <a:pt x="55" y="101"/>
                      </a:lnTo>
                      <a:lnTo>
                        <a:pt x="48" y="111"/>
                      </a:lnTo>
                      <a:lnTo>
                        <a:pt x="41" y="121"/>
                      </a:lnTo>
                      <a:lnTo>
                        <a:pt x="35" y="132"/>
                      </a:lnTo>
                      <a:lnTo>
                        <a:pt x="29" y="143"/>
                      </a:lnTo>
                      <a:lnTo>
                        <a:pt x="23" y="154"/>
                      </a:lnTo>
                      <a:lnTo>
                        <a:pt x="18" y="166"/>
                      </a:lnTo>
                      <a:lnTo>
                        <a:pt x="14" y="178"/>
                      </a:lnTo>
                      <a:lnTo>
                        <a:pt x="10" y="190"/>
                      </a:lnTo>
                      <a:lnTo>
                        <a:pt x="7" y="202"/>
                      </a:lnTo>
                      <a:lnTo>
                        <a:pt x="4" y="215"/>
                      </a:lnTo>
                      <a:lnTo>
                        <a:pt x="2" y="227"/>
                      </a:lnTo>
                      <a:lnTo>
                        <a:pt x="1" y="240"/>
                      </a:lnTo>
                      <a:lnTo>
                        <a:pt x="0" y="253"/>
                      </a:lnTo>
                      <a:lnTo>
                        <a:pt x="0" y="266"/>
                      </a:lnTo>
                      <a:lnTo>
                        <a:pt x="1" y="279"/>
                      </a:lnTo>
                      <a:lnTo>
                        <a:pt x="2" y="293"/>
                      </a:lnTo>
                      <a:lnTo>
                        <a:pt x="4" y="306"/>
                      </a:lnTo>
                      <a:close/>
                    </a:path>
                  </a:pathLst>
                </a:custGeom>
                <a:solidFill>
                  <a:srgbClr val="FF99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401" name="Freeform 380"/>
                <p:cNvSpPr>
                  <a:spLocks/>
                </p:cNvSpPr>
                <p:nvPr/>
              </p:nvSpPr>
              <p:spPr bwMode="auto">
                <a:xfrm>
                  <a:off x="1963" y="2502"/>
                  <a:ext cx="27" cy="27"/>
                </a:xfrm>
                <a:custGeom>
                  <a:avLst/>
                  <a:gdLst>
                    <a:gd name="T0" fmla="*/ 0 w 377"/>
                    <a:gd name="T1" fmla="*/ 0 h 377"/>
                    <a:gd name="T2" fmla="*/ 0 w 377"/>
                    <a:gd name="T3" fmla="*/ 0 h 377"/>
                    <a:gd name="T4" fmla="*/ 0 w 377"/>
                    <a:gd name="T5" fmla="*/ 0 h 377"/>
                    <a:gd name="T6" fmla="*/ 0 w 377"/>
                    <a:gd name="T7" fmla="*/ 0 h 377"/>
                    <a:gd name="T8" fmla="*/ 0 w 377"/>
                    <a:gd name="T9" fmla="*/ 0 h 377"/>
                    <a:gd name="T10" fmla="*/ 0 w 377"/>
                    <a:gd name="T11" fmla="*/ 0 h 377"/>
                    <a:gd name="T12" fmla="*/ 0 w 377"/>
                    <a:gd name="T13" fmla="*/ 0 h 377"/>
                    <a:gd name="T14" fmla="*/ 0 w 377"/>
                    <a:gd name="T15" fmla="*/ 0 h 377"/>
                    <a:gd name="T16" fmla="*/ 0 w 377"/>
                    <a:gd name="T17" fmla="*/ 0 h 377"/>
                    <a:gd name="T18" fmla="*/ 0 w 377"/>
                    <a:gd name="T19" fmla="*/ 0 h 377"/>
                    <a:gd name="T20" fmla="*/ 0 w 377"/>
                    <a:gd name="T21" fmla="*/ 0 h 377"/>
                    <a:gd name="T22" fmla="*/ 0 w 377"/>
                    <a:gd name="T23" fmla="*/ 0 h 377"/>
                    <a:gd name="T24" fmla="*/ 0 w 377"/>
                    <a:gd name="T25" fmla="*/ 0 h 377"/>
                    <a:gd name="T26" fmla="*/ 0 w 377"/>
                    <a:gd name="T27" fmla="*/ 0 h 377"/>
                    <a:gd name="T28" fmla="*/ 0 w 377"/>
                    <a:gd name="T29" fmla="*/ 0 h 377"/>
                    <a:gd name="T30" fmla="*/ 0 w 377"/>
                    <a:gd name="T31" fmla="*/ 0 h 377"/>
                    <a:gd name="T32" fmla="*/ 0 w 377"/>
                    <a:gd name="T33" fmla="*/ 0 h 377"/>
                    <a:gd name="T34" fmla="*/ 0 w 377"/>
                    <a:gd name="T35" fmla="*/ 0 h 377"/>
                    <a:gd name="T36" fmla="*/ 0 w 377"/>
                    <a:gd name="T37" fmla="*/ 0 h 377"/>
                    <a:gd name="T38" fmla="*/ 0 w 377"/>
                    <a:gd name="T39" fmla="*/ 0 h 377"/>
                    <a:gd name="T40" fmla="*/ 0 w 377"/>
                    <a:gd name="T41" fmla="*/ 0 h 377"/>
                    <a:gd name="T42" fmla="*/ 0 w 377"/>
                    <a:gd name="T43" fmla="*/ 0 h 377"/>
                    <a:gd name="T44" fmla="*/ 0 w 377"/>
                    <a:gd name="T45" fmla="*/ 0 h 377"/>
                    <a:gd name="T46" fmla="*/ 0 w 377"/>
                    <a:gd name="T47" fmla="*/ 0 h 377"/>
                    <a:gd name="T48" fmla="*/ 0 w 377"/>
                    <a:gd name="T49" fmla="*/ 0 h 377"/>
                    <a:gd name="T50" fmla="*/ 0 w 377"/>
                    <a:gd name="T51" fmla="*/ 0 h 377"/>
                    <a:gd name="T52" fmla="*/ 0 w 377"/>
                    <a:gd name="T53" fmla="*/ 0 h 377"/>
                    <a:gd name="T54" fmla="*/ 0 w 377"/>
                    <a:gd name="T55" fmla="*/ 0 h 377"/>
                    <a:gd name="T56" fmla="*/ 0 w 377"/>
                    <a:gd name="T57" fmla="*/ 0 h 377"/>
                    <a:gd name="T58" fmla="*/ 0 w 377"/>
                    <a:gd name="T59" fmla="*/ 0 h 377"/>
                    <a:gd name="T60" fmla="*/ 0 w 377"/>
                    <a:gd name="T61" fmla="*/ 0 h 377"/>
                    <a:gd name="T62" fmla="*/ 0 w 377"/>
                    <a:gd name="T63" fmla="*/ 0 h 377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377"/>
                    <a:gd name="T97" fmla="*/ 0 h 377"/>
                    <a:gd name="T98" fmla="*/ 377 w 377"/>
                    <a:gd name="T99" fmla="*/ 377 h 377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377" h="377">
                      <a:moveTo>
                        <a:pt x="377" y="202"/>
                      </a:moveTo>
                      <a:lnTo>
                        <a:pt x="374" y="222"/>
                      </a:lnTo>
                      <a:lnTo>
                        <a:pt x="370" y="240"/>
                      </a:lnTo>
                      <a:lnTo>
                        <a:pt x="364" y="258"/>
                      </a:lnTo>
                      <a:lnTo>
                        <a:pt x="356" y="274"/>
                      </a:lnTo>
                      <a:lnTo>
                        <a:pt x="346" y="290"/>
                      </a:lnTo>
                      <a:lnTo>
                        <a:pt x="336" y="305"/>
                      </a:lnTo>
                      <a:lnTo>
                        <a:pt x="324" y="318"/>
                      </a:lnTo>
                      <a:lnTo>
                        <a:pt x="311" y="331"/>
                      </a:lnTo>
                      <a:lnTo>
                        <a:pt x="297" y="343"/>
                      </a:lnTo>
                      <a:lnTo>
                        <a:pt x="282" y="352"/>
                      </a:lnTo>
                      <a:lnTo>
                        <a:pt x="266" y="361"/>
                      </a:lnTo>
                      <a:lnTo>
                        <a:pt x="249" y="367"/>
                      </a:lnTo>
                      <a:lnTo>
                        <a:pt x="231" y="372"/>
                      </a:lnTo>
                      <a:lnTo>
                        <a:pt x="213" y="375"/>
                      </a:lnTo>
                      <a:lnTo>
                        <a:pt x="193" y="377"/>
                      </a:lnTo>
                      <a:lnTo>
                        <a:pt x="174" y="376"/>
                      </a:lnTo>
                      <a:lnTo>
                        <a:pt x="155" y="374"/>
                      </a:lnTo>
                      <a:lnTo>
                        <a:pt x="137" y="370"/>
                      </a:lnTo>
                      <a:lnTo>
                        <a:pt x="119" y="364"/>
                      </a:lnTo>
                      <a:lnTo>
                        <a:pt x="102" y="356"/>
                      </a:lnTo>
                      <a:lnTo>
                        <a:pt x="87" y="347"/>
                      </a:lnTo>
                      <a:lnTo>
                        <a:pt x="72" y="336"/>
                      </a:lnTo>
                      <a:lnTo>
                        <a:pt x="57" y="324"/>
                      </a:lnTo>
                      <a:lnTo>
                        <a:pt x="45" y="311"/>
                      </a:lnTo>
                      <a:lnTo>
                        <a:pt x="34" y="297"/>
                      </a:lnTo>
                      <a:lnTo>
                        <a:pt x="24" y="282"/>
                      </a:lnTo>
                      <a:lnTo>
                        <a:pt x="16" y="266"/>
                      </a:lnTo>
                      <a:lnTo>
                        <a:pt x="10" y="249"/>
                      </a:lnTo>
                      <a:lnTo>
                        <a:pt x="5" y="231"/>
                      </a:lnTo>
                      <a:lnTo>
                        <a:pt x="1" y="213"/>
                      </a:lnTo>
                      <a:lnTo>
                        <a:pt x="0" y="193"/>
                      </a:lnTo>
                      <a:lnTo>
                        <a:pt x="0" y="174"/>
                      </a:lnTo>
                      <a:lnTo>
                        <a:pt x="3" y="155"/>
                      </a:lnTo>
                      <a:lnTo>
                        <a:pt x="7" y="137"/>
                      </a:lnTo>
                      <a:lnTo>
                        <a:pt x="13" y="119"/>
                      </a:lnTo>
                      <a:lnTo>
                        <a:pt x="20" y="102"/>
                      </a:lnTo>
                      <a:lnTo>
                        <a:pt x="30" y="87"/>
                      </a:lnTo>
                      <a:lnTo>
                        <a:pt x="40" y="71"/>
                      </a:lnTo>
                      <a:lnTo>
                        <a:pt x="52" y="57"/>
                      </a:lnTo>
                      <a:lnTo>
                        <a:pt x="65" y="45"/>
                      </a:lnTo>
                      <a:lnTo>
                        <a:pt x="80" y="34"/>
                      </a:lnTo>
                      <a:lnTo>
                        <a:pt x="95" y="24"/>
                      </a:lnTo>
                      <a:lnTo>
                        <a:pt x="111" y="16"/>
                      </a:lnTo>
                      <a:lnTo>
                        <a:pt x="128" y="10"/>
                      </a:lnTo>
                      <a:lnTo>
                        <a:pt x="146" y="5"/>
                      </a:lnTo>
                      <a:lnTo>
                        <a:pt x="164" y="1"/>
                      </a:lnTo>
                      <a:lnTo>
                        <a:pt x="183" y="0"/>
                      </a:lnTo>
                      <a:lnTo>
                        <a:pt x="202" y="0"/>
                      </a:lnTo>
                      <a:lnTo>
                        <a:pt x="222" y="3"/>
                      </a:lnTo>
                      <a:lnTo>
                        <a:pt x="240" y="7"/>
                      </a:lnTo>
                      <a:lnTo>
                        <a:pt x="258" y="13"/>
                      </a:lnTo>
                      <a:lnTo>
                        <a:pt x="275" y="21"/>
                      </a:lnTo>
                      <a:lnTo>
                        <a:pt x="290" y="30"/>
                      </a:lnTo>
                      <a:lnTo>
                        <a:pt x="305" y="40"/>
                      </a:lnTo>
                      <a:lnTo>
                        <a:pt x="319" y="52"/>
                      </a:lnTo>
                      <a:lnTo>
                        <a:pt x="331" y="65"/>
                      </a:lnTo>
                      <a:lnTo>
                        <a:pt x="342" y="80"/>
                      </a:lnTo>
                      <a:lnTo>
                        <a:pt x="352" y="95"/>
                      </a:lnTo>
                      <a:lnTo>
                        <a:pt x="361" y="111"/>
                      </a:lnTo>
                      <a:lnTo>
                        <a:pt x="367" y="128"/>
                      </a:lnTo>
                      <a:lnTo>
                        <a:pt x="372" y="146"/>
                      </a:lnTo>
                      <a:lnTo>
                        <a:pt x="376" y="164"/>
                      </a:lnTo>
                      <a:lnTo>
                        <a:pt x="377" y="183"/>
                      </a:lnTo>
                      <a:lnTo>
                        <a:pt x="377" y="20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402" name="Freeform 381"/>
                <p:cNvSpPr>
                  <a:spLocks/>
                </p:cNvSpPr>
                <p:nvPr/>
              </p:nvSpPr>
              <p:spPr bwMode="auto">
                <a:xfrm>
                  <a:off x="1941" y="2475"/>
                  <a:ext cx="35" cy="14"/>
                </a:xfrm>
                <a:custGeom>
                  <a:avLst/>
                  <a:gdLst>
                    <a:gd name="T0" fmla="*/ 0 w 485"/>
                    <a:gd name="T1" fmla="*/ 0 h 196"/>
                    <a:gd name="T2" fmla="*/ 0 w 485"/>
                    <a:gd name="T3" fmla="*/ 0 h 196"/>
                    <a:gd name="T4" fmla="*/ 0 w 485"/>
                    <a:gd name="T5" fmla="*/ 0 h 196"/>
                    <a:gd name="T6" fmla="*/ 0 w 485"/>
                    <a:gd name="T7" fmla="*/ 0 h 196"/>
                    <a:gd name="T8" fmla="*/ 0 w 485"/>
                    <a:gd name="T9" fmla="*/ 0 h 196"/>
                    <a:gd name="T10" fmla="*/ 0 w 485"/>
                    <a:gd name="T11" fmla="*/ 0 h 196"/>
                    <a:gd name="T12" fmla="*/ 0 w 485"/>
                    <a:gd name="T13" fmla="*/ 0 h 196"/>
                    <a:gd name="T14" fmla="*/ 0 w 485"/>
                    <a:gd name="T15" fmla="*/ 0 h 196"/>
                    <a:gd name="T16" fmla="*/ 0 w 485"/>
                    <a:gd name="T17" fmla="*/ 0 h 196"/>
                    <a:gd name="T18" fmla="*/ 0 w 485"/>
                    <a:gd name="T19" fmla="*/ 0 h 196"/>
                    <a:gd name="T20" fmla="*/ 0 w 485"/>
                    <a:gd name="T21" fmla="*/ 0 h 196"/>
                    <a:gd name="T22" fmla="*/ 0 w 485"/>
                    <a:gd name="T23" fmla="*/ 0 h 196"/>
                    <a:gd name="T24" fmla="*/ 0 w 485"/>
                    <a:gd name="T25" fmla="*/ 0 h 196"/>
                    <a:gd name="T26" fmla="*/ 0 w 485"/>
                    <a:gd name="T27" fmla="*/ 0 h 196"/>
                    <a:gd name="T28" fmla="*/ 0 w 485"/>
                    <a:gd name="T29" fmla="*/ 0 h 196"/>
                    <a:gd name="T30" fmla="*/ 0 w 485"/>
                    <a:gd name="T31" fmla="*/ 0 h 196"/>
                    <a:gd name="T32" fmla="*/ 0 w 485"/>
                    <a:gd name="T33" fmla="*/ 0 h 196"/>
                    <a:gd name="T34" fmla="*/ 0 w 485"/>
                    <a:gd name="T35" fmla="*/ 0 h 196"/>
                    <a:gd name="T36" fmla="*/ 0 w 485"/>
                    <a:gd name="T37" fmla="*/ 0 h 196"/>
                    <a:gd name="T38" fmla="*/ 0 w 485"/>
                    <a:gd name="T39" fmla="*/ 0 h 196"/>
                    <a:gd name="T40" fmla="*/ 0 w 485"/>
                    <a:gd name="T41" fmla="*/ 0 h 196"/>
                    <a:gd name="T42" fmla="*/ 0 w 485"/>
                    <a:gd name="T43" fmla="*/ 0 h 196"/>
                    <a:gd name="T44" fmla="*/ 0 w 485"/>
                    <a:gd name="T45" fmla="*/ 0 h 196"/>
                    <a:gd name="T46" fmla="*/ 0 w 485"/>
                    <a:gd name="T47" fmla="*/ 0 h 196"/>
                    <a:gd name="T48" fmla="*/ 0 w 485"/>
                    <a:gd name="T49" fmla="*/ 0 h 196"/>
                    <a:gd name="T50" fmla="*/ 0 w 485"/>
                    <a:gd name="T51" fmla="*/ 0 h 196"/>
                    <a:gd name="T52" fmla="*/ 0 w 485"/>
                    <a:gd name="T53" fmla="*/ 0 h 196"/>
                    <a:gd name="T54" fmla="*/ 0 w 485"/>
                    <a:gd name="T55" fmla="*/ 0 h 196"/>
                    <a:gd name="T56" fmla="*/ 0 w 485"/>
                    <a:gd name="T57" fmla="*/ 0 h 196"/>
                    <a:gd name="T58" fmla="*/ 0 w 485"/>
                    <a:gd name="T59" fmla="*/ 0 h 196"/>
                    <a:gd name="T60" fmla="*/ 0 w 485"/>
                    <a:gd name="T61" fmla="*/ 0 h 196"/>
                    <a:gd name="T62" fmla="*/ 0 w 485"/>
                    <a:gd name="T63" fmla="*/ 0 h 196"/>
                    <a:gd name="T64" fmla="*/ 0 w 485"/>
                    <a:gd name="T65" fmla="*/ 0 h 196"/>
                    <a:gd name="T66" fmla="*/ 0 w 485"/>
                    <a:gd name="T67" fmla="*/ 0 h 196"/>
                    <a:gd name="T68" fmla="*/ 0 w 485"/>
                    <a:gd name="T69" fmla="*/ 0 h 196"/>
                    <a:gd name="T70" fmla="*/ 0 w 485"/>
                    <a:gd name="T71" fmla="*/ 0 h 19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485"/>
                    <a:gd name="T109" fmla="*/ 0 h 196"/>
                    <a:gd name="T110" fmla="*/ 485 w 485"/>
                    <a:gd name="T111" fmla="*/ 196 h 19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485" h="196">
                      <a:moveTo>
                        <a:pt x="18" y="101"/>
                      </a:moveTo>
                      <a:lnTo>
                        <a:pt x="10" y="109"/>
                      </a:lnTo>
                      <a:lnTo>
                        <a:pt x="5" y="118"/>
                      </a:lnTo>
                      <a:lnTo>
                        <a:pt x="1" y="128"/>
                      </a:lnTo>
                      <a:lnTo>
                        <a:pt x="0" y="138"/>
                      </a:lnTo>
                      <a:lnTo>
                        <a:pt x="0" y="149"/>
                      </a:lnTo>
                      <a:lnTo>
                        <a:pt x="3" y="159"/>
                      </a:lnTo>
                      <a:lnTo>
                        <a:pt x="7" y="168"/>
                      </a:lnTo>
                      <a:lnTo>
                        <a:pt x="13" y="178"/>
                      </a:lnTo>
                      <a:lnTo>
                        <a:pt x="21" y="186"/>
                      </a:lnTo>
                      <a:lnTo>
                        <a:pt x="31" y="191"/>
                      </a:lnTo>
                      <a:lnTo>
                        <a:pt x="40" y="195"/>
                      </a:lnTo>
                      <a:lnTo>
                        <a:pt x="51" y="196"/>
                      </a:lnTo>
                      <a:lnTo>
                        <a:pt x="61" y="196"/>
                      </a:lnTo>
                      <a:lnTo>
                        <a:pt x="71" y="194"/>
                      </a:lnTo>
                      <a:lnTo>
                        <a:pt x="81" y="189"/>
                      </a:lnTo>
                      <a:lnTo>
                        <a:pt x="91" y="183"/>
                      </a:lnTo>
                      <a:lnTo>
                        <a:pt x="103" y="171"/>
                      </a:lnTo>
                      <a:lnTo>
                        <a:pt x="116" y="162"/>
                      </a:lnTo>
                      <a:lnTo>
                        <a:pt x="129" y="153"/>
                      </a:lnTo>
                      <a:lnTo>
                        <a:pt x="142" y="145"/>
                      </a:lnTo>
                      <a:lnTo>
                        <a:pt x="156" y="139"/>
                      </a:lnTo>
                      <a:lnTo>
                        <a:pt x="169" y="133"/>
                      </a:lnTo>
                      <a:lnTo>
                        <a:pt x="183" y="128"/>
                      </a:lnTo>
                      <a:lnTo>
                        <a:pt x="197" y="123"/>
                      </a:lnTo>
                      <a:lnTo>
                        <a:pt x="224" y="117"/>
                      </a:lnTo>
                      <a:lnTo>
                        <a:pt x="251" y="112"/>
                      </a:lnTo>
                      <a:lnTo>
                        <a:pt x="277" y="110"/>
                      </a:lnTo>
                      <a:lnTo>
                        <a:pt x="301" y="110"/>
                      </a:lnTo>
                      <a:lnTo>
                        <a:pt x="324" y="111"/>
                      </a:lnTo>
                      <a:lnTo>
                        <a:pt x="345" y="113"/>
                      </a:lnTo>
                      <a:lnTo>
                        <a:pt x="364" y="115"/>
                      </a:lnTo>
                      <a:lnTo>
                        <a:pt x="381" y="118"/>
                      </a:lnTo>
                      <a:lnTo>
                        <a:pt x="405" y="124"/>
                      </a:lnTo>
                      <a:lnTo>
                        <a:pt x="414" y="126"/>
                      </a:lnTo>
                      <a:lnTo>
                        <a:pt x="424" y="129"/>
                      </a:lnTo>
                      <a:lnTo>
                        <a:pt x="435" y="129"/>
                      </a:lnTo>
                      <a:lnTo>
                        <a:pt x="445" y="128"/>
                      </a:lnTo>
                      <a:lnTo>
                        <a:pt x="455" y="124"/>
                      </a:lnTo>
                      <a:lnTo>
                        <a:pt x="464" y="119"/>
                      </a:lnTo>
                      <a:lnTo>
                        <a:pt x="471" y="112"/>
                      </a:lnTo>
                      <a:lnTo>
                        <a:pt x="478" y="103"/>
                      </a:lnTo>
                      <a:lnTo>
                        <a:pt x="482" y="93"/>
                      </a:lnTo>
                      <a:lnTo>
                        <a:pt x="485" y="83"/>
                      </a:lnTo>
                      <a:lnTo>
                        <a:pt x="485" y="72"/>
                      </a:lnTo>
                      <a:lnTo>
                        <a:pt x="483" y="62"/>
                      </a:lnTo>
                      <a:lnTo>
                        <a:pt x="480" y="52"/>
                      </a:lnTo>
                      <a:lnTo>
                        <a:pt x="474" y="43"/>
                      </a:lnTo>
                      <a:lnTo>
                        <a:pt x="468" y="35"/>
                      </a:lnTo>
                      <a:lnTo>
                        <a:pt x="459" y="28"/>
                      </a:lnTo>
                      <a:lnTo>
                        <a:pt x="449" y="24"/>
                      </a:lnTo>
                      <a:lnTo>
                        <a:pt x="435" y="19"/>
                      </a:lnTo>
                      <a:lnTo>
                        <a:pt x="404" y="12"/>
                      </a:lnTo>
                      <a:lnTo>
                        <a:pt x="382" y="8"/>
                      </a:lnTo>
                      <a:lnTo>
                        <a:pt x="356" y="4"/>
                      </a:lnTo>
                      <a:lnTo>
                        <a:pt x="328" y="1"/>
                      </a:lnTo>
                      <a:lnTo>
                        <a:pt x="298" y="0"/>
                      </a:lnTo>
                      <a:lnTo>
                        <a:pt x="282" y="1"/>
                      </a:lnTo>
                      <a:lnTo>
                        <a:pt x="266" y="1"/>
                      </a:lnTo>
                      <a:lnTo>
                        <a:pt x="249" y="2"/>
                      </a:lnTo>
                      <a:lnTo>
                        <a:pt x="232" y="4"/>
                      </a:lnTo>
                      <a:lnTo>
                        <a:pt x="214" y="7"/>
                      </a:lnTo>
                      <a:lnTo>
                        <a:pt x="197" y="10"/>
                      </a:lnTo>
                      <a:lnTo>
                        <a:pt x="179" y="15"/>
                      </a:lnTo>
                      <a:lnTo>
                        <a:pt x="161" y="20"/>
                      </a:lnTo>
                      <a:lnTo>
                        <a:pt x="143" y="26"/>
                      </a:lnTo>
                      <a:lnTo>
                        <a:pt x="125" y="33"/>
                      </a:lnTo>
                      <a:lnTo>
                        <a:pt x="107" y="42"/>
                      </a:lnTo>
                      <a:lnTo>
                        <a:pt x="89" y="52"/>
                      </a:lnTo>
                      <a:lnTo>
                        <a:pt x="70" y="62"/>
                      </a:lnTo>
                      <a:lnTo>
                        <a:pt x="52" y="74"/>
                      </a:lnTo>
                      <a:lnTo>
                        <a:pt x="35" y="87"/>
                      </a:lnTo>
                      <a:lnTo>
                        <a:pt x="18" y="10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403" name="Freeform 382"/>
                <p:cNvSpPr>
                  <a:spLocks/>
                </p:cNvSpPr>
                <p:nvPr/>
              </p:nvSpPr>
              <p:spPr bwMode="auto">
                <a:xfrm>
                  <a:off x="1772" y="2602"/>
                  <a:ext cx="40" cy="40"/>
                </a:xfrm>
                <a:custGeom>
                  <a:avLst/>
                  <a:gdLst>
                    <a:gd name="T0" fmla="*/ 0 w 559"/>
                    <a:gd name="T1" fmla="*/ 0 h 560"/>
                    <a:gd name="T2" fmla="*/ 0 w 559"/>
                    <a:gd name="T3" fmla="*/ 0 h 560"/>
                    <a:gd name="T4" fmla="*/ 0 w 559"/>
                    <a:gd name="T5" fmla="*/ 0 h 560"/>
                    <a:gd name="T6" fmla="*/ 0 w 559"/>
                    <a:gd name="T7" fmla="*/ 0 h 560"/>
                    <a:gd name="T8" fmla="*/ 0 w 559"/>
                    <a:gd name="T9" fmla="*/ 0 h 560"/>
                    <a:gd name="T10" fmla="*/ 0 w 559"/>
                    <a:gd name="T11" fmla="*/ 0 h 560"/>
                    <a:gd name="T12" fmla="*/ 0 w 559"/>
                    <a:gd name="T13" fmla="*/ 0 h 560"/>
                    <a:gd name="T14" fmla="*/ 0 w 559"/>
                    <a:gd name="T15" fmla="*/ 0 h 560"/>
                    <a:gd name="T16" fmla="*/ 0 w 559"/>
                    <a:gd name="T17" fmla="*/ 0 h 560"/>
                    <a:gd name="T18" fmla="*/ 0 w 559"/>
                    <a:gd name="T19" fmla="*/ 0 h 560"/>
                    <a:gd name="T20" fmla="*/ 0 w 559"/>
                    <a:gd name="T21" fmla="*/ 0 h 560"/>
                    <a:gd name="T22" fmla="*/ 0 w 559"/>
                    <a:gd name="T23" fmla="*/ 0 h 560"/>
                    <a:gd name="T24" fmla="*/ 0 w 559"/>
                    <a:gd name="T25" fmla="*/ 0 h 560"/>
                    <a:gd name="T26" fmla="*/ 0 w 559"/>
                    <a:gd name="T27" fmla="*/ 0 h 560"/>
                    <a:gd name="T28" fmla="*/ 0 w 559"/>
                    <a:gd name="T29" fmla="*/ 0 h 560"/>
                    <a:gd name="T30" fmla="*/ 0 w 559"/>
                    <a:gd name="T31" fmla="*/ 0 h 560"/>
                    <a:gd name="T32" fmla="*/ 0 w 559"/>
                    <a:gd name="T33" fmla="*/ 0 h 560"/>
                    <a:gd name="T34" fmla="*/ 0 w 559"/>
                    <a:gd name="T35" fmla="*/ 0 h 560"/>
                    <a:gd name="T36" fmla="*/ 0 w 559"/>
                    <a:gd name="T37" fmla="*/ 0 h 560"/>
                    <a:gd name="T38" fmla="*/ 0 w 559"/>
                    <a:gd name="T39" fmla="*/ 0 h 560"/>
                    <a:gd name="T40" fmla="*/ 0 w 559"/>
                    <a:gd name="T41" fmla="*/ 0 h 560"/>
                    <a:gd name="T42" fmla="*/ 0 w 559"/>
                    <a:gd name="T43" fmla="*/ 0 h 560"/>
                    <a:gd name="T44" fmla="*/ 0 w 559"/>
                    <a:gd name="T45" fmla="*/ 0 h 560"/>
                    <a:gd name="T46" fmla="*/ 0 w 559"/>
                    <a:gd name="T47" fmla="*/ 0 h 560"/>
                    <a:gd name="T48" fmla="*/ 0 w 559"/>
                    <a:gd name="T49" fmla="*/ 0 h 560"/>
                    <a:gd name="T50" fmla="*/ 0 w 559"/>
                    <a:gd name="T51" fmla="*/ 0 h 560"/>
                    <a:gd name="T52" fmla="*/ 0 w 559"/>
                    <a:gd name="T53" fmla="*/ 0 h 560"/>
                    <a:gd name="T54" fmla="*/ 0 w 559"/>
                    <a:gd name="T55" fmla="*/ 0 h 560"/>
                    <a:gd name="T56" fmla="*/ 0 w 559"/>
                    <a:gd name="T57" fmla="*/ 0 h 560"/>
                    <a:gd name="T58" fmla="*/ 0 w 559"/>
                    <a:gd name="T59" fmla="*/ 0 h 560"/>
                    <a:gd name="T60" fmla="*/ 0 w 559"/>
                    <a:gd name="T61" fmla="*/ 0 h 560"/>
                    <a:gd name="T62" fmla="*/ 0 w 559"/>
                    <a:gd name="T63" fmla="*/ 0 h 560"/>
                    <a:gd name="T64" fmla="*/ 0 w 559"/>
                    <a:gd name="T65" fmla="*/ 0 h 560"/>
                    <a:gd name="T66" fmla="*/ 0 w 559"/>
                    <a:gd name="T67" fmla="*/ 0 h 560"/>
                    <a:gd name="T68" fmla="*/ 0 w 559"/>
                    <a:gd name="T69" fmla="*/ 0 h 560"/>
                    <a:gd name="T70" fmla="*/ 0 w 559"/>
                    <a:gd name="T71" fmla="*/ 0 h 560"/>
                    <a:gd name="T72" fmla="*/ 0 w 559"/>
                    <a:gd name="T73" fmla="*/ 0 h 560"/>
                    <a:gd name="T74" fmla="*/ 0 w 559"/>
                    <a:gd name="T75" fmla="*/ 0 h 560"/>
                    <a:gd name="T76" fmla="*/ 0 w 559"/>
                    <a:gd name="T77" fmla="*/ 0 h 560"/>
                    <a:gd name="T78" fmla="*/ 0 w 559"/>
                    <a:gd name="T79" fmla="*/ 0 h 560"/>
                    <a:gd name="T80" fmla="*/ 0 w 559"/>
                    <a:gd name="T81" fmla="*/ 0 h 560"/>
                    <a:gd name="T82" fmla="*/ 0 w 559"/>
                    <a:gd name="T83" fmla="*/ 0 h 560"/>
                    <a:gd name="T84" fmla="*/ 0 w 559"/>
                    <a:gd name="T85" fmla="*/ 0 h 560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559"/>
                    <a:gd name="T130" fmla="*/ 0 h 560"/>
                    <a:gd name="T131" fmla="*/ 559 w 559"/>
                    <a:gd name="T132" fmla="*/ 560 h 560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559" h="560">
                      <a:moveTo>
                        <a:pt x="559" y="302"/>
                      </a:moveTo>
                      <a:lnTo>
                        <a:pt x="557" y="316"/>
                      </a:lnTo>
                      <a:lnTo>
                        <a:pt x="555" y="330"/>
                      </a:lnTo>
                      <a:lnTo>
                        <a:pt x="552" y="344"/>
                      </a:lnTo>
                      <a:lnTo>
                        <a:pt x="549" y="357"/>
                      </a:lnTo>
                      <a:lnTo>
                        <a:pt x="545" y="370"/>
                      </a:lnTo>
                      <a:lnTo>
                        <a:pt x="540" y="383"/>
                      </a:lnTo>
                      <a:lnTo>
                        <a:pt x="535" y="396"/>
                      </a:lnTo>
                      <a:lnTo>
                        <a:pt x="529" y="408"/>
                      </a:lnTo>
                      <a:lnTo>
                        <a:pt x="522" y="420"/>
                      </a:lnTo>
                      <a:lnTo>
                        <a:pt x="515" y="431"/>
                      </a:lnTo>
                      <a:lnTo>
                        <a:pt x="508" y="443"/>
                      </a:lnTo>
                      <a:lnTo>
                        <a:pt x="500" y="454"/>
                      </a:lnTo>
                      <a:lnTo>
                        <a:pt x="491" y="464"/>
                      </a:lnTo>
                      <a:lnTo>
                        <a:pt x="482" y="474"/>
                      </a:lnTo>
                      <a:lnTo>
                        <a:pt x="472" y="484"/>
                      </a:lnTo>
                      <a:lnTo>
                        <a:pt x="462" y="493"/>
                      </a:lnTo>
                      <a:lnTo>
                        <a:pt x="452" y="501"/>
                      </a:lnTo>
                      <a:lnTo>
                        <a:pt x="441" y="509"/>
                      </a:lnTo>
                      <a:lnTo>
                        <a:pt x="430" y="516"/>
                      </a:lnTo>
                      <a:lnTo>
                        <a:pt x="418" y="523"/>
                      </a:lnTo>
                      <a:lnTo>
                        <a:pt x="407" y="530"/>
                      </a:lnTo>
                      <a:lnTo>
                        <a:pt x="394" y="535"/>
                      </a:lnTo>
                      <a:lnTo>
                        <a:pt x="382" y="541"/>
                      </a:lnTo>
                      <a:lnTo>
                        <a:pt x="369" y="545"/>
                      </a:lnTo>
                      <a:lnTo>
                        <a:pt x="356" y="549"/>
                      </a:lnTo>
                      <a:lnTo>
                        <a:pt x="343" y="553"/>
                      </a:lnTo>
                      <a:lnTo>
                        <a:pt x="329" y="555"/>
                      </a:lnTo>
                      <a:lnTo>
                        <a:pt x="315" y="557"/>
                      </a:lnTo>
                      <a:lnTo>
                        <a:pt x="301" y="559"/>
                      </a:lnTo>
                      <a:lnTo>
                        <a:pt x="288" y="560"/>
                      </a:lnTo>
                      <a:lnTo>
                        <a:pt x="273" y="560"/>
                      </a:lnTo>
                      <a:lnTo>
                        <a:pt x="259" y="559"/>
                      </a:lnTo>
                      <a:lnTo>
                        <a:pt x="245" y="557"/>
                      </a:lnTo>
                      <a:lnTo>
                        <a:pt x="231" y="555"/>
                      </a:lnTo>
                      <a:lnTo>
                        <a:pt x="217" y="552"/>
                      </a:lnTo>
                      <a:lnTo>
                        <a:pt x="204" y="549"/>
                      </a:lnTo>
                      <a:lnTo>
                        <a:pt x="190" y="545"/>
                      </a:lnTo>
                      <a:lnTo>
                        <a:pt x="177" y="540"/>
                      </a:lnTo>
                      <a:lnTo>
                        <a:pt x="164" y="535"/>
                      </a:lnTo>
                      <a:lnTo>
                        <a:pt x="152" y="529"/>
                      </a:lnTo>
                      <a:lnTo>
                        <a:pt x="140" y="523"/>
                      </a:lnTo>
                      <a:lnTo>
                        <a:pt x="129" y="515"/>
                      </a:lnTo>
                      <a:lnTo>
                        <a:pt x="118" y="508"/>
                      </a:lnTo>
                      <a:lnTo>
                        <a:pt x="107" y="500"/>
                      </a:lnTo>
                      <a:lnTo>
                        <a:pt x="97" y="491"/>
                      </a:lnTo>
                      <a:lnTo>
                        <a:pt x="87" y="482"/>
                      </a:lnTo>
                      <a:lnTo>
                        <a:pt x="77" y="473"/>
                      </a:lnTo>
                      <a:lnTo>
                        <a:pt x="68" y="463"/>
                      </a:lnTo>
                      <a:lnTo>
                        <a:pt x="60" y="453"/>
                      </a:lnTo>
                      <a:lnTo>
                        <a:pt x="51" y="442"/>
                      </a:lnTo>
                      <a:lnTo>
                        <a:pt x="44" y="430"/>
                      </a:lnTo>
                      <a:lnTo>
                        <a:pt x="37" y="419"/>
                      </a:lnTo>
                      <a:lnTo>
                        <a:pt x="30" y="407"/>
                      </a:lnTo>
                      <a:lnTo>
                        <a:pt x="25" y="395"/>
                      </a:lnTo>
                      <a:lnTo>
                        <a:pt x="19" y="382"/>
                      </a:lnTo>
                      <a:lnTo>
                        <a:pt x="15" y="370"/>
                      </a:lnTo>
                      <a:lnTo>
                        <a:pt x="11" y="357"/>
                      </a:lnTo>
                      <a:lnTo>
                        <a:pt x="7" y="343"/>
                      </a:lnTo>
                      <a:lnTo>
                        <a:pt x="5" y="330"/>
                      </a:lnTo>
                      <a:lnTo>
                        <a:pt x="3" y="316"/>
                      </a:lnTo>
                      <a:lnTo>
                        <a:pt x="1" y="303"/>
                      </a:lnTo>
                      <a:lnTo>
                        <a:pt x="0" y="288"/>
                      </a:lnTo>
                      <a:lnTo>
                        <a:pt x="0" y="273"/>
                      </a:lnTo>
                      <a:lnTo>
                        <a:pt x="1" y="259"/>
                      </a:lnTo>
                      <a:lnTo>
                        <a:pt x="3" y="245"/>
                      </a:lnTo>
                      <a:lnTo>
                        <a:pt x="5" y="231"/>
                      </a:lnTo>
                      <a:lnTo>
                        <a:pt x="7" y="217"/>
                      </a:lnTo>
                      <a:lnTo>
                        <a:pt x="11" y="204"/>
                      </a:lnTo>
                      <a:lnTo>
                        <a:pt x="15" y="191"/>
                      </a:lnTo>
                      <a:lnTo>
                        <a:pt x="20" y="178"/>
                      </a:lnTo>
                      <a:lnTo>
                        <a:pt x="25" y="165"/>
                      </a:lnTo>
                      <a:lnTo>
                        <a:pt x="31" y="152"/>
                      </a:lnTo>
                      <a:lnTo>
                        <a:pt x="37" y="140"/>
                      </a:lnTo>
                      <a:lnTo>
                        <a:pt x="44" y="129"/>
                      </a:lnTo>
                      <a:lnTo>
                        <a:pt x="53" y="118"/>
                      </a:lnTo>
                      <a:lnTo>
                        <a:pt x="61" y="107"/>
                      </a:lnTo>
                      <a:lnTo>
                        <a:pt x="70" y="97"/>
                      </a:lnTo>
                      <a:lnTo>
                        <a:pt x="79" y="87"/>
                      </a:lnTo>
                      <a:lnTo>
                        <a:pt x="88" y="77"/>
                      </a:lnTo>
                      <a:lnTo>
                        <a:pt x="98" y="69"/>
                      </a:lnTo>
                      <a:lnTo>
                        <a:pt x="108" y="60"/>
                      </a:lnTo>
                      <a:lnTo>
                        <a:pt x="119" y="52"/>
                      </a:lnTo>
                      <a:lnTo>
                        <a:pt x="130" y="45"/>
                      </a:lnTo>
                      <a:lnTo>
                        <a:pt x="141" y="38"/>
                      </a:lnTo>
                      <a:lnTo>
                        <a:pt x="153" y="32"/>
                      </a:lnTo>
                      <a:lnTo>
                        <a:pt x="165" y="25"/>
                      </a:lnTo>
                      <a:lnTo>
                        <a:pt x="178" y="20"/>
                      </a:lnTo>
                      <a:lnTo>
                        <a:pt x="190" y="15"/>
                      </a:lnTo>
                      <a:lnTo>
                        <a:pt x="204" y="11"/>
                      </a:lnTo>
                      <a:lnTo>
                        <a:pt x="218" y="7"/>
                      </a:lnTo>
                      <a:lnTo>
                        <a:pt x="231" y="5"/>
                      </a:lnTo>
                      <a:lnTo>
                        <a:pt x="245" y="3"/>
                      </a:lnTo>
                      <a:lnTo>
                        <a:pt x="258" y="1"/>
                      </a:lnTo>
                      <a:lnTo>
                        <a:pt x="272" y="0"/>
                      </a:lnTo>
                      <a:lnTo>
                        <a:pt x="287" y="0"/>
                      </a:lnTo>
                      <a:lnTo>
                        <a:pt x="301" y="1"/>
                      </a:lnTo>
                      <a:lnTo>
                        <a:pt x="315" y="3"/>
                      </a:lnTo>
                      <a:lnTo>
                        <a:pt x="329" y="5"/>
                      </a:lnTo>
                      <a:lnTo>
                        <a:pt x="344" y="8"/>
                      </a:lnTo>
                      <a:lnTo>
                        <a:pt x="357" y="11"/>
                      </a:lnTo>
                      <a:lnTo>
                        <a:pt x="370" y="15"/>
                      </a:lnTo>
                      <a:lnTo>
                        <a:pt x="383" y="20"/>
                      </a:lnTo>
                      <a:lnTo>
                        <a:pt x="396" y="25"/>
                      </a:lnTo>
                      <a:lnTo>
                        <a:pt x="408" y="32"/>
                      </a:lnTo>
                      <a:lnTo>
                        <a:pt x="420" y="39"/>
                      </a:lnTo>
                      <a:lnTo>
                        <a:pt x="431" y="46"/>
                      </a:lnTo>
                      <a:lnTo>
                        <a:pt x="442" y="53"/>
                      </a:lnTo>
                      <a:lnTo>
                        <a:pt x="453" y="61"/>
                      </a:lnTo>
                      <a:lnTo>
                        <a:pt x="463" y="70"/>
                      </a:lnTo>
                      <a:lnTo>
                        <a:pt x="473" y="79"/>
                      </a:lnTo>
                      <a:lnTo>
                        <a:pt x="483" y="88"/>
                      </a:lnTo>
                      <a:lnTo>
                        <a:pt x="492" y="98"/>
                      </a:lnTo>
                      <a:lnTo>
                        <a:pt x="501" y="108"/>
                      </a:lnTo>
                      <a:lnTo>
                        <a:pt x="509" y="119"/>
                      </a:lnTo>
                      <a:lnTo>
                        <a:pt x="516" y="130"/>
                      </a:lnTo>
                      <a:lnTo>
                        <a:pt x="523" y="142"/>
                      </a:lnTo>
                      <a:lnTo>
                        <a:pt x="529" y="153"/>
                      </a:lnTo>
                      <a:lnTo>
                        <a:pt x="535" y="166"/>
                      </a:lnTo>
                      <a:lnTo>
                        <a:pt x="540" y="179"/>
                      </a:lnTo>
                      <a:lnTo>
                        <a:pt x="545" y="191"/>
                      </a:lnTo>
                      <a:lnTo>
                        <a:pt x="549" y="204"/>
                      </a:lnTo>
                      <a:lnTo>
                        <a:pt x="552" y="218"/>
                      </a:lnTo>
                      <a:lnTo>
                        <a:pt x="555" y="231"/>
                      </a:lnTo>
                      <a:lnTo>
                        <a:pt x="557" y="245"/>
                      </a:lnTo>
                      <a:lnTo>
                        <a:pt x="559" y="258"/>
                      </a:lnTo>
                      <a:lnTo>
                        <a:pt x="559" y="272"/>
                      </a:lnTo>
                      <a:lnTo>
                        <a:pt x="559" y="286"/>
                      </a:lnTo>
                      <a:lnTo>
                        <a:pt x="559" y="30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404" name="Freeform 383"/>
                <p:cNvSpPr>
                  <a:spLocks/>
                </p:cNvSpPr>
                <p:nvPr/>
              </p:nvSpPr>
              <p:spPr bwMode="auto">
                <a:xfrm>
                  <a:off x="1764" y="2635"/>
                  <a:ext cx="40" cy="40"/>
                </a:xfrm>
                <a:custGeom>
                  <a:avLst/>
                  <a:gdLst>
                    <a:gd name="T0" fmla="*/ 0 w 559"/>
                    <a:gd name="T1" fmla="*/ 0 h 559"/>
                    <a:gd name="T2" fmla="*/ 0 w 559"/>
                    <a:gd name="T3" fmla="*/ 0 h 559"/>
                    <a:gd name="T4" fmla="*/ 0 w 559"/>
                    <a:gd name="T5" fmla="*/ 0 h 559"/>
                    <a:gd name="T6" fmla="*/ 0 w 559"/>
                    <a:gd name="T7" fmla="*/ 0 h 559"/>
                    <a:gd name="T8" fmla="*/ 0 w 559"/>
                    <a:gd name="T9" fmla="*/ 0 h 559"/>
                    <a:gd name="T10" fmla="*/ 0 w 559"/>
                    <a:gd name="T11" fmla="*/ 0 h 559"/>
                    <a:gd name="T12" fmla="*/ 0 w 559"/>
                    <a:gd name="T13" fmla="*/ 0 h 559"/>
                    <a:gd name="T14" fmla="*/ 0 w 559"/>
                    <a:gd name="T15" fmla="*/ 0 h 559"/>
                    <a:gd name="T16" fmla="*/ 0 w 559"/>
                    <a:gd name="T17" fmla="*/ 0 h 559"/>
                    <a:gd name="T18" fmla="*/ 0 w 559"/>
                    <a:gd name="T19" fmla="*/ 0 h 559"/>
                    <a:gd name="T20" fmla="*/ 0 w 559"/>
                    <a:gd name="T21" fmla="*/ 0 h 559"/>
                    <a:gd name="T22" fmla="*/ 0 w 559"/>
                    <a:gd name="T23" fmla="*/ 0 h 559"/>
                    <a:gd name="T24" fmla="*/ 0 w 559"/>
                    <a:gd name="T25" fmla="*/ 0 h 559"/>
                    <a:gd name="T26" fmla="*/ 0 w 559"/>
                    <a:gd name="T27" fmla="*/ 0 h 559"/>
                    <a:gd name="T28" fmla="*/ 0 w 559"/>
                    <a:gd name="T29" fmla="*/ 0 h 559"/>
                    <a:gd name="T30" fmla="*/ 0 w 559"/>
                    <a:gd name="T31" fmla="*/ 0 h 559"/>
                    <a:gd name="T32" fmla="*/ 0 w 559"/>
                    <a:gd name="T33" fmla="*/ 0 h 559"/>
                    <a:gd name="T34" fmla="*/ 0 w 559"/>
                    <a:gd name="T35" fmla="*/ 0 h 559"/>
                    <a:gd name="T36" fmla="*/ 0 w 559"/>
                    <a:gd name="T37" fmla="*/ 0 h 559"/>
                    <a:gd name="T38" fmla="*/ 0 w 559"/>
                    <a:gd name="T39" fmla="*/ 0 h 559"/>
                    <a:gd name="T40" fmla="*/ 0 w 559"/>
                    <a:gd name="T41" fmla="*/ 0 h 559"/>
                    <a:gd name="T42" fmla="*/ 0 w 559"/>
                    <a:gd name="T43" fmla="*/ 0 h 559"/>
                    <a:gd name="T44" fmla="*/ 0 w 559"/>
                    <a:gd name="T45" fmla="*/ 0 h 559"/>
                    <a:gd name="T46" fmla="*/ 0 w 559"/>
                    <a:gd name="T47" fmla="*/ 0 h 559"/>
                    <a:gd name="T48" fmla="*/ 0 w 559"/>
                    <a:gd name="T49" fmla="*/ 0 h 559"/>
                    <a:gd name="T50" fmla="*/ 0 w 559"/>
                    <a:gd name="T51" fmla="*/ 0 h 559"/>
                    <a:gd name="T52" fmla="*/ 0 w 559"/>
                    <a:gd name="T53" fmla="*/ 0 h 559"/>
                    <a:gd name="T54" fmla="*/ 0 w 559"/>
                    <a:gd name="T55" fmla="*/ 0 h 559"/>
                    <a:gd name="T56" fmla="*/ 0 w 559"/>
                    <a:gd name="T57" fmla="*/ 0 h 559"/>
                    <a:gd name="T58" fmla="*/ 0 w 559"/>
                    <a:gd name="T59" fmla="*/ 0 h 559"/>
                    <a:gd name="T60" fmla="*/ 0 w 559"/>
                    <a:gd name="T61" fmla="*/ 0 h 559"/>
                    <a:gd name="T62" fmla="*/ 0 w 559"/>
                    <a:gd name="T63" fmla="*/ 0 h 559"/>
                    <a:gd name="T64" fmla="*/ 0 w 559"/>
                    <a:gd name="T65" fmla="*/ 0 h 559"/>
                    <a:gd name="T66" fmla="*/ 0 w 559"/>
                    <a:gd name="T67" fmla="*/ 0 h 559"/>
                    <a:gd name="T68" fmla="*/ 0 w 559"/>
                    <a:gd name="T69" fmla="*/ 0 h 559"/>
                    <a:gd name="T70" fmla="*/ 0 w 559"/>
                    <a:gd name="T71" fmla="*/ 0 h 559"/>
                    <a:gd name="T72" fmla="*/ 0 w 559"/>
                    <a:gd name="T73" fmla="*/ 0 h 559"/>
                    <a:gd name="T74" fmla="*/ 0 w 559"/>
                    <a:gd name="T75" fmla="*/ 0 h 559"/>
                    <a:gd name="T76" fmla="*/ 0 w 559"/>
                    <a:gd name="T77" fmla="*/ 0 h 559"/>
                    <a:gd name="T78" fmla="*/ 0 w 559"/>
                    <a:gd name="T79" fmla="*/ 0 h 559"/>
                    <a:gd name="T80" fmla="*/ 0 w 559"/>
                    <a:gd name="T81" fmla="*/ 0 h 559"/>
                    <a:gd name="T82" fmla="*/ 0 w 559"/>
                    <a:gd name="T83" fmla="*/ 0 h 559"/>
                    <a:gd name="T84" fmla="*/ 0 w 559"/>
                    <a:gd name="T85" fmla="*/ 0 h 559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559"/>
                    <a:gd name="T130" fmla="*/ 0 h 559"/>
                    <a:gd name="T131" fmla="*/ 559 w 559"/>
                    <a:gd name="T132" fmla="*/ 559 h 559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559" h="559">
                      <a:moveTo>
                        <a:pt x="558" y="300"/>
                      </a:moveTo>
                      <a:lnTo>
                        <a:pt x="557" y="314"/>
                      </a:lnTo>
                      <a:lnTo>
                        <a:pt x="555" y="328"/>
                      </a:lnTo>
                      <a:lnTo>
                        <a:pt x="552" y="342"/>
                      </a:lnTo>
                      <a:lnTo>
                        <a:pt x="549" y="356"/>
                      </a:lnTo>
                      <a:lnTo>
                        <a:pt x="544" y="370"/>
                      </a:lnTo>
                      <a:lnTo>
                        <a:pt x="540" y="383"/>
                      </a:lnTo>
                      <a:lnTo>
                        <a:pt x="534" y="395"/>
                      </a:lnTo>
                      <a:lnTo>
                        <a:pt x="528" y="407"/>
                      </a:lnTo>
                      <a:lnTo>
                        <a:pt x="522" y="419"/>
                      </a:lnTo>
                      <a:lnTo>
                        <a:pt x="515" y="431"/>
                      </a:lnTo>
                      <a:lnTo>
                        <a:pt x="507" y="442"/>
                      </a:lnTo>
                      <a:lnTo>
                        <a:pt x="499" y="452"/>
                      </a:lnTo>
                      <a:lnTo>
                        <a:pt x="491" y="463"/>
                      </a:lnTo>
                      <a:lnTo>
                        <a:pt x="482" y="473"/>
                      </a:lnTo>
                      <a:lnTo>
                        <a:pt x="472" y="482"/>
                      </a:lnTo>
                      <a:lnTo>
                        <a:pt x="462" y="491"/>
                      </a:lnTo>
                      <a:lnTo>
                        <a:pt x="451" y="499"/>
                      </a:lnTo>
                      <a:lnTo>
                        <a:pt x="440" y="508"/>
                      </a:lnTo>
                      <a:lnTo>
                        <a:pt x="429" y="516"/>
                      </a:lnTo>
                      <a:lnTo>
                        <a:pt x="418" y="523"/>
                      </a:lnTo>
                      <a:lnTo>
                        <a:pt x="406" y="529"/>
                      </a:lnTo>
                      <a:lnTo>
                        <a:pt x="394" y="535"/>
                      </a:lnTo>
                      <a:lnTo>
                        <a:pt x="382" y="540"/>
                      </a:lnTo>
                      <a:lnTo>
                        <a:pt x="369" y="545"/>
                      </a:lnTo>
                      <a:lnTo>
                        <a:pt x="356" y="549"/>
                      </a:lnTo>
                      <a:lnTo>
                        <a:pt x="343" y="552"/>
                      </a:lnTo>
                      <a:lnTo>
                        <a:pt x="329" y="555"/>
                      </a:lnTo>
                      <a:lnTo>
                        <a:pt x="316" y="557"/>
                      </a:lnTo>
                      <a:lnTo>
                        <a:pt x="301" y="558"/>
                      </a:lnTo>
                      <a:lnTo>
                        <a:pt x="287" y="559"/>
                      </a:lnTo>
                      <a:lnTo>
                        <a:pt x="273" y="559"/>
                      </a:lnTo>
                      <a:lnTo>
                        <a:pt x="259" y="558"/>
                      </a:lnTo>
                      <a:lnTo>
                        <a:pt x="244" y="557"/>
                      </a:lnTo>
                      <a:lnTo>
                        <a:pt x="230" y="555"/>
                      </a:lnTo>
                      <a:lnTo>
                        <a:pt x="217" y="552"/>
                      </a:lnTo>
                      <a:lnTo>
                        <a:pt x="203" y="548"/>
                      </a:lnTo>
                      <a:lnTo>
                        <a:pt x="190" y="544"/>
                      </a:lnTo>
                      <a:lnTo>
                        <a:pt x="177" y="540"/>
                      </a:lnTo>
                      <a:lnTo>
                        <a:pt x="164" y="534"/>
                      </a:lnTo>
                      <a:lnTo>
                        <a:pt x="151" y="528"/>
                      </a:lnTo>
                      <a:lnTo>
                        <a:pt x="140" y="522"/>
                      </a:lnTo>
                      <a:lnTo>
                        <a:pt x="128" y="515"/>
                      </a:lnTo>
                      <a:lnTo>
                        <a:pt x="117" y="507"/>
                      </a:lnTo>
                      <a:lnTo>
                        <a:pt x="106" y="498"/>
                      </a:lnTo>
                      <a:lnTo>
                        <a:pt x="96" y="490"/>
                      </a:lnTo>
                      <a:lnTo>
                        <a:pt x="86" y="481"/>
                      </a:lnTo>
                      <a:lnTo>
                        <a:pt x="77" y="471"/>
                      </a:lnTo>
                      <a:lnTo>
                        <a:pt x="68" y="461"/>
                      </a:lnTo>
                      <a:lnTo>
                        <a:pt x="59" y="451"/>
                      </a:lnTo>
                      <a:lnTo>
                        <a:pt x="52" y="440"/>
                      </a:lnTo>
                      <a:lnTo>
                        <a:pt x="44" y="429"/>
                      </a:lnTo>
                      <a:lnTo>
                        <a:pt x="37" y="418"/>
                      </a:lnTo>
                      <a:lnTo>
                        <a:pt x="31" y="406"/>
                      </a:lnTo>
                      <a:lnTo>
                        <a:pt x="24" y="394"/>
                      </a:lnTo>
                      <a:lnTo>
                        <a:pt x="19" y="382"/>
                      </a:lnTo>
                      <a:lnTo>
                        <a:pt x="14" y="368"/>
                      </a:lnTo>
                      <a:lnTo>
                        <a:pt x="10" y="355"/>
                      </a:lnTo>
                      <a:lnTo>
                        <a:pt x="7" y="342"/>
                      </a:lnTo>
                      <a:lnTo>
                        <a:pt x="4" y="328"/>
                      </a:lnTo>
                      <a:lnTo>
                        <a:pt x="2" y="315"/>
                      </a:lnTo>
                      <a:lnTo>
                        <a:pt x="1" y="301"/>
                      </a:lnTo>
                      <a:lnTo>
                        <a:pt x="0" y="287"/>
                      </a:lnTo>
                      <a:lnTo>
                        <a:pt x="0" y="273"/>
                      </a:lnTo>
                      <a:lnTo>
                        <a:pt x="1" y="259"/>
                      </a:lnTo>
                      <a:lnTo>
                        <a:pt x="2" y="244"/>
                      </a:lnTo>
                      <a:lnTo>
                        <a:pt x="4" y="229"/>
                      </a:lnTo>
                      <a:lnTo>
                        <a:pt x="7" y="216"/>
                      </a:lnTo>
                      <a:lnTo>
                        <a:pt x="11" y="202"/>
                      </a:lnTo>
                      <a:lnTo>
                        <a:pt x="15" y="189"/>
                      </a:lnTo>
                      <a:lnTo>
                        <a:pt x="19" y="176"/>
                      </a:lnTo>
                      <a:lnTo>
                        <a:pt x="25" y="164"/>
                      </a:lnTo>
                      <a:lnTo>
                        <a:pt x="32" y="151"/>
                      </a:lnTo>
                      <a:lnTo>
                        <a:pt x="38" y="140"/>
                      </a:lnTo>
                      <a:lnTo>
                        <a:pt x="45" y="128"/>
                      </a:lnTo>
                      <a:lnTo>
                        <a:pt x="52" y="117"/>
                      </a:lnTo>
                      <a:lnTo>
                        <a:pt x="61" y="106"/>
                      </a:lnTo>
                      <a:lnTo>
                        <a:pt x="69" y="95"/>
                      </a:lnTo>
                      <a:lnTo>
                        <a:pt x="78" y="85"/>
                      </a:lnTo>
                      <a:lnTo>
                        <a:pt x="88" y="76"/>
                      </a:lnTo>
                      <a:lnTo>
                        <a:pt x="97" y="67"/>
                      </a:lnTo>
                      <a:lnTo>
                        <a:pt x="108" y="58"/>
                      </a:lnTo>
                      <a:lnTo>
                        <a:pt x="118" y="50"/>
                      </a:lnTo>
                      <a:lnTo>
                        <a:pt x="129" y="43"/>
                      </a:lnTo>
                      <a:lnTo>
                        <a:pt x="141" y="36"/>
                      </a:lnTo>
                      <a:lnTo>
                        <a:pt x="153" y="30"/>
                      </a:lnTo>
                      <a:lnTo>
                        <a:pt x="165" y="24"/>
                      </a:lnTo>
                      <a:lnTo>
                        <a:pt x="178" y="19"/>
                      </a:lnTo>
                      <a:lnTo>
                        <a:pt x="191" y="14"/>
                      </a:lnTo>
                      <a:lnTo>
                        <a:pt x="204" y="10"/>
                      </a:lnTo>
                      <a:lnTo>
                        <a:pt x="217" y="7"/>
                      </a:lnTo>
                      <a:lnTo>
                        <a:pt x="230" y="4"/>
                      </a:lnTo>
                      <a:lnTo>
                        <a:pt x="244" y="2"/>
                      </a:lnTo>
                      <a:lnTo>
                        <a:pt x="258" y="0"/>
                      </a:lnTo>
                      <a:lnTo>
                        <a:pt x="272" y="0"/>
                      </a:lnTo>
                      <a:lnTo>
                        <a:pt x="286" y="0"/>
                      </a:lnTo>
                      <a:lnTo>
                        <a:pt x="300" y="0"/>
                      </a:lnTo>
                      <a:lnTo>
                        <a:pt x="315" y="2"/>
                      </a:lnTo>
                      <a:lnTo>
                        <a:pt x="329" y="4"/>
                      </a:lnTo>
                      <a:lnTo>
                        <a:pt x="343" y="7"/>
                      </a:lnTo>
                      <a:lnTo>
                        <a:pt x="357" y="10"/>
                      </a:lnTo>
                      <a:lnTo>
                        <a:pt x="370" y="14"/>
                      </a:lnTo>
                      <a:lnTo>
                        <a:pt x="383" y="19"/>
                      </a:lnTo>
                      <a:lnTo>
                        <a:pt x="395" y="25"/>
                      </a:lnTo>
                      <a:lnTo>
                        <a:pt x="407" y="30"/>
                      </a:lnTo>
                      <a:lnTo>
                        <a:pt x="419" y="37"/>
                      </a:lnTo>
                      <a:lnTo>
                        <a:pt x="431" y="44"/>
                      </a:lnTo>
                      <a:lnTo>
                        <a:pt x="442" y="51"/>
                      </a:lnTo>
                      <a:lnTo>
                        <a:pt x="454" y="59"/>
                      </a:lnTo>
                      <a:lnTo>
                        <a:pt x="464" y="68"/>
                      </a:lnTo>
                      <a:lnTo>
                        <a:pt x="474" y="77"/>
                      </a:lnTo>
                      <a:lnTo>
                        <a:pt x="483" y="86"/>
                      </a:lnTo>
                      <a:lnTo>
                        <a:pt x="492" y="96"/>
                      </a:lnTo>
                      <a:lnTo>
                        <a:pt x="500" y="108"/>
                      </a:lnTo>
                      <a:lnTo>
                        <a:pt x="508" y="118"/>
                      </a:lnTo>
                      <a:lnTo>
                        <a:pt x="516" y="129"/>
                      </a:lnTo>
                      <a:lnTo>
                        <a:pt x="523" y="141"/>
                      </a:lnTo>
                      <a:lnTo>
                        <a:pt x="529" y="153"/>
                      </a:lnTo>
                      <a:lnTo>
                        <a:pt x="535" y="165"/>
                      </a:lnTo>
                      <a:lnTo>
                        <a:pt x="540" y="177"/>
                      </a:lnTo>
                      <a:lnTo>
                        <a:pt x="545" y="190"/>
                      </a:lnTo>
                      <a:lnTo>
                        <a:pt x="549" y="203"/>
                      </a:lnTo>
                      <a:lnTo>
                        <a:pt x="552" y="216"/>
                      </a:lnTo>
                      <a:lnTo>
                        <a:pt x="555" y="229"/>
                      </a:lnTo>
                      <a:lnTo>
                        <a:pt x="557" y="244"/>
                      </a:lnTo>
                      <a:lnTo>
                        <a:pt x="558" y="258"/>
                      </a:lnTo>
                      <a:lnTo>
                        <a:pt x="559" y="272"/>
                      </a:lnTo>
                      <a:lnTo>
                        <a:pt x="559" y="286"/>
                      </a:lnTo>
                      <a:lnTo>
                        <a:pt x="558" y="3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405" name="Freeform 384"/>
                <p:cNvSpPr>
                  <a:spLocks/>
                </p:cNvSpPr>
                <p:nvPr/>
              </p:nvSpPr>
              <p:spPr bwMode="auto">
                <a:xfrm>
                  <a:off x="1742" y="2659"/>
                  <a:ext cx="40" cy="40"/>
                </a:xfrm>
                <a:custGeom>
                  <a:avLst/>
                  <a:gdLst>
                    <a:gd name="T0" fmla="*/ 0 w 559"/>
                    <a:gd name="T1" fmla="*/ 0 h 559"/>
                    <a:gd name="T2" fmla="*/ 0 w 559"/>
                    <a:gd name="T3" fmla="*/ 0 h 559"/>
                    <a:gd name="T4" fmla="*/ 0 w 559"/>
                    <a:gd name="T5" fmla="*/ 0 h 559"/>
                    <a:gd name="T6" fmla="*/ 0 w 559"/>
                    <a:gd name="T7" fmla="*/ 0 h 559"/>
                    <a:gd name="T8" fmla="*/ 0 w 559"/>
                    <a:gd name="T9" fmla="*/ 0 h 559"/>
                    <a:gd name="T10" fmla="*/ 0 w 559"/>
                    <a:gd name="T11" fmla="*/ 0 h 559"/>
                    <a:gd name="T12" fmla="*/ 0 w 559"/>
                    <a:gd name="T13" fmla="*/ 0 h 559"/>
                    <a:gd name="T14" fmla="*/ 0 w 559"/>
                    <a:gd name="T15" fmla="*/ 0 h 559"/>
                    <a:gd name="T16" fmla="*/ 0 w 559"/>
                    <a:gd name="T17" fmla="*/ 0 h 559"/>
                    <a:gd name="T18" fmla="*/ 0 w 559"/>
                    <a:gd name="T19" fmla="*/ 0 h 559"/>
                    <a:gd name="T20" fmla="*/ 0 w 559"/>
                    <a:gd name="T21" fmla="*/ 0 h 559"/>
                    <a:gd name="T22" fmla="*/ 0 w 559"/>
                    <a:gd name="T23" fmla="*/ 0 h 559"/>
                    <a:gd name="T24" fmla="*/ 0 w 559"/>
                    <a:gd name="T25" fmla="*/ 0 h 559"/>
                    <a:gd name="T26" fmla="*/ 0 w 559"/>
                    <a:gd name="T27" fmla="*/ 0 h 559"/>
                    <a:gd name="T28" fmla="*/ 0 w 559"/>
                    <a:gd name="T29" fmla="*/ 0 h 559"/>
                    <a:gd name="T30" fmla="*/ 0 w 559"/>
                    <a:gd name="T31" fmla="*/ 0 h 559"/>
                    <a:gd name="T32" fmla="*/ 0 w 559"/>
                    <a:gd name="T33" fmla="*/ 0 h 559"/>
                    <a:gd name="T34" fmla="*/ 0 w 559"/>
                    <a:gd name="T35" fmla="*/ 0 h 559"/>
                    <a:gd name="T36" fmla="*/ 0 w 559"/>
                    <a:gd name="T37" fmla="*/ 0 h 559"/>
                    <a:gd name="T38" fmla="*/ 0 w 559"/>
                    <a:gd name="T39" fmla="*/ 0 h 559"/>
                    <a:gd name="T40" fmla="*/ 0 w 559"/>
                    <a:gd name="T41" fmla="*/ 0 h 559"/>
                    <a:gd name="T42" fmla="*/ 0 w 559"/>
                    <a:gd name="T43" fmla="*/ 0 h 559"/>
                    <a:gd name="T44" fmla="*/ 0 w 559"/>
                    <a:gd name="T45" fmla="*/ 0 h 559"/>
                    <a:gd name="T46" fmla="*/ 0 w 559"/>
                    <a:gd name="T47" fmla="*/ 0 h 559"/>
                    <a:gd name="T48" fmla="*/ 0 w 559"/>
                    <a:gd name="T49" fmla="*/ 0 h 559"/>
                    <a:gd name="T50" fmla="*/ 0 w 559"/>
                    <a:gd name="T51" fmla="*/ 0 h 559"/>
                    <a:gd name="T52" fmla="*/ 0 w 559"/>
                    <a:gd name="T53" fmla="*/ 0 h 559"/>
                    <a:gd name="T54" fmla="*/ 0 w 559"/>
                    <a:gd name="T55" fmla="*/ 0 h 559"/>
                    <a:gd name="T56" fmla="*/ 0 w 559"/>
                    <a:gd name="T57" fmla="*/ 0 h 559"/>
                    <a:gd name="T58" fmla="*/ 0 w 559"/>
                    <a:gd name="T59" fmla="*/ 0 h 559"/>
                    <a:gd name="T60" fmla="*/ 0 w 559"/>
                    <a:gd name="T61" fmla="*/ 0 h 559"/>
                    <a:gd name="T62" fmla="*/ 0 w 559"/>
                    <a:gd name="T63" fmla="*/ 0 h 559"/>
                    <a:gd name="T64" fmla="*/ 0 w 559"/>
                    <a:gd name="T65" fmla="*/ 0 h 559"/>
                    <a:gd name="T66" fmla="*/ 0 w 559"/>
                    <a:gd name="T67" fmla="*/ 0 h 559"/>
                    <a:gd name="T68" fmla="*/ 0 w 559"/>
                    <a:gd name="T69" fmla="*/ 0 h 559"/>
                    <a:gd name="T70" fmla="*/ 0 w 559"/>
                    <a:gd name="T71" fmla="*/ 0 h 559"/>
                    <a:gd name="T72" fmla="*/ 0 w 559"/>
                    <a:gd name="T73" fmla="*/ 0 h 559"/>
                    <a:gd name="T74" fmla="*/ 0 w 559"/>
                    <a:gd name="T75" fmla="*/ 0 h 559"/>
                    <a:gd name="T76" fmla="*/ 0 w 559"/>
                    <a:gd name="T77" fmla="*/ 0 h 559"/>
                    <a:gd name="T78" fmla="*/ 0 w 559"/>
                    <a:gd name="T79" fmla="*/ 0 h 559"/>
                    <a:gd name="T80" fmla="*/ 0 w 559"/>
                    <a:gd name="T81" fmla="*/ 0 h 559"/>
                    <a:gd name="T82" fmla="*/ 0 w 559"/>
                    <a:gd name="T83" fmla="*/ 0 h 559"/>
                    <a:gd name="T84" fmla="*/ 0 w 559"/>
                    <a:gd name="T85" fmla="*/ 0 h 559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559"/>
                    <a:gd name="T130" fmla="*/ 0 h 559"/>
                    <a:gd name="T131" fmla="*/ 559 w 559"/>
                    <a:gd name="T132" fmla="*/ 559 h 559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559" h="559">
                      <a:moveTo>
                        <a:pt x="558" y="301"/>
                      </a:moveTo>
                      <a:lnTo>
                        <a:pt x="557" y="316"/>
                      </a:lnTo>
                      <a:lnTo>
                        <a:pt x="554" y="330"/>
                      </a:lnTo>
                      <a:lnTo>
                        <a:pt x="552" y="343"/>
                      </a:lnTo>
                      <a:lnTo>
                        <a:pt x="548" y="357"/>
                      </a:lnTo>
                      <a:lnTo>
                        <a:pt x="544" y="370"/>
                      </a:lnTo>
                      <a:lnTo>
                        <a:pt x="539" y="383"/>
                      </a:lnTo>
                      <a:lnTo>
                        <a:pt x="534" y="395"/>
                      </a:lnTo>
                      <a:lnTo>
                        <a:pt x="528" y="407"/>
                      </a:lnTo>
                      <a:lnTo>
                        <a:pt x="522" y="419"/>
                      </a:lnTo>
                      <a:lnTo>
                        <a:pt x="515" y="431"/>
                      </a:lnTo>
                      <a:lnTo>
                        <a:pt x="507" y="443"/>
                      </a:lnTo>
                      <a:lnTo>
                        <a:pt x="499" y="454"/>
                      </a:lnTo>
                      <a:lnTo>
                        <a:pt x="491" y="464"/>
                      </a:lnTo>
                      <a:lnTo>
                        <a:pt x="482" y="474"/>
                      </a:lnTo>
                      <a:lnTo>
                        <a:pt x="471" y="483"/>
                      </a:lnTo>
                      <a:lnTo>
                        <a:pt x="461" y="492"/>
                      </a:lnTo>
                      <a:lnTo>
                        <a:pt x="451" y="500"/>
                      </a:lnTo>
                      <a:lnTo>
                        <a:pt x="440" y="508"/>
                      </a:lnTo>
                      <a:lnTo>
                        <a:pt x="429" y="516"/>
                      </a:lnTo>
                      <a:lnTo>
                        <a:pt x="418" y="523"/>
                      </a:lnTo>
                      <a:lnTo>
                        <a:pt x="406" y="529"/>
                      </a:lnTo>
                      <a:lnTo>
                        <a:pt x="394" y="535"/>
                      </a:lnTo>
                      <a:lnTo>
                        <a:pt x="382" y="540"/>
                      </a:lnTo>
                      <a:lnTo>
                        <a:pt x="369" y="545"/>
                      </a:lnTo>
                      <a:lnTo>
                        <a:pt x="356" y="549"/>
                      </a:lnTo>
                      <a:lnTo>
                        <a:pt x="343" y="552"/>
                      </a:lnTo>
                      <a:lnTo>
                        <a:pt x="328" y="555"/>
                      </a:lnTo>
                      <a:lnTo>
                        <a:pt x="315" y="557"/>
                      </a:lnTo>
                      <a:lnTo>
                        <a:pt x="301" y="558"/>
                      </a:lnTo>
                      <a:lnTo>
                        <a:pt x="287" y="559"/>
                      </a:lnTo>
                      <a:lnTo>
                        <a:pt x="273" y="559"/>
                      </a:lnTo>
                      <a:lnTo>
                        <a:pt x="259" y="558"/>
                      </a:lnTo>
                      <a:lnTo>
                        <a:pt x="244" y="557"/>
                      </a:lnTo>
                      <a:lnTo>
                        <a:pt x="230" y="555"/>
                      </a:lnTo>
                      <a:lnTo>
                        <a:pt x="217" y="552"/>
                      </a:lnTo>
                      <a:lnTo>
                        <a:pt x="203" y="548"/>
                      </a:lnTo>
                      <a:lnTo>
                        <a:pt x="189" y="544"/>
                      </a:lnTo>
                      <a:lnTo>
                        <a:pt x="176" y="540"/>
                      </a:lnTo>
                      <a:lnTo>
                        <a:pt x="164" y="534"/>
                      </a:lnTo>
                      <a:lnTo>
                        <a:pt x="151" y="528"/>
                      </a:lnTo>
                      <a:lnTo>
                        <a:pt x="140" y="522"/>
                      </a:lnTo>
                      <a:lnTo>
                        <a:pt x="128" y="515"/>
                      </a:lnTo>
                      <a:lnTo>
                        <a:pt x="117" y="507"/>
                      </a:lnTo>
                      <a:lnTo>
                        <a:pt x="106" y="499"/>
                      </a:lnTo>
                      <a:lnTo>
                        <a:pt x="96" y="491"/>
                      </a:lnTo>
                      <a:lnTo>
                        <a:pt x="86" y="482"/>
                      </a:lnTo>
                      <a:lnTo>
                        <a:pt x="77" y="472"/>
                      </a:lnTo>
                      <a:lnTo>
                        <a:pt x="68" y="462"/>
                      </a:lnTo>
                      <a:lnTo>
                        <a:pt x="60" y="452"/>
                      </a:lnTo>
                      <a:lnTo>
                        <a:pt x="51" y="441"/>
                      </a:lnTo>
                      <a:lnTo>
                        <a:pt x="43" y="429"/>
                      </a:lnTo>
                      <a:lnTo>
                        <a:pt x="36" y="418"/>
                      </a:lnTo>
                      <a:lnTo>
                        <a:pt x="30" y="406"/>
                      </a:lnTo>
                      <a:lnTo>
                        <a:pt x="24" y="394"/>
                      </a:lnTo>
                      <a:lnTo>
                        <a:pt x="19" y="382"/>
                      </a:lnTo>
                      <a:lnTo>
                        <a:pt x="14" y="369"/>
                      </a:lnTo>
                      <a:lnTo>
                        <a:pt x="10" y="356"/>
                      </a:lnTo>
                      <a:lnTo>
                        <a:pt x="7" y="343"/>
                      </a:lnTo>
                      <a:lnTo>
                        <a:pt x="4" y="329"/>
                      </a:lnTo>
                      <a:lnTo>
                        <a:pt x="2" y="316"/>
                      </a:lnTo>
                      <a:lnTo>
                        <a:pt x="1" y="302"/>
                      </a:lnTo>
                      <a:lnTo>
                        <a:pt x="0" y="287"/>
                      </a:lnTo>
                      <a:lnTo>
                        <a:pt x="0" y="273"/>
                      </a:lnTo>
                      <a:lnTo>
                        <a:pt x="1" y="259"/>
                      </a:lnTo>
                      <a:lnTo>
                        <a:pt x="2" y="244"/>
                      </a:lnTo>
                      <a:lnTo>
                        <a:pt x="4" y="230"/>
                      </a:lnTo>
                      <a:lnTo>
                        <a:pt x="7" y="217"/>
                      </a:lnTo>
                      <a:lnTo>
                        <a:pt x="10" y="203"/>
                      </a:lnTo>
                      <a:lnTo>
                        <a:pt x="14" y="190"/>
                      </a:lnTo>
                      <a:lnTo>
                        <a:pt x="19" y="177"/>
                      </a:lnTo>
                      <a:lnTo>
                        <a:pt x="25" y="165"/>
                      </a:lnTo>
                      <a:lnTo>
                        <a:pt x="30" y="151"/>
                      </a:lnTo>
                      <a:lnTo>
                        <a:pt x="37" y="140"/>
                      </a:lnTo>
                      <a:lnTo>
                        <a:pt x="44" y="128"/>
                      </a:lnTo>
                      <a:lnTo>
                        <a:pt x="51" y="117"/>
                      </a:lnTo>
                      <a:lnTo>
                        <a:pt x="61" y="106"/>
                      </a:lnTo>
                      <a:lnTo>
                        <a:pt x="69" y="96"/>
                      </a:lnTo>
                      <a:lnTo>
                        <a:pt x="78" y="86"/>
                      </a:lnTo>
                      <a:lnTo>
                        <a:pt x="88" y="77"/>
                      </a:lnTo>
                      <a:lnTo>
                        <a:pt x="97" y="68"/>
                      </a:lnTo>
                      <a:lnTo>
                        <a:pt x="108" y="59"/>
                      </a:lnTo>
                      <a:lnTo>
                        <a:pt x="118" y="51"/>
                      </a:lnTo>
                      <a:lnTo>
                        <a:pt x="129" y="44"/>
                      </a:lnTo>
                      <a:lnTo>
                        <a:pt x="141" y="37"/>
                      </a:lnTo>
                      <a:lnTo>
                        <a:pt x="153" y="31"/>
                      </a:lnTo>
                      <a:lnTo>
                        <a:pt x="165" y="24"/>
                      </a:lnTo>
                      <a:lnTo>
                        <a:pt x="177" y="19"/>
                      </a:lnTo>
                      <a:lnTo>
                        <a:pt x="190" y="14"/>
                      </a:lnTo>
                      <a:lnTo>
                        <a:pt x="204" y="10"/>
                      </a:lnTo>
                      <a:lnTo>
                        <a:pt x="217" y="7"/>
                      </a:lnTo>
                      <a:lnTo>
                        <a:pt x="230" y="4"/>
                      </a:lnTo>
                      <a:lnTo>
                        <a:pt x="244" y="2"/>
                      </a:lnTo>
                      <a:lnTo>
                        <a:pt x="258" y="1"/>
                      </a:lnTo>
                      <a:lnTo>
                        <a:pt x="272" y="0"/>
                      </a:lnTo>
                      <a:lnTo>
                        <a:pt x="286" y="0"/>
                      </a:lnTo>
                      <a:lnTo>
                        <a:pt x="300" y="0"/>
                      </a:lnTo>
                      <a:lnTo>
                        <a:pt x="314" y="2"/>
                      </a:lnTo>
                      <a:lnTo>
                        <a:pt x="328" y="4"/>
                      </a:lnTo>
                      <a:lnTo>
                        <a:pt x="343" y="7"/>
                      </a:lnTo>
                      <a:lnTo>
                        <a:pt x="357" y="10"/>
                      </a:lnTo>
                      <a:lnTo>
                        <a:pt x="370" y="14"/>
                      </a:lnTo>
                      <a:lnTo>
                        <a:pt x="383" y="19"/>
                      </a:lnTo>
                      <a:lnTo>
                        <a:pt x="395" y="25"/>
                      </a:lnTo>
                      <a:lnTo>
                        <a:pt x="407" y="31"/>
                      </a:lnTo>
                      <a:lnTo>
                        <a:pt x="419" y="38"/>
                      </a:lnTo>
                      <a:lnTo>
                        <a:pt x="431" y="45"/>
                      </a:lnTo>
                      <a:lnTo>
                        <a:pt x="442" y="53"/>
                      </a:lnTo>
                      <a:lnTo>
                        <a:pt x="452" y="61"/>
                      </a:lnTo>
                      <a:lnTo>
                        <a:pt x="463" y="69"/>
                      </a:lnTo>
                      <a:lnTo>
                        <a:pt x="473" y="78"/>
                      </a:lnTo>
                      <a:lnTo>
                        <a:pt x="483" y="88"/>
                      </a:lnTo>
                      <a:lnTo>
                        <a:pt x="492" y="97"/>
                      </a:lnTo>
                      <a:lnTo>
                        <a:pt x="500" y="108"/>
                      </a:lnTo>
                      <a:lnTo>
                        <a:pt x="508" y="118"/>
                      </a:lnTo>
                      <a:lnTo>
                        <a:pt x="516" y="130"/>
                      </a:lnTo>
                      <a:lnTo>
                        <a:pt x="523" y="141"/>
                      </a:lnTo>
                      <a:lnTo>
                        <a:pt x="529" y="153"/>
                      </a:lnTo>
                      <a:lnTo>
                        <a:pt x="535" y="166"/>
                      </a:lnTo>
                      <a:lnTo>
                        <a:pt x="540" y="178"/>
                      </a:lnTo>
                      <a:lnTo>
                        <a:pt x="545" y="191"/>
                      </a:lnTo>
                      <a:lnTo>
                        <a:pt x="548" y="204"/>
                      </a:lnTo>
                      <a:lnTo>
                        <a:pt x="552" y="217"/>
                      </a:lnTo>
                      <a:lnTo>
                        <a:pt x="555" y="230"/>
                      </a:lnTo>
                      <a:lnTo>
                        <a:pt x="557" y="244"/>
                      </a:lnTo>
                      <a:lnTo>
                        <a:pt x="558" y="258"/>
                      </a:lnTo>
                      <a:lnTo>
                        <a:pt x="559" y="272"/>
                      </a:lnTo>
                      <a:lnTo>
                        <a:pt x="559" y="286"/>
                      </a:lnTo>
                      <a:lnTo>
                        <a:pt x="558" y="30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406" name="Freeform 385"/>
                <p:cNvSpPr>
                  <a:spLocks/>
                </p:cNvSpPr>
                <p:nvPr/>
              </p:nvSpPr>
              <p:spPr bwMode="auto">
                <a:xfrm>
                  <a:off x="1767" y="2403"/>
                  <a:ext cx="204" cy="170"/>
                </a:xfrm>
                <a:custGeom>
                  <a:avLst/>
                  <a:gdLst>
                    <a:gd name="T0" fmla="*/ 0 w 2867"/>
                    <a:gd name="T1" fmla="*/ 0 h 2380"/>
                    <a:gd name="T2" fmla="*/ 0 w 2867"/>
                    <a:gd name="T3" fmla="*/ 0 h 2380"/>
                    <a:gd name="T4" fmla="*/ 0 w 2867"/>
                    <a:gd name="T5" fmla="*/ 0 h 2380"/>
                    <a:gd name="T6" fmla="*/ 0 w 2867"/>
                    <a:gd name="T7" fmla="*/ 0 h 2380"/>
                    <a:gd name="T8" fmla="*/ 0 w 2867"/>
                    <a:gd name="T9" fmla="*/ 0 h 2380"/>
                    <a:gd name="T10" fmla="*/ 0 w 2867"/>
                    <a:gd name="T11" fmla="*/ 0 h 2380"/>
                    <a:gd name="T12" fmla="*/ 0 w 2867"/>
                    <a:gd name="T13" fmla="*/ 0 h 2380"/>
                    <a:gd name="T14" fmla="*/ 0 w 2867"/>
                    <a:gd name="T15" fmla="*/ 0 h 2380"/>
                    <a:gd name="T16" fmla="*/ 0 w 2867"/>
                    <a:gd name="T17" fmla="*/ 0 h 2380"/>
                    <a:gd name="T18" fmla="*/ 0 w 2867"/>
                    <a:gd name="T19" fmla="*/ 0 h 2380"/>
                    <a:gd name="T20" fmla="*/ 0 w 2867"/>
                    <a:gd name="T21" fmla="*/ 0 h 2380"/>
                    <a:gd name="T22" fmla="*/ 0 w 2867"/>
                    <a:gd name="T23" fmla="*/ 0 h 2380"/>
                    <a:gd name="T24" fmla="*/ 0 w 2867"/>
                    <a:gd name="T25" fmla="*/ 0 h 2380"/>
                    <a:gd name="T26" fmla="*/ 0 w 2867"/>
                    <a:gd name="T27" fmla="*/ 0 h 2380"/>
                    <a:gd name="T28" fmla="*/ 0 w 2867"/>
                    <a:gd name="T29" fmla="*/ 0 h 2380"/>
                    <a:gd name="T30" fmla="*/ 0 w 2867"/>
                    <a:gd name="T31" fmla="*/ 0 h 2380"/>
                    <a:gd name="T32" fmla="*/ 0 w 2867"/>
                    <a:gd name="T33" fmla="*/ 0 h 2380"/>
                    <a:gd name="T34" fmla="*/ 0 w 2867"/>
                    <a:gd name="T35" fmla="*/ 0 h 2380"/>
                    <a:gd name="T36" fmla="*/ 0 w 2867"/>
                    <a:gd name="T37" fmla="*/ 0 h 2380"/>
                    <a:gd name="T38" fmla="*/ 0 w 2867"/>
                    <a:gd name="T39" fmla="*/ 0 h 2380"/>
                    <a:gd name="T40" fmla="*/ 0 w 2867"/>
                    <a:gd name="T41" fmla="*/ 0 h 2380"/>
                    <a:gd name="T42" fmla="*/ 0 w 2867"/>
                    <a:gd name="T43" fmla="*/ 0 h 2380"/>
                    <a:gd name="T44" fmla="*/ 0 w 2867"/>
                    <a:gd name="T45" fmla="*/ 0 h 2380"/>
                    <a:gd name="T46" fmla="*/ 0 w 2867"/>
                    <a:gd name="T47" fmla="*/ 0 h 2380"/>
                    <a:gd name="T48" fmla="*/ 0 w 2867"/>
                    <a:gd name="T49" fmla="*/ 0 h 2380"/>
                    <a:gd name="T50" fmla="*/ 0 w 2867"/>
                    <a:gd name="T51" fmla="*/ 0 h 2380"/>
                    <a:gd name="T52" fmla="*/ 0 w 2867"/>
                    <a:gd name="T53" fmla="*/ 0 h 2380"/>
                    <a:gd name="T54" fmla="*/ 0 w 2867"/>
                    <a:gd name="T55" fmla="*/ 0 h 2380"/>
                    <a:gd name="T56" fmla="*/ 0 w 2867"/>
                    <a:gd name="T57" fmla="*/ 0 h 2380"/>
                    <a:gd name="T58" fmla="*/ 0 w 2867"/>
                    <a:gd name="T59" fmla="*/ 0 h 2380"/>
                    <a:gd name="T60" fmla="*/ 0 w 2867"/>
                    <a:gd name="T61" fmla="*/ 0 h 2380"/>
                    <a:gd name="T62" fmla="*/ 0 w 2867"/>
                    <a:gd name="T63" fmla="*/ 0 h 2380"/>
                    <a:gd name="T64" fmla="*/ 0 w 2867"/>
                    <a:gd name="T65" fmla="*/ 0 h 2380"/>
                    <a:gd name="T66" fmla="*/ 0 w 2867"/>
                    <a:gd name="T67" fmla="*/ 0 h 2380"/>
                    <a:gd name="T68" fmla="*/ 0 w 2867"/>
                    <a:gd name="T69" fmla="*/ 0 h 2380"/>
                    <a:gd name="T70" fmla="*/ 0 w 2867"/>
                    <a:gd name="T71" fmla="*/ 0 h 2380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2867"/>
                    <a:gd name="T109" fmla="*/ 0 h 2380"/>
                    <a:gd name="T110" fmla="*/ 2867 w 2867"/>
                    <a:gd name="T111" fmla="*/ 2380 h 2380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2867" h="2380">
                      <a:moveTo>
                        <a:pt x="367" y="2380"/>
                      </a:moveTo>
                      <a:lnTo>
                        <a:pt x="578" y="1827"/>
                      </a:lnTo>
                      <a:lnTo>
                        <a:pt x="1604" y="772"/>
                      </a:lnTo>
                      <a:lnTo>
                        <a:pt x="1576" y="1165"/>
                      </a:lnTo>
                      <a:lnTo>
                        <a:pt x="1978" y="858"/>
                      </a:lnTo>
                      <a:lnTo>
                        <a:pt x="2104" y="573"/>
                      </a:lnTo>
                      <a:lnTo>
                        <a:pt x="2170" y="815"/>
                      </a:lnTo>
                      <a:lnTo>
                        <a:pt x="2587" y="609"/>
                      </a:lnTo>
                      <a:lnTo>
                        <a:pt x="2543" y="353"/>
                      </a:lnTo>
                      <a:lnTo>
                        <a:pt x="2673" y="574"/>
                      </a:lnTo>
                      <a:lnTo>
                        <a:pt x="2867" y="525"/>
                      </a:lnTo>
                      <a:lnTo>
                        <a:pt x="2860" y="513"/>
                      </a:lnTo>
                      <a:lnTo>
                        <a:pt x="2841" y="483"/>
                      </a:lnTo>
                      <a:lnTo>
                        <a:pt x="2826" y="462"/>
                      </a:lnTo>
                      <a:lnTo>
                        <a:pt x="2808" y="437"/>
                      </a:lnTo>
                      <a:lnTo>
                        <a:pt x="2787" y="410"/>
                      </a:lnTo>
                      <a:lnTo>
                        <a:pt x="2763" y="379"/>
                      </a:lnTo>
                      <a:lnTo>
                        <a:pt x="2735" y="347"/>
                      </a:lnTo>
                      <a:lnTo>
                        <a:pt x="2705" y="314"/>
                      </a:lnTo>
                      <a:lnTo>
                        <a:pt x="2670" y="281"/>
                      </a:lnTo>
                      <a:lnTo>
                        <a:pt x="2633" y="246"/>
                      </a:lnTo>
                      <a:lnTo>
                        <a:pt x="2593" y="212"/>
                      </a:lnTo>
                      <a:lnTo>
                        <a:pt x="2550" y="179"/>
                      </a:lnTo>
                      <a:lnTo>
                        <a:pt x="2502" y="148"/>
                      </a:lnTo>
                      <a:lnTo>
                        <a:pt x="2453" y="118"/>
                      </a:lnTo>
                      <a:lnTo>
                        <a:pt x="2400" y="89"/>
                      </a:lnTo>
                      <a:lnTo>
                        <a:pt x="2343" y="64"/>
                      </a:lnTo>
                      <a:lnTo>
                        <a:pt x="2283" y="43"/>
                      </a:lnTo>
                      <a:lnTo>
                        <a:pt x="2220" y="25"/>
                      </a:lnTo>
                      <a:lnTo>
                        <a:pt x="2155" y="11"/>
                      </a:lnTo>
                      <a:lnTo>
                        <a:pt x="2085" y="3"/>
                      </a:lnTo>
                      <a:lnTo>
                        <a:pt x="2013" y="0"/>
                      </a:lnTo>
                      <a:lnTo>
                        <a:pt x="1937" y="2"/>
                      </a:lnTo>
                      <a:lnTo>
                        <a:pt x="1859" y="11"/>
                      </a:lnTo>
                      <a:lnTo>
                        <a:pt x="1777" y="27"/>
                      </a:lnTo>
                      <a:lnTo>
                        <a:pt x="1693" y="50"/>
                      </a:lnTo>
                      <a:lnTo>
                        <a:pt x="1604" y="81"/>
                      </a:lnTo>
                      <a:lnTo>
                        <a:pt x="1512" y="121"/>
                      </a:lnTo>
                      <a:lnTo>
                        <a:pt x="1419" y="170"/>
                      </a:lnTo>
                      <a:lnTo>
                        <a:pt x="1321" y="227"/>
                      </a:lnTo>
                      <a:lnTo>
                        <a:pt x="1220" y="296"/>
                      </a:lnTo>
                      <a:lnTo>
                        <a:pt x="1205" y="296"/>
                      </a:lnTo>
                      <a:lnTo>
                        <a:pt x="1162" y="300"/>
                      </a:lnTo>
                      <a:lnTo>
                        <a:pt x="1131" y="304"/>
                      </a:lnTo>
                      <a:lnTo>
                        <a:pt x="1094" y="309"/>
                      </a:lnTo>
                      <a:lnTo>
                        <a:pt x="1054" y="317"/>
                      </a:lnTo>
                      <a:lnTo>
                        <a:pt x="1009" y="328"/>
                      </a:lnTo>
                      <a:lnTo>
                        <a:pt x="959" y="341"/>
                      </a:lnTo>
                      <a:lnTo>
                        <a:pt x="907" y="358"/>
                      </a:lnTo>
                      <a:lnTo>
                        <a:pt x="853" y="378"/>
                      </a:lnTo>
                      <a:lnTo>
                        <a:pt x="795" y="404"/>
                      </a:lnTo>
                      <a:lnTo>
                        <a:pt x="737" y="433"/>
                      </a:lnTo>
                      <a:lnTo>
                        <a:pt x="676" y="467"/>
                      </a:lnTo>
                      <a:lnTo>
                        <a:pt x="616" y="506"/>
                      </a:lnTo>
                      <a:lnTo>
                        <a:pt x="556" y="551"/>
                      </a:lnTo>
                      <a:lnTo>
                        <a:pt x="495" y="602"/>
                      </a:lnTo>
                      <a:lnTo>
                        <a:pt x="437" y="660"/>
                      </a:lnTo>
                      <a:lnTo>
                        <a:pt x="379" y="723"/>
                      </a:lnTo>
                      <a:lnTo>
                        <a:pt x="324" y="794"/>
                      </a:lnTo>
                      <a:lnTo>
                        <a:pt x="270" y="872"/>
                      </a:lnTo>
                      <a:lnTo>
                        <a:pt x="221" y="959"/>
                      </a:lnTo>
                      <a:lnTo>
                        <a:pt x="175" y="1052"/>
                      </a:lnTo>
                      <a:lnTo>
                        <a:pt x="133" y="1156"/>
                      </a:lnTo>
                      <a:lnTo>
                        <a:pt x="96" y="1268"/>
                      </a:lnTo>
                      <a:lnTo>
                        <a:pt x="64" y="1389"/>
                      </a:lnTo>
                      <a:lnTo>
                        <a:pt x="38" y="1520"/>
                      </a:lnTo>
                      <a:lnTo>
                        <a:pt x="18" y="1661"/>
                      </a:lnTo>
                      <a:lnTo>
                        <a:pt x="6" y="1812"/>
                      </a:lnTo>
                      <a:lnTo>
                        <a:pt x="0" y="1974"/>
                      </a:lnTo>
                      <a:lnTo>
                        <a:pt x="3" y="2148"/>
                      </a:lnTo>
                      <a:lnTo>
                        <a:pt x="13" y="2333"/>
                      </a:lnTo>
                      <a:lnTo>
                        <a:pt x="367" y="23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407" name="Freeform 386"/>
                <p:cNvSpPr>
                  <a:spLocks/>
                </p:cNvSpPr>
                <p:nvPr/>
              </p:nvSpPr>
              <p:spPr bwMode="auto">
                <a:xfrm>
                  <a:off x="1762" y="2536"/>
                  <a:ext cx="71" cy="71"/>
                </a:xfrm>
                <a:custGeom>
                  <a:avLst/>
                  <a:gdLst>
                    <a:gd name="T0" fmla="*/ 0 w 993"/>
                    <a:gd name="T1" fmla="*/ 0 h 995"/>
                    <a:gd name="T2" fmla="*/ 0 w 993"/>
                    <a:gd name="T3" fmla="*/ 0 h 995"/>
                    <a:gd name="T4" fmla="*/ 0 w 993"/>
                    <a:gd name="T5" fmla="*/ 0 h 995"/>
                    <a:gd name="T6" fmla="*/ 0 w 993"/>
                    <a:gd name="T7" fmla="*/ 0 h 995"/>
                    <a:gd name="T8" fmla="*/ 0 w 993"/>
                    <a:gd name="T9" fmla="*/ 0 h 995"/>
                    <a:gd name="T10" fmla="*/ 0 w 993"/>
                    <a:gd name="T11" fmla="*/ 0 h 995"/>
                    <a:gd name="T12" fmla="*/ 0 w 993"/>
                    <a:gd name="T13" fmla="*/ 0 h 995"/>
                    <a:gd name="T14" fmla="*/ 0 w 993"/>
                    <a:gd name="T15" fmla="*/ 0 h 995"/>
                    <a:gd name="T16" fmla="*/ 0 w 993"/>
                    <a:gd name="T17" fmla="*/ 0 h 995"/>
                    <a:gd name="T18" fmla="*/ 0 w 993"/>
                    <a:gd name="T19" fmla="*/ 0 h 995"/>
                    <a:gd name="T20" fmla="*/ 0 w 993"/>
                    <a:gd name="T21" fmla="*/ 0 h 995"/>
                    <a:gd name="T22" fmla="*/ 0 w 993"/>
                    <a:gd name="T23" fmla="*/ 0 h 995"/>
                    <a:gd name="T24" fmla="*/ 0 w 993"/>
                    <a:gd name="T25" fmla="*/ 0 h 995"/>
                    <a:gd name="T26" fmla="*/ 0 w 993"/>
                    <a:gd name="T27" fmla="*/ 0 h 995"/>
                    <a:gd name="T28" fmla="*/ 0 w 993"/>
                    <a:gd name="T29" fmla="*/ 0 h 995"/>
                    <a:gd name="T30" fmla="*/ 0 w 993"/>
                    <a:gd name="T31" fmla="*/ 0 h 995"/>
                    <a:gd name="T32" fmla="*/ 0 w 993"/>
                    <a:gd name="T33" fmla="*/ 0 h 995"/>
                    <a:gd name="T34" fmla="*/ 0 w 993"/>
                    <a:gd name="T35" fmla="*/ 0 h 995"/>
                    <a:gd name="T36" fmla="*/ 0 w 993"/>
                    <a:gd name="T37" fmla="*/ 0 h 995"/>
                    <a:gd name="T38" fmla="*/ 0 w 993"/>
                    <a:gd name="T39" fmla="*/ 0 h 995"/>
                    <a:gd name="T40" fmla="*/ 0 w 993"/>
                    <a:gd name="T41" fmla="*/ 0 h 995"/>
                    <a:gd name="T42" fmla="*/ 0 w 993"/>
                    <a:gd name="T43" fmla="*/ 0 h 995"/>
                    <a:gd name="T44" fmla="*/ 0 w 993"/>
                    <a:gd name="T45" fmla="*/ 0 h 995"/>
                    <a:gd name="T46" fmla="*/ 0 w 993"/>
                    <a:gd name="T47" fmla="*/ 0 h 995"/>
                    <a:gd name="T48" fmla="*/ 0 w 993"/>
                    <a:gd name="T49" fmla="*/ 0 h 995"/>
                    <a:gd name="T50" fmla="*/ 0 w 993"/>
                    <a:gd name="T51" fmla="*/ 0 h 995"/>
                    <a:gd name="T52" fmla="*/ 0 w 993"/>
                    <a:gd name="T53" fmla="*/ 0 h 995"/>
                    <a:gd name="T54" fmla="*/ 0 w 993"/>
                    <a:gd name="T55" fmla="*/ 0 h 995"/>
                    <a:gd name="T56" fmla="*/ 0 w 993"/>
                    <a:gd name="T57" fmla="*/ 0 h 995"/>
                    <a:gd name="T58" fmla="*/ 0 w 993"/>
                    <a:gd name="T59" fmla="*/ 0 h 995"/>
                    <a:gd name="T60" fmla="*/ 0 w 993"/>
                    <a:gd name="T61" fmla="*/ 0 h 995"/>
                    <a:gd name="T62" fmla="*/ 0 w 993"/>
                    <a:gd name="T63" fmla="*/ 0 h 995"/>
                    <a:gd name="T64" fmla="*/ 0 w 993"/>
                    <a:gd name="T65" fmla="*/ 0 h 995"/>
                    <a:gd name="T66" fmla="*/ 0 w 993"/>
                    <a:gd name="T67" fmla="*/ 0 h 995"/>
                    <a:gd name="T68" fmla="*/ 0 w 993"/>
                    <a:gd name="T69" fmla="*/ 0 h 995"/>
                    <a:gd name="T70" fmla="*/ 0 w 993"/>
                    <a:gd name="T71" fmla="*/ 0 h 995"/>
                    <a:gd name="T72" fmla="*/ 0 w 993"/>
                    <a:gd name="T73" fmla="*/ 0 h 995"/>
                    <a:gd name="T74" fmla="*/ 0 w 993"/>
                    <a:gd name="T75" fmla="*/ 0 h 995"/>
                    <a:gd name="T76" fmla="*/ 0 w 993"/>
                    <a:gd name="T77" fmla="*/ 0 h 995"/>
                    <a:gd name="T78" fmla="*/ 0 w 993"/>
                    <a:gd name="T79" fmla="*/ 0 h 995"/>
                    <a:gd name="T80" fmla="*/ 0 w 993"/>
                    <a:gd name="T81" fmla="*/ 0 h 995"/>
                    <a:gd name="T82" fmla="*/ 0 w 993"/>
                    <a:gd name="T83" fmla="*/ 0 h 995"/>
                    <a:gd name="T84" fmla="*/ 0 w 993"/>
                    <a:gd name="T85" fmla="*/ 0 h 995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993"/>
                    <a:gd name="T130" fmla="*/ 0 h 995"/>
                    <a:gd name="T131" fmla="*/ 993 w 993"/>
                    <a:gd name="T132" fmla="*/ 995 h 995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993" h="995">
                      <a:moveTo>
                        <a:pt x="7" y="582"/>
                      </a:moveTo>
                      <a:lnTo>
                        <a:pt x="12" y="607"/>
                      </a:lnTo>
                      <a:lnTo>
                        <a:pt x="18" y="631"/>
                      </a:lnTo>
                      <a:lnTo>
                        <a:pt x="25" y="655"/>
                      </a:lnTo>
                      <a:lnTo>
                        <a:pt x="33" y="678"/>
                      </a:lnTo>
                      <a:lnTo>
                        <a:pt x="43" y="702"/>
                      </a:lnTo>
                      <a:lnTo>
                        <a:pt x="54" y="724"/>
                      </a:lnTo>
                      <a:lnTo>
                        <a:pt x="66" y="745"/>
                      </a:lnTo>
                      <a:lnTo>
                        <a:pt x="78" y="765"/>
                      </a:lnTo>
                      <a:lnTo>
                        <a:pt x="92" y="785"/>
                      </a:lnTo>
                      <a:lnTo>
                        <a:pt x="106" y="804"/>
                      </a:lnTo>
                      <a:lnTo>
                        <a:pt x="121" y="824"/>
                      </a:lnTo>
                      <a:lnTo>
                        <a:pt x="137" y="841"/>
                      </a:lnTo>
                      <a:lnTo>
                        <a:pt x="154" y="858"/>
                      </a:lnTo>
                      <a:lnTo>
                        <a:pt x="172" y="874"/>
                      </a:lnTo>
                      <a:lnTo>
                        <a:pt x="190" y="889"/>
                      </a:lnTo>
                      <a:lnTo>
                        <a:pt x="210" y="903"/>
                      </a:lnTo>
                      <a:lnTo>
                        <a:pt x="229" y="916"/>
                      </a:lnTo>
                      <a:lnTo>
                        <a:pt x="250" y="929"/>
                      </a:lnTo>
                      <a:lnTo>
                        <a:pt x="271" y="940"/>
                      </a:lnTo>
                      <a:lnTo>
                        <a:pt x="292" y="950"/>
                      </a:lnTo>
                      <a:lnTo>
                        <a:pt x="314" y="961"/>
                      </a:lnTo>
                      <a:lnTo>
                        <a:pt x="337" y="969"/>
                      </a:lnTo>
                      <a:lnTo>
                        <a:pt x="360" y="976"/>
                      </a:lnTo>
                      <a:lnTo>
                        <a:pt x="383" y="982"/>
                      </a:lnTo>
                      <a:lnTo>
                        <a:pt x="407" y="987"/>
                      </a:lnTo>
                      <a:lnTo>
                        <a:pt x="431" y="991"/>
                      </a:lnTo>
                      <a:lnTo>
                        <a:pt x="455" y="993"/>
                      </a:lnTo>
                      <a:lnTo>
                        <a:pt x="480" y="995"/>
                      </a:lnTo>
                      <a:lnTo>
                        <a:pt x="505" y="995"/>
                      </a:lnTo>
                      <a:lnTo>
                        <a:pt x="530" y="994"/>
                      </a:lnTo>
                      <a:lnTo>
                        <a:pt x="555" y="991"/>
                      </a:lnTo>
                      <a:lnTo>
                        <a:pt x="580" y="988"/>
                      </a:lnTo>
                      <a:lnTo>
                        <a:pt x="605" y="983"/>
                      </a:lnTo>
                      <a:lnTo>
                        <a:pt x="630" y="977"/>
                      </a:lnTo>
                      <a:lnTo>
                        <a:pt x="654" y="970"/>
                      </a:lnTo>
                      <a:lnTo>
                        <a:pt x="677" y="961"/>
                      </a:lnTo>
                      <a:lnTo>
                        <a:pt x="700" y="951"/>
                      </a:lnTo>
                      <a:lnTo>
                        <a:pt x="722" y="940"/>
                      </a:lnTo>
                      <a:lnTo>
                        <a:pt x="743" y="929"/>
                      </a:lnTo>
                      <a:lnTo>
                        <a:pt x="765" y="916"/>
                      </a:lnTo>
                      <a:lnTo>
                        <a:pt x="785" y="903"/>
                      </a:lnTo>
                      <a:lnTo>
                        <a:pt x="804" y="889"/>
                      </a:lnTo>
                      <a:lnTo>
                        <a:pt x="822" y="873"/>
                      </a:lnTo>
                      <a:lnTo>
                        <a:pt x="840" y="857"/>
                      </a:lnTo>
                      <a:lnTo>
                        <a:pt x="857" y="841"/>
                      </a:lnTo>
                      <a:lnTo>
                        <a:pt x="872" y="823"/>
                      </a:lnTo>
                      <a:lnTo>
                        <a:pt x="888" y="804"/>
                      </a:lnTo>
                      <a:lnTo>
                        <a:pt x="903" y="785"/>
                      </a:lnTo>
                      <a:lnTo>
                        <a:pt x="916" y="765"/>
                      </a:lnTo>
                      <a:lnTo>
                        <a:pt x="928" y="745"/>
                      </a:lnTo>
                      <a:lnTo>
                        <a:pt x="939" y="724"/>
                      </a:lnTo>
                      <a:lnTo>
                        <a:pt x="950" y="703"/>
                      </a:lnTo>
                      <a:lnTo>
                        <a:pt x="959" y="680"/>
                      </a:lnTo>
                      <a:lnTo>
                        <a:pt x="967" y="657"/>
                      </a:lnTo>
                      <a:lnTo>
                        <a:pt x="974" y="635"/>
                      </a:lnTo>
                      <a:lnTo>
                        <a:pt x="981" y="611"/>
                      </a:lnTo>
                      <a:lnTo>
                        <a:pt x="985" y="588"/>
                      </a:lnTo>
                      <a:lnTo>
                        <a:pt x="989" y="564"/>
                      </a:lnTo>
                      <a:lnTo>
                        <a:pt x="992" y="539"/>
                      </a:lnTo>
                      <a:lnTo>
                        <a:pt x="993" y="514"/>
                      </a:lnTo>
                      <a:lnTo>
                        <a:pt x="993" y="489"/>
                      </a:lnTo>
                      <a:lnTo>
                        <a:pt x="992" y="465"/>
                      </a:lnTo>
                      <a:lnTo>
                        <a:pt x="990" y="440"/>
                      </a:lnTo>
                      <a:lnTo>
                        <a:pt x="986" y="413"/>
                      </a:lnTo>
                      <a:lnTo>
                        <a:pt x="982" y="388"/>
                      </a:lnTo>
                      <a:lnTo>
                        <a:pt x="975" y="364"/>
                      </a:lnTo>
                      <a:lnTo>
                        <a:pt x="968" y="340"/>
                      </a:lnTo>
                      <a:lnTo>
                        <a:pt x="960" y="317"/>
                      </a:lnTo>
                      <a:lnTo>
                        <a:pt x="950" y="294"/>
                      </a:lnTo>
                      <a:lnTo>
                        <a:pt x="940" y="271"/>
                      </a:lnTo>
                      <a:lnTo>
                        <a:pt x="928" y="250"/>
                      </a:lnTo>
                      <a:lnTo>
                        <a:pt x="916" y="230"/>
                      </a:lnTo>
                      <a:lnTo>
                        <a:pt x="903" y="210"/>
                      </a:lnTo>
                      <a:lnTo>
                        <a:pt x="887" y="191"/>
                      </a:lnTo>
                      <a:lnTo>
                        <a:pt x="872" y="172"/>
                      </a:lnTo>
                      <a:lnTo>
                        <a:pt x="856" y="155"/>
                      </a:lnTo>
                      <a:lnTo>
                        <a:pt x="839" y="137"/>
                      </a:lnTo>
                      <a:lnTo>
                        <a:pt x="822" y="121"/>
                      </a:lnTo>
                      <a:lnTo>
                        <a:pt x="803" y="106"/>
                      </a:lnTo>
                      <a:lnTo>
                        <a:pt x="784" y="92"/>
                      </a:lnTo>
                      <a:lnTo>
                        <a:pt x="765" y="79"/>
                      </a:lnTo>
                      <a:lnTo>
                        <a:pt x="743" y="66"/>
                      </a:lnTo>
                      <a:lnTo>
                        <a:pt x="723" y="55"/>
                      </a:lnTo>
                      <a:lnTo>
                        <a:pt x="701" y="45"/>
                      </a:lnTo>
                      <a:lnTo>
                        <a:pt x="679" y="35"/>
                      </a:lnTo>
                      <a:lnTo>
                        <a:pt x="657" y="27"/>
                      </a:lnTo>
                      <a:lnTo>
                        <a:pt x="634" y="20"/>
                      </a:lnTo>
                      <a:lnTo>
                        <a:pt x="610" y="14"/>
                      </a:lnTo>
                      <a:lnTo>
                        <a:pt x="586" y="8"/>
                      </a:lnTo>
                      <a:lnTo>
                        <a:pt x="562" y="4"/>
                      </a:lnTo>
                      <a:lnTo>
                        <a:pt x="538" y="2"/>
                      </a:lnTo>
                      <a:lnTo>
                        <a:pt x="514" y="0"/>
                      </a:lnTo>
                      <a:lnTo>
                        <a:pt x="489" y="0"/>
                      </a:lnTo>
                      <a:lnTo>
                        <a:pt x="463" y="1"/>
                      </a:lnTo>
                      <a:lnTo>
                        <a:pt x="438" y="3"/>
                      </a:lnTo>
                      <a:lnTo>
                        <a:pt x="413" y="7"/>
                      </a:lnTo>
                      <a:lnTo>
                        <a:pt x="388" y="13"/>
                      </a:lnTo>
                      <a:lnTo>
                        <a:pt x="364" y="19"/>
                      </a:lnTo>
                      <a:lnTo>
                        <a:pt x="340" y="26"/>
                      </a:lnTo>
                      <a:lnTo>
                        <a:pt x="316" y="35"/>
                      </a:lnTo>
                      <a:lnTo>
                        <a:pt x="293" y="44"/>
                      </a:lnTo>
                      <a:lnTo>
                        <a:pt x="271" y="55"/>
                      </a:lnTo>
                      <a:lnTo>
                        <a:pt x="250" y="66"/>
                      </a:lnTo>
                      <a:lnTo>
                        <a:pt x="229" y="79"/>
                      </a:lnTo>
                      <a:lnTo>
                        <a:pt x="209" y="92"/>
                      </a:lnTo>
                      <a:lnTo>
                        <a:pt x="189" y="106"/>
                      </a:lnTo>
                      <a:lnTo>
                        <a:pt x="171" y="122"/>
                      </a:lnTo>
                      <a:lnTo>
                        <a:pt x="153" y="138"/>
                      </a:lnTo>
                      <a:lnTo>
                        <a:pt x="136" y="155"/>
                      </a:lnTo>
                      <a:lnTo>
                        <a:pt x="121" y="173"/>
                      </a:lnTo>
                      <a:lnTo>
                        <a:pt x="105" y="191"/>
                      </a:lnTo>
                      <a:lnTo>
                        <a:pt x="91" y="210"/>
                      </a:lnTo>
                      <a:lnTo>
                        <a:pt x="78" y="230"/>
                      </a:lnTo>
                      <a:lnTo>
                        <a:pt x="66" y="250"/>
                      </a:lnTo>
                      <a:lnTo>
                        <a:pt x="55" y="271"/>
                      </a:lnTo>
                      <a:lnTo>
                        <a:pt x="43" y="293"/>
                      </a:lnTo>
                      <a:lnTo>
                        <a:pt x="34" y="315"/>
                      </a:lnTo>
                      <a:lnTo>
                        <a:pt x="26" y="338"/>
                      </a:lnTo>
                      <a:lnTo>
                        <a:pt x="19" y="361"/>
                      </a:lnTo>
                      <a:lnTo>
                        <a:pt x="13" y="384"/>
                      </a:lnTo>
                      <a:lnTo>
                        <a:pt x="8" y="407"/>
                      </a:lnTo>
                      <a:lnTo>
                        <a:pt x="4" y="432"/>
                      </a:lnTo>
                      <a:lnTo>
                        <a:pt x="1" y="456"/>
                      </a:lnTo>
                      <a:lnTo>
                        <a:pt x="0" y="481"/>
                      </a:lnTo>
                      <a:lnTo>
                        <a:pt x="0" y="506"/>
                      </a:lnTo>
                      <a:lnTo>
                        <a:pt x="1" y="530"/>
                      </a:lnTo>
                      <a:lnTo>
                        <a:pt x="3" y="556"/>
                      </a:lnTo>
                      <a:lnTo>
                        <a:pt x="7" y="582"/>
                      </a:lnTo>
                      <a:close/>
                    </a:path>
                  </a:pathLst>
                </a:custGeom>
                <a:solidFill>
                  <a:srgbClr val="FFCC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408" name="Freeform 387"/>
                <p:cNvSpPr>
                  <a:spLocks/>
                </p:cNvSpPr>
                <p:nvPr/>
              </p:nvSpPr>
              <p:spPr bwMode="auto">
                <a:xfrm>
                  <a:off x="1731" y="2655"/>
                  <a:ext cx="160" cy="122"/>
                </a:xfrm>
                <a:custGeom>
                  <a:avLst/>
                  <a:gdLst>
                    <a:gd name="T0" fmla="*/ 0 w 2252"/>
                    <a:gd name="T1" fmla="*/ 0 h 1699"/>
                    <a:gd name="T2" fmla="*/ 0 w 2252"/>
                    <a:gd name="T3" fmla="*/ 0 h 1699"/>
                    <a:gd name="T4" fmla="*/ 0 w 2252"/>
                    <a:gd name="T5" fmla="*/ 0 h 1699"/>
                    <a:gd name="T6" fmla="*/ 0 w 2252"/>
                    <a:gd name="T7" fmla="*/ 0 h 1699"/>
                    <a:gd name="T8" fmla="*/ 0 w 2252"/>
                    <a:gd name="T9" fmla="*/ 0 h 1699"/>
                    <a:gd name="T10" fmla="*/ 0 w 2252"/>
                    <a:gd name="T11" fmla="*/ 0 h 1699"/>
                    <a:gd name="T12" fmla="*/ 0 w 2252"/>
                    <a:gd name="T13" fmla="*/ 0 h 1699"/>
                    <a:gd name="T14" fmla="*/ 0 w 2252"/>
                    <a:gd name="T15" fmla="*/ 0 h 1699"/>
                    <a:gd name="T16" fmla="*/ 0 w 2252"/>
                    <a:gd name="T17" fmla="*/ 0 h 1699"/>
                    <a:gd name="T18" fmla="*/ 0 w 2252"/>
                    <a:gd name="T19" fmla="*/ 0 h 1699"/>
                    <a:gd name="T20" fmla="*/ 0 w 2252"/>
                    <a:gd name="T21" fmla="*/ 0 h 1699"/>
                    <a:gd name="T22" fmla="*/ 0 w 2252"/>
                    <a:gd name="T23" fmla="*/ 0 h 1699"/>
                    <a:gd name="T24" fmla="*/ 0 w 2252"/>
                    <a:gd name="T25" fmla="*/ 0 h 1699"/>
                    <a:gd name="T26" fmla="*/ 0 w 2252"/>
                    <a:gd name="T27" fmla="*/ 0 h 1699"/>
                    <a:gd name="T28" fmla="*/ 0 w 2252"/>
                    <a:gd name="T29" fmla="*/ 0 h 1699"/>
                    <a:gd name="T30" fmla="*/ 0 w 2252"/>
                    <a:gd name="T31" fmla="*/ 0 h 1699"/>
                    <a:gd name="T32" fmla="*/ 0 w 2252"/>
                    <a:gd name="T33" fmla="*/ 0 h 1699"/>
                    <a:gd name="T34" fmla="*/ 0 w 2252"/>
                    <a:gd name="T35" fmla="*/ 0 h 1699"/>
                    <a:gd name="T36" fmla="*/ 0 w 2252"/>
                    <a:gd name="T37" fmla="*/ 0 h 1699"/>
                    <a:gd name="T38" fmla="*/ 0 w 2252"/>
                    <a:gd name="T39" fmla="*/ 0 h 1699"/>
                    <a:gd name="T40" fmla="*/ 0 w 2252"/>
                    <a:gd name="T41" fmla="*/ 0 h 1699"/>
                    <a:gd name="T42" fmla="*/ 0 w 2252"/>
                    <a:gd name="T43" fmla="*/ 0 h 1699"/>
                    <a:gd name="T44" fmla="*/ 0 w 2252"/>
                    <a:gd name="T45" fmla="*/ 0 h 1699"/>
                    <a:gd name="T46" fmla="*/ 0 w 2252"/>
                    <a:gd name="T47" fmla="*/ 0 h 1699"/>
                    <a:gd name="T48" fmla="*/ 0 w 2252"/>
                    <a:gd name="T49" fmla="*/ 0 h 1699"/>
                    <a:gd name="T50" fmla="*/ 0 w 2252"/>
                    <a:gd name="T51" fmla="*/ 0 h 1699"/>
                    <a:gd name="T52" fmla="*/ 0 w 2252"/>
                    <a:gd name="T53" fmla="*/ 0 h 1699"/>
                    <a:gd name="T54" fmla="*/ 0 w 2252"/>
                    <a:gd name="T55" fmla="*/ 0 h 1699"/>
                    <a:gd name="T56" fmla="*/ 0 w 2252"/>
                    <a:gd name="T57" fmla="*/ 0 h 1699"/>
                    <a:gd name="T58" fmla="*/ 0 w 2252"/>
                    <a:gd name="T59" fmla="*/ 0 h 1699"/>
                    <a:gd name="T60" fmla="*/ 0 w 2252"/>
                    <a:gd name="T61" fmla="*/ 0 h 1699"/>
                    <a:gd name="T62" fmla="*/ 0 w 2252"/>
                    <a:gd name="T63" fmla="*/ 0 h 1699"/>
                    <a:gd name="T64" fmla="*/ 0 w 2252"/>
                    <a:gd name="T65" fmla="*/ 0 h 1699"/>
                    <a:gd name="T66" fmla="*/ 0 w 2252"/>
                    <a:gd name="T67" fmla="*/ 0 h 1699"/>
                    <a:gd name="T68" fmla="*/ 0 w 2252"/>
                    <a:gd name="T69" fmla="*/ 0 h 1699"/>
                    <a:gd name="T70" fmla="*/ 0 w 2252"/>
                    <a:gd name="T71" fmla="*/ 0 h 1699"/>
                    <a:gd name="T72" fmla="*/ 0 w 2252"/>
                    <a:gd name="T73" fmla="*/ 0 h 1699"/>
                    <a:gd name="T74" fmla="*/ 0 w 2252"/>
                    <a:gd name="T75" fmla="*/ 0 h 1699"/>
                    <a:gd name="T76" fmla="*/ 0 w 2252"/>
                    <a:gd name="T77" fmla="*/ 0 h 1699"/>
                    <a:gd name="T78" fmla="*/ 0 w 2252"/>
                    <a:gd name="T79" fmla="*/ 0 h 1699"/>
                    <a:gd name="T80" fmla="*/ 0 w 2252"/>
                    <a:gd name="T81" fmla="*/ 0 h 1699"/>
                    <a:gd name="T82" fmla="*/ 0 w 2252"/>
                    <a:gd name="T83" fmla="*/ 0 h 1699"/>
                    <a:gd name="T84" fmla="*/ 0 w 2252"/>
                    <a:gd name="T85" fmla="*/ 0 h 1699"/>
                    <a:gd name="T86" fmla="*/ 0 w 2252"/>
                    <a:gd name="T87" fmla="*/ 0 h 1699"/>
                    <a:gd name="T88" fmla="*/ 0 w 2252"/>
                    <a:gd name="T89" fmla="*/ 0 h 1699"/>
                    <a:gd name="T90" fmla="*/ 0 w 2252"/>
                    <a:gd name="T91" fmla="*/ 0 h 1699"/>
                    <a:gd name="T92" fmla="*/ 0 w 2252"/>
                    <a:gd name="T93" fmla="*/ 0 h 1699"/>
                    <a:gd name="T94" fmla="*/ 0 w 2252"/>
                    <a:gd name="T95" fmla="*/ 0 h 1699"/>
                    <a:gd name="T96" fmla="*/ 0 w 2252"/>
                    <a:gd name="T97" fmla="*/ 0 h 1699"/>
                    <a:gd name="T98" fmla="*/ 0 w 2252"/>
                    <a:gd name="T99" fmla="*/ 0 h 1699"/>
                    <a:gd name="T100" fmla="*/ 0 w 2252"/>
                    <a:gd name="T101" fmla="*/ 0 h 1699"/>
                    <a:gd name="T102" fmla="*/ 0 w 2252"/>
                    <a:gd name="T103" fmla="*/ 0 h 1699"/>
                    <a:gd name="T104" fmla="*/ 0 w 2252"/>
                    <a:gd name="T105" fmla="*/ 0 h 1699"/>
                    <a:gd name="T106" fmla="*/ 0 w 2252"/>
                    <a:gd name="T107" fmla="*/ 0 h 1699"/>
                    <a:gd name="T108" fmla="*/ 0 w 2252"/>
                    <a:gd name="T109" fmla="*/ 0 h 1699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w 2252"/>
                    <a:gd name="T166" fmla="*/ 0 h 1699"/>
                    <a:gd name="T167" fmla="*/ 2252 w 2252"/>
                    <a:gd name="T168" fmla="*/ 1699 h 1699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T165" t="T166" r="T167" b="T168"/>
                  <a:pathLst>
                    <a:path w="2252" h="1699">
                      <a:moveTo>
                        <a:pt x="1881" y="0"/>
                      </a:moveTo>
                      <a:lnTo>
                        <a:pt x="1843" y="16"/>
                      </a:lnTo>
                      <a:lnTo>
                        <a:pt x="1740" y="59"/>
                      </a:lnTo>
                      <a:lnTo>
                        <a:pt x="1669" y="91"/>
                      </a:lnTo>
                      <a:lnTo>
                        <a:pt x="1588" y="127"/>
                      </a:lnTo>
                      <a:lnTo>
                        <a:pt x="1500" y="167"/>
                      </a:lnTo>
                      <a:lnTo>
                        <a:pt x="1404" y="211"/>
                      </a:lnTo>
                      <a:lnTo>
                        <a:pt x="1305" y="259"/>
                      </a:lnTo>
                      <a:lnTo>
                        <a:pt x="1205" y="309"/>
                      </a:lnTo>
                      <a:lnTo>
                        <a:pt x="1104" y="361"/>
                      </a:lnTo>
                      <a:lnTo>
                        <a:pt x="1006" y="414"/>
                      </a:lnTo>
                      <a:lnTo>
                        <a:pt x="958" y="440"/>
                      </a:lnTo>
                      <a:lnTo>
                        <a:pt x="911" y="467"/>
                      </a:lnTo>
                      <a:lnTo>
                        <a:pt x="867" y="495"/>
                      </a:lnTo>
                      <a:lnTo>
                        <a:pt x="824" y="521"/>
                      </a:lnTo>
                      <a:lnTo>
                        <a:pt x="783" y="548"/>
                      </a:lnTo>
                      <a:lnTo>
                        <a:pt x="744" y="574"/>
                      </a:lnTo>
                      <a:lnTo>
                        <a:pt x="708" y="599"/>
                      </a:lnTo>
                      <a:lnTo>
                        <a:pt x="676" y="625"/>
                      </a:lnTo>
                      <a:lnTo>
                        <a:pt x="644" y="652"/>
                      </a:lnTo>
                      <a:lnTo>
                        <a:pt x="612" y="679"/>
                      </a:lnTo>
                      <a:lnTo>
                        <a:pt x="581" y="709"/>
                      </a:lnTo>
                      <a:lnTo>
                        <a:pt x="550" y="739"/>
                      </a:lnTo>
                      <a:lnTo>
                        <a:pt x="519" y="772"/>
                      </a:lnTo>
                      <a:lnTo>
                        <a:pt x="488" y="805"/>
                      </a:lnTo>
                      <a:lnTo>
                        <a:pt x="458" y="838"/>
                      </a:lnTo>
                      <a:lnTo>
                        <a:pt x="428" y="872"/>
                      </a:lnTo>
                      <a:lnTo>
                        <a:pt x="399" y="908"/>
                      </a:lnTo>
                      <a:lnTo>
                        <a:pt x="370" y="943"/>
                      </a:lnTo>
                      <a:lnTo>
                        <a:pt x="341" y="979"/>
                      </a:lnTo>
                      <a:lnTo>
                        <a:pt x="314" y="1014"/>
                      </a:lnTo>
                      <a:lnTo>
                        <a:pt x="261" y="1085"/>
                      </a:lnTo>
                      <a:lnTo>
                        <a:pt x="212" y="1154"/>
                      </a:lnTo>
                      <a:lnTo>
                        <a:pt x="166" y="1220"/>
                      </a:lnTo>
                      <a:lnTo>
                        <a:pt x="125" y="1281"/>
                      </a:lnTo>
                      <a:lnTo>
                        <a:pt x="89" y="1337"/>
                      </a:lnTo>
                      <a:lnTo>
                        <a:pt x="58" y="1385"/>
                      </a:lnTo>
                      <a:lnTo>
                        <a:pt x="15" y="1455"/>
                      </a:lnTo>
                      <a:lnTo>
                        <a:pt x="0" y="1481"/>
                      </a:lnTo>
                      <a:lnTo>
                        <a:pt x="953" y="1699"/>
                      </a:lnTo>
                      <a:lnTo>
                        <a:pt x="959" y="1685"/>
                      </a:lnTo>
                      <a:lnTo>
                        <a:pt x="977" y="1646"/>
                      </a:lnTo>
                      <a:lnTo>
                        <a:pt x="990" y="1618"/>
                      </a:lnTo>
                      <a:lnTo>
                        <a:pt x="1006" y="1587"/>
                      </a:lnTo>
                      <a:lnTo>
                        <a:pt x="1024" y="1550"/>
                      </a:lnTo>
                      <a:lnTo>
                        <a:pt x="1045" y="1512"/>
                      </a:lnTo>
                      <a:lnTo>
                        <a:pt x="1070" y="1471"/>
                      </a:lnTo>
                      <a:lnTo>
                        <a:pt x="1097" y="1428"/>
                      </a:lnTo>
                      <a:lnTo>
                        <a:pt x="1126" y="1385"/>
                      </a:lnTo>
                      <a:lnTo>
                        <a:pt x="1157" y="1342"/>
                      </a:lnTo>
                      <a:lnTo>
                        <a:pt x="1174" y="1321"/>
                      </a:lnTo>
                      <a:lnTo>
                        <a:pt x="1191" y="1298"/>
                      </a:lnTo>
                      <a:lnTo>
                        <a:pt x="1210" y="1277"/>
                      </a:lnTo>
                      <a:lnTo>
                        <a:pt x="1228" y="1257"/>
                      </a:lnTo>
                      <a:lnTo>
                        <a:pt x="1247" y="1236"/>
                      </a:lnTo>
                      <a:lnTo>
                        <a:pt x="1267" y="1217"/>
                      </a:lnTo>
                      <a:lnTo>
                        <a:pt x="1287" y="1198"/>
                      </a:lnTo>
                      <a:lnTo>
                        <a:pt x="1308" y="1179"/>
                      </a:lnTo>
                      <a:lnTo>
                        <a:pt x="1332" y="1158"/>
                      </a:lnTo>
                      <a:lnTo>
                        <a:pt x="1358" y="1138"/>
                      </a:lnTo>
                      <a:lnTo>
                        <a:pt x="1382" y="1120"/>
                      </a:lnTo>
                      <a:lnTo>
                        <a:pt x="1406" y="1102"/>
                      </a:lnTo>
                      <a:lnTo>
                        <a:pt x="1429" y="1086"/>
                      </a:lnTo>
                      <a:lnTo>
                        <a:pt x="1453" y="1071"/>
                      </a:lnTo>
                      <a:lnTo>
                        <a:pt x="1476" y="1057"/>
                      </a:lnTo>
                      <a:lnTo>
                        <a:pt x="1500" y="1044"/>
                      </a:lnTo>
                      <a:lnTo>
                        <a:pt x="1523" y="1031"/>
                      </a:lnTo>
                      <a:lnTo>
                        <a:pt x="1546" y="1019"/>
                      </a:lnTo>
                      <a:lnTo>
                        <a:pt x="1568" y="1009"/>
                      </a:lnTo>
                      <a:lnTo>
                        <a:pt x="1591" y="999"/>
                      </a:lnTo>
                      <a:lnTo>
                        <a:pt x="1637" y="981"/>
                      </a:lnTo>
                      <a:lnTo>
                        <a:pt x="1681" y="966"/>
                      </a:lnTo>
                      <a:lnTo>
                        <a:pt x="1725" y="952"/>
                      </a:lnTo>
                      <a:lnTo>
                        <a:pt x="1771" y="940"/>
                      </a:lnTo>
                      <a:lnTo>
                        <a:pt x="1815" y="929"/>
                      </a:lnTo>
                      <a:lnTo>
                        <a:pt x="1860" y="919"/>
                      </a:lnTo>
                      <a:lnTo>
                        <a:pt x="1952" y="899"/>
                      </a:lnTo>
                      <a:lnTo>
                        <a:pt x="2046" y="876"/>
                      </a:lnTo>
                      <a:lnTo>
                        <a:pt x="2071" y="868"/>
                      </a:lnTo>
                      <a:lnTo>
                        <a:pt x="2093" y="855"/>
                      </a:lnTo>
                      <a:lnTo>
                        <a:pt x="2115" y="839"/>
                      </a:lnTo>
                      <a:lnTo>
                        <a:pt x="2135" y="819"/>
                      </a:lnTo>
                      <a:lnTo>
                        <a:pt x="2153" y="796"/>
                      </a:lnTo>
                      <a:lnTo>
                        <a:pt x="2170" y="770"/>
                      </a:lnTo>
                      <a:lnTo>
                        <a:pt x="2186" y="740"/>
                      </a:lnTo>
                      <a:lnTo>
                        <a:pt x="2202" y="708"/>
                      </a:lnTo>
                      <a:lnTo>
                        <a:pt x="2214" y="675"/>
                      </a:lnTo>
                      <a:lnTo>
                        <a:pt x="2225" y="640"/>
                      </a:lnTo>
                      <a:lnTo>
                        <a:pt x="2234" y="602"/>
                      </a:lnTo>
                      <a:lnTo>
                        <a:pt x="2242" y="564"/>
                      </a:lnTo>
                      <a:lnTo>
                        <a:pt x="2247" y="525"/>
                      </a:lnTo>
                      <a:lnTo>
                        <a:pt x="2251" y="484"/>
                      </a:lnTo>
                      <a:lnTo>
                        <a:pt x="2252" y="444"/>
                      </a:lnTo>
                      <a:lnTo>
                        <a:pt x="2251" y="404"/>
                      </a:lnTo>
                      <a:lnTo>
                        <a:pt x="2248" y="365"/>
                      </a:lnTo>
                      <a:lnTo>
                        <a:pt x="2243" y="325"/>
                      </a:lnTo>
                      <a:lnTo>
                        <a:pt x="2235" y="286"/>
                      </a:lnTo>
                      <a:lnTo>
                        <a:pt x="2225" y="249"/>
                      </a:lnTo>
                      <a:lnTo>
                        <a:pt x="2212" y="213"/>
                      </a:lnTo>
                      <a:lnTo>
                        <a:pt x="2197" y="179"/>
                      </a:lnTo>
                      <a:lnTo>
                        <a:pt x="2178" y="147"/>
                      </a:lnTo>
                      <a:lnTo>
                        <a:pt x="2157" y="117"/>
                      </a:lnTo>
                      <a:lnTo>
                        <a:pt x="2134" y="90"/>
                      </a:lnTo>
                      <a:lnTo>
                        <a:pt x="2107" y="65"/>
                      </a:lnTo>
                      <a:lnTo>
                        <a:pt x="2078" y="45"/>
                      </a:lnTo>
                      <a:lnTo>
                        <a:pt x="2044" y="27"/>
                      </a:lnTo>
                      <a:lnTo>
                        <a:pt x="2008" y="14"/>
                      </a:lnTo>
                      <a:lnTo>
                        <a:pt x="1969" y="5"/>
                      </a:lnTo>
                      <a:lnTo>
                        <a:pt x="1927" y="0"/>
                      </a:lnTo>
                      <a:lnTo>
                        <a:pt x="1881" y="0"/>
                      </a:lnTo>
                      <a:close/>
                    </a:path>
                  </a:pathLst>
                </a:custGeom>
                <a:solidFill>
                  <a:srgbClr val="004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409" name="Freeform 388"/>
                <p:cNvSpPr>
                  <a:spLocks/>
                </p:cNvSpPr>
                <p:nvPr/>
              </p:nvSpPr>
              <p:spPr bwMode="auto">
                <a:xfrm>
                  <a:off x="1872" y="2659"/>
                  <a:ext cx="154" cy="171"/>
                </a:xfrm>
                <a:custGeom>
                  <a:avLst/>
                  <a:gdLst>
                    <a:gd name="T0" fmla="*/ 0 w 2145"/>
                    <a:gd name="T1" fmla="*/ 0 h 2397"/>
                    <a:gd name="T2" fmla="*/ 0 w 2145"/>
                    <a:gd name="T3" fmla="*/ 0 h 2397"/>
                    <a:gd name="T4" fmla="*/ 0 w 2145"/>
                    <a:gd name="T5" fmla="*/ 0 h 2397"/>
                    <a:gd name="T6" fmla="*/ 0 w 2145"/>
                    <a:gd name="T7" fmla="*/ 0 h 2397"/>
                    <a:gd name="T8" fmla="*/ 0 w 2145"/>
                    <a:gd name="T9" fmla="*/ 0 h 2397"/>
                    <a:gd name="T10" fmla="*/ 0 w 2145"/>
                    <a:gd name="T11" fmla="*/ 0 h 2397"/>
                    <a:gd name="T12" fmla="*/ 0 w 2145"/>
                    <a:gd name="T13" fmla="*/ 0 h 2397"/>
                    <a:gd name="T14" fmla="*/ 0 w 2145"/>
                    <a:gd name="T15" fmla="*/ 0 h 2397"/>
                    <a:gd name="T16" fmla="*/ 0 w 2145"/>
                    <a:gd name="T17" fmla="*/ 0 h 2397"/>
                    <a:gd name="T18" fmla="*/ 0 w 2145"/>
                    <a:gd name="T19" fmla="*/ 0 h 2397"/>
                    <a:gd name="T20" fmla="*/ 0 w 2145"/>
                    <a:gd name="T21" fmla="*/ 0 h 2397"/>
                    <a:gd name="T22" fmla="*/ 0 w 2145"/>
                    <a:gd name="T23" fmla="*/ 0 h 2397"/>
                    <a:gd name="T24" fmla="*/ 0 w 2145"/>
                    <a:gd name="T25" fmla="*/ 0 h 2397"/>
                    <a:gd name="T26" fmla="*/ 0 w 2145"/>
                    <a:gd name="T27" fmla="*/ 0 h 2397"/>
                    <a:gd name="T28" fmla="*/ 0 w 2145"/>
                    <a:gd name="T29" fmla="*/ 0 h 2397"/>
                    <a:gd name="T30" fmla="*/ 0 w 2145"/>
                    <a:gd name="T31" fmla="*/ 0 h 2397"/>
                    <a:gd name="T32" fmla="*/ 0 w 2145"/>
                    <a:gd name="T33" fmla="*/ 0 h 2397"/>
                    <a:gd name="T34" fmla="*/ 0 w 2145"/>
                    <a:gd name="T35" fmla="*/ 0 h 2397"/>
                    <a:gd name="T36" fmla="*/ 0 w 2145"/>
                    <a:gd name="T37" fmla="*/ 0 h 2397"/>
                    <a:gd name="T38" fmla="*/ 0 w 2145"/>
                    <a:gd name="T39" fmla="*/ 0 h 2397"/>
                    <a:gd name="T40" fmla="*/ 0 w 2145"/>
                    <a:gd name="T41" fmla="*/ 0 h 2397"/>
                    <a:gd name="T42" fmla="*/ 0 w 2145"/>
                    <a:gd name="T43" fmla="*/ 0 h 2397"/>
                    <a:gd name="T44" fmla="*/ 0 w 2145"/>
                    <a:gd name="T45" fmla="*/ 0 h 2397"/>
                    <a:gd name="T46" fmla="*/ 0 w 2145"/>
                    <a:gd name="T47" fmla="*/ 0 h 2397"/>
                    <a:gd name="T48" fmla="*/ 0 w 2145"/>
                    <a:gd name="T49" fmla="*/ 0 h 2397"/>
                    <a:gd name="T50" fmla="*/ 0 w 2145"/>
                    <a:gd name="T51" fmla="*/ 0 h 2397"/>
                    <a:gd name="T52" fmla="*/ 0 w 2145"/>
                    <a:gd name="T53" fmla="*/ 0 h 2397"/>
                    <a:gd name="T54" fmla="*/ 0 w 2145"/>
                    <a:gd name="T55" fmla="*/ 0 h 2397"/>
                    <a:gd name="T56" fmla="*/ 0 w 2145"/>
                    <a:gd name="T57" fmla="*/ 0 h 2397"/>
                    <a:gd name="T58" fmla="*/ 0 w 2145"/>
                    <a:gd name="T59" fmla="*/ 0 h 2397"/>
                    <a:gd name="T60" fmla="*/ 0 w 2145"/>
                    <a:gd name="T61" fmla="*/ 0 h 2397"/>
                    <a:gd name="T62" fmla="*/ 0 w 2145"/>
                    <a:gd name="T63" fmla="*/ 0 h 2397"/>
                    <a:gd name="T64" fmla="*/ 0 w 2145"/>
                    <a:gd name="T65" fmla="*/ 0 h 2397"/>
                    <a:gd name="T66" fmla="*/ 0 w 2145"/>
                    <a:gd name="T67" fmla="*/ 0 h 2397"/>
                    <a:gd name="T68" fmla="*/ 0 w 2145"/>
                    <a:gd name="T69" fmla="*/ 0 h 2397"/>
                    <a:gd name="T70" fmla="*/ 0 w 2145"/>
                    <a:gd name="T71" fmla="*/ 0 h 2397"/>
                    <a:gd name="T72" fmla="*/ 0 w 2145"/>
                    <a:gd name="T73" fmla="*/ 0 h 2397"/>
                    <a:gd name="T74" fmla="*/ 0 w 2145"/>
                    <a:gd name="T75" fmla="*/ 0 h 2397"/>
                    <a:gd name="T76" fmla="*/ 0 w 2145"/>
                    <a:gd name="T77" fmla="*/ 0 h 2397"/>
                    <a:gd name="T78" fmla="*/ 0 w 2145"/>
                    <a:gd name="T79" fmla="*/ 0 h 2397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2145"/>
                    <a:gd name="T121" fmla="*/ 0 h 2397"/>
                    <a:gd name="T122" fmla="*/ 2145 w 2145"/>
                    <a:gd name="T123" fmla="*/ 2397 h 2397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2145" h="2397">
                      <a:moveTo>
                        <a:pt x="250" y="14"/>
                      </a:moveTo>
                      <a:lnTo>
                        <a:pt x="276" y="4"/>
                      </a:lnTo>
                      <a:lnTo>
                        <a:pt x="306" y="0"/>
                      </a:lnTo>
                      <a:lnTo>
                        <a:pt x="338" y="0"/>
                      </a:lnTo>
                      <a:lnTo>
                        <a:pt x="373" y="5"/>
                      </a:lnTo>
                      <a:lnTo>
                        <a:pt x="410" y="15"/>
                      </a:lnTo>
                      <a:lnTo>
                        <a:pt x="449" y="29"/>
                      </a:lnTo>
                      <a:lnTo>
                        <a:pt x="490" y="48"/>
                      </a:lnTo>
                      <a:lnTo>
                        <a:pt x="533" y="69"/>
                      </a:lnTo>
                      <a:lnTo>
                        <a:pt x="576" y="94"/>
                      </a:lnTo>
                      <a:lnTo>
                        <a:pt x="621" y="122"/>
                      </a:lnTo>
                      <a:lnTo>
                        <a:pt x="667" y="153"/>
                      </a:lnTo>
                      <a:lnTo>
                        <a:pt x="714" y="188"/>
                      </a:lnTo>
                      <a:lnTo>
                        <a:pt x="761" y="223"/>
                      </a:lnTo>
                      <a:lnTo>
                        <a:pt x="809" y="261"/>
                      </a:lnTo>
                      <a:lnTo>
                        <a:pt x="856" y="301"/>
                      </a:lnTo>
                      <a:lnTo>
                        <a:pt x="904" y="342"/>
                      </a:lnTo>
                      <a:lnTo>
                        <a:pt x="952" y="385"/>
                      </a:lnTo>
                      <a:lnTo>
                        <a:pt x="998" y="428"/>
                      </a:lnTo>
                      <a:lnTo>
                        <a:pt x="1044" y="472"/>
                      </a:lnTo>
                      <a:lnTo>
                        <a:pt x="1090" y="516"/>
                      </a:lnTo>
                      <a:lnTo>
                        <a:pt x="1134" y="560"/>
                      </a:lnTo>
                      <a:lnTo>
                        <a:pt x="1176" y="605"/>
                      </a:lnTo>
                      <a:lnTo>
                        <a:pt x="1218" y="648"/>
                      </a:lnTo>
                      <a:lnTo>
                        <a:pt x="1257" y="690"/>
                      </a:lnTo>
                      <a:lnTo>
                        <a:pt x="1294" y="733"/>
                      </a:lnTo>
                      <a:lnTo>
                        <a:pt x="1329" y="773"/>
                      </a:lnTo>
                      <a:lnTo>
                        <a:pt x="1363" y="811"/>
                      </a:lnTo>
                      <a:lnTo>
                        <a:pt x="1393" y="849"/>
                      </a:lnTo>
                      <a:lnTo>
                        <a:pt x="1420" y="884"/>
                      </a:lnTo>
                      <a:lnTo>
                        <a:pt x="1444" y="916"/>
                      </a:lnTo>
                      <a:lnTo>
                        <a:pt x="1465" y="945"/>
                      </a:lnTo>
                      <a:lnTo>
                        <a:pt x="1484" y="971"/>
                      </a:lnTo>
                      <a:lnTo>
                        <a:pt x="1560" y="1090"/>
                      </a:lnTo>
                      <a:lnTo>
                        <a:pt x="1658" y="1239"/>
                      </a:lnTo>
                      <a:lnTo>
                        <a:pt x="1768" y="1405"/>
                      </a:lnTo>
                      <a:lnTo>
                        <a:pt x="1878" y="1570"/>
                      </a:lnTo>
                      <a:lnTo>
                        <a:pt x="1980" y="1724"/>
                      </a:lnTo>
                      <a:lnTo>
                        <a:pt x="2066" y="1851"/>
                      </a:lnTo>
                      <a:lnTo>
                        <a:pt x="2124" y="1938"/>
                      </a:lnTo>
                      <a:lnTo>
                        <a:pt x="2145" y="1970"/>
                      </a:lnTo>
                      <a:lnTo>
                        <a:pt x="1376" y="2397"/>
                      </a:lnTo>
                      <a:lnTo>
                        <a:pt x="1342" y="2358"/>
                      </a:lnTo>
                      <a:lnTo>
                        <a:pt x="1249" y="2251"/>
                      </a:lnTo>
                      <a:lnTo>
                        <a:pt x="1114" y="2097"/>
                      </a:lnTo>
                      <a:lnTo>
                        <a:pt x="954" y="1911"/>
                      </a:lnTo>
                      <a:lnTo>
                        <a:pt x="786" y="1714"/>
                      </a:lnTo>
                      <a:lnTo>
                        <a:pt x="624" y="1522"/>
                      </a:lnTo>
                      <a:lnTo>
                        <a:pt x="551" y="1434"/>
                      </a:lnTo>
                      <a:lnTo>
                        <a:pt x="486" y="1353"/>
                      </a:lnTo>
                      <a:lnTo>
                        <a:pt x="432" y="1284"/>
                      </a:lnTo>
                      <a:lnTo>
                        <a:pt x="390" y="1226"/>
                      </a:lnTo>
                      <a:lnTo>
                        <a:pt x="351" y="1172"/>
                      </a:lnTo>
                      <a:lnTo>
                        <a:pt x="306" y="1108"/>
                      </a:lnTo>
                      <a:lnTo>
                        <a:pt x="259" y="1039"/>
                      </a:lnTo>
                      <a:lnTo>
                        <a:pt x="211" y="962"/>
                      </a:lnTo>
                      <a:lnTo>
                        <a:pt x="186" y="923"/>
                      </a:lnTo>
                      <a:lnTo>
                        <a:pt x="162" y="882"/>
                      </a:lnTo>
                      <a:lnTo>
                        <a:pt x="139" y="840"/>
                      </a:lnTo>
                      <a:lnTo>
                        <a:pt x="117" y="798"/>
                      </a:lnTo>
                      <a:lnTo>
                        <a:pt x="96" y="755"/>
                      </a:lnTo>
                      <a:lnTo>
                        <a:pt x="77" y="712"/>
                      </a:lnTo>
                      <a:lnTo>
                        <a:pt x="58" y="667"/>
                      </a:lnTo>
                      <a:lnTo>
                        <a:pt x="42" y="623"/>
                      </a:lnTo>
                      <a:lnTo>
                        <a:pt x="29" y="580"/>
                      </a:lnTo>
                      <a:lnTo>
                        <a:pt x="17" y="535"/>
                      </a:lnTo>
                      <a:lnTo>
                        <a:pt x="8" y="492"/>
                      </a:lnTo>
                      <a:lnTo>
                        <a:pt x="3" y="449"/>
                      </a:lnTo>
                      <a:lnTo>
                        <a:pt x="0" y="405"/>
                      </a:lnTo>
                      <a:lnTo>
                        <a:pt x="1" y="364"/>
                      </a:lnTo>
                      <a:lnTo>
                        <a:pt x="5" y="323"/>
                      </a:lnTo>
                      <a:lnTo>
                        <a:pt x="13" y="282"/>
                      </a:lnTo>
                      <a:lnTo>
                        <a:pt x="26" y="243"/>
                      </a:lnTo>
                      <a:lnTo>
                        <a:pt x="42" y="206"/>
                      </a:lnTo>
                      <a:lnTo>
                        <a:pt x="64" y="170"/>
                      </a:lnTo>
                      <a:lnTo>
                        <a:pt x="91" y="134"/>
                      </a:lnTo>
                      <a:lnTo>
                        <a:pt x="122" y="101"/>
                      </a:lnTo>
                      <a:lnTo>
                        <a:pt x="158" y="71"/>
                      </a:lnTo>
                      <a:lnTo>
                        <a:pt x="201" y="42"/>
                      </a:lnTo>
                      <a:lnTo>
                        <a:pt x="250" y="14"/>
                      </a:lnTo>
                      <a:close/>
                    </a:path>
                  </a:pathLst>
                </a:custGeom>
                <a:solidFill>
                  <a:srgbClr val="004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410" name="Freeform 389"/>
                <p:cNvSpPr>
                  <a:spLocks/>
                </p:cNvSpPr>
                <p:nvPr/>
              </p:nvSpPr>
              <p:spPr bwMode="auto">
                <a:xfrm>
                  <a:off x="1969" y="2790"/>
                  <a:ext cx="73" cy="74"/>
                </a:xfrm>
                <a:custGeom>
                  <a:avLst/>
                  <a:gdLst>
                    <a:gd name="T0" fmla="*/ 0 w 1032"/>
                    <a:gd name="T1" fmla="*/ 0 h 1032"/>
                    <a:gd name="T2" fmla="*/ 0 w 1032"/>
                    <a:gd name="T3" fmla="*/ 0 h 1032"/>
                    <a:gd name="T4" fmla="*/ 0 w 1032"/>
                    <a:gd name="T5" fmla="*/ 0 h 1032"/>
                    <a:gd name="T6" fmla="*/ 0 w 1032"/>
                    <a:gd name="T7" fmla="*/ 0 h 1032"/>
                    <a:gd name="T8" fmla="*/ 0 w 1032"/>
                    <a:gd name="T9" fmla="*/ 0 h 1032"/>
                    <a:gd name="T10" fmla="*/ 0 w 1032"/>
                    <a:gd name="T11" fmla="*/ 0 h 1032"/>
                    <a:gd name="T12" fmla="*/ 0 w 1032"/>
                    <a:gd name="T13" fmla="*/ 0 h 1032"/>
                    <a:gd name="T14" fmla="*/ 0 w 1032"/>
                    <a:gd name="T15" fmla="*/ 0 h 1032"/>
                    <a:gd name="T16" fmla="*/ 0 w 1032"/>
                    <a:gd name="T17" fmla="*/ 0 h 1032"/>
                    <a:gd name="T18" fmla="*/ 0 w 1032"/>
                    <a:gd name="T19" fmla="*/ 0 h 1032"/>
                    <a:gd name="T20" fmla="*/ 0 w 1032"/>
                    <a:gd name="T21" fmla="*/ 0 h 1032"/>
                    <a:gd name="T22" fmla="*/ 0 w 1032"/>
                    <a:gd name="T23" fmla="*/ 0 h 1032"/>
                    <a:gd name="T24" fmla="*/ 0 w 1032"/>
                    <a:gd name="T25" fmla="*/ 0 h 1032"/>
                    <a:gd name="T26" fmla="*/ 0 w 1032"/>
                    <a:gd name="T27" fmla="*/ 0 h 1032"/>
                    <a:gd name="T28" fmla="*/ 0 w 1032"/>
                    <a:gd name="T29" fmla="*/ 0 h 1032"/>
                    <a:gd name="T30" fmla="*/ 0 w 1032"/>
                    <a:gd name="T31" fmla="*/ 0 h 1032"/>
                    <a:gd name="T32" fmla="*/ 0 w 1032"/>
                    <a:gd name="T33" fmla="*/ 0 h 1032"/>
                    <a:gd name="T34" fmla="*/ 0 w 1032"/>
                    <a:gd name="T35" fmla="*/ 0 h 1032"/>
                    <a:gd name="T36" fmla="*/ 0 w 1032"/>
                    <a:gd name="T37" fmla="*/ 0 h 1032"/>
                    <a:gd name="T38" fmla="*/ 0 w 1032"/>
                    <a:gd name="T39" fmla="*/ 0 h 1032"/>
                    <a:gd name="T40" fmla="*/ 0 w 1032"/>
                    <a:gd name="T41" fmla="*/ 0 h 1032"/>
                    <a:gd name="T42" fmla="*/ 0 w 1032"/>
                    <a:gd name="T43" fmla="*/ 0 h 1032"/>
                    <a:gd name="T44" fmla="*/ 0 w 1032"/>
                    <a:gd name="T45" fmla="*/ 0 h 1032"/>
                    <a:gd name="T46" fmla="*/ 0 w 1032"/>
                    <a:gd name="T47" fmla="*/ 0 h 1032"/>
                    <a:gd name="T48" fmla="*/ 0 w 1032"/>
                    <a:gd name="T49" fmla="*/ 0 h 1032"/>
                    <a:gd name="T50" fmla="*/ 0 w 1032"/>
                    <a:gd name="T51" fmla="*/ 0 h 1032"/>
                    <a:gd name="T52" fmla="*/ 0 w 1032"/>
                    <a:gd name="T53" fmla="*/ 0 h 1032"/>
                    <a:gd name="T54" fmla="*/ 0 w 1032"/>
                    <a:gd name="T55" fmla="*/ 0 h 1032"/>
                    <a:gd name="T56" fmla="*/ 0 w 1032"/>
                    <a:gd name="T57" fmla="*/ 0 h 1032"/>
                    <a:gd name="T58" fmla="*/ 0 w 1032"/>
                    <a:gd name="T59" fmla="*/ 0 h 1032"/>
                    <a:gd name="T60" fmla="*/ 0 w 1032"/>
                    <a:gd name="T61" fmla="*/ 0 h 1032"/>
                    <a:gd name="T62" fmla="*/ 0 w 1032"/>
                    <a:gd name="T63" fmla="*/ 0 h 1032"/>
                    <a:gd name="T64" fmla="*/ 0 w 1032"/>
                    <a:gd name="T65" fmla="*/ 0 h 1032"/>
                    <a:gd name="T66" fmla="*/ 0 w 1032"/>
                    <a:gd name="T67" fmla="*/ 0 h 1032"/>
                    <a:gd name="T68" fmla="*/ 0 w 1032"/>
                    <a:gd name="T69" fmla="*/ 0 h 1032"/>
                    <a:gd name="T70" fmla="*/ 0 w 1032"/>
                    <a:gd name="T71" fmla="*/ 0 h 1032"/>
                    <a:gd name="T72" fmla="*/ 0 w 1032"/>
                    <a:gd name="T73" fmla="*/ 0 h 1032"/>
                    <a:gd name="T74" fmla="*/ 0 w 1032"/>
                    <a:gd name="T75" fmla="*/ 0 h 1032"/>
                    <a:gd name="T76" fmla="*/ 0 w 1032"/>
                    <a:gd name="T77" fmla="*/ 0 h 1032"/>
                    <a:gd name="T78" fmla="*/ 0 w 1032"/>
                    <a:gd name="T79" fmla="*/ 0 h 1032"/>
                    <a:gd name="T80" fmla="*/ 0 w 1032"/>
                    <a:gd name="T81" fmla="*/ 0 h 1032"/>
                    <a:gd name="T82" fmla="*/ 0 w 1032"/>
                    <a:gd name="T83" fmla="*/ 0 h 1032"/>
                    <a:gd name="T84" fmla="*/ 0 w 1032"/>
                    <a:gd name="T85" fmla="*/ 0 h 103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1032"/>
                    <a:gd name="T130" fmla="*/ 0 h 1032"/>
                    <a:gd name="T131" fmla="*/ 1032 w 1032"/>
                    <a:gd name="T132" fmla="*/ 1032 h 1032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1032" h="1032">
                      <a:moveTo>
                        <a:pt x="8" y="602"/>
                      </a:moveTo>
                      <a:lnTo>
                        <a:pt x="13" y="629"/>
                      </a:lnTo>
                      <a:lnTo>
                        <a:pt x="19" y="654"/>
                      </a:lnTo>
                      <a:lnTo>
                        <a:pt x="26" y="679"/>
                      </a:lnTo>
                      <a:lnTo>
                        <a:pt x="35" y="703"/>
                      </a:lnTo>
                      <a:lnTo>
                        <a:pt x="45" y="727"/>
                      </a:lnTo>
                      <a:lnTo>
                        <a:pt x="56" y="749"/>
                      </a:lnTo>
                      <a:lnTo>
                        <a:pt x="68" y="772"/>
                      </a:lnTo>
                      <a:lnTo>
                        <a:pt x="81" y="794"/>
                      </a:lnTo>
                      <a:lnTo>
                        <a:pt x="95" y="815"/>
                      </a:lnTo>
                      <a:lnTo>
                        <a:pt x="109" y="834"/>
                      </a:lnTo>
                      <a:lnTo>
                        <a:pt x="125" y="853"/>
                      </a:lnTo>
                      <a:lnTo>
                        <a:pt x="143" y="872"/>
                      </a:lnTo>
                      <a:lnTo>
                        <a:pt x="160" y="889"/>
                      </a:lnTo>
                      <a:lnTo>
                        <a:pt x="178" y="907"/>
                      </a:lnTo>
                      <a:lnTo>
                        <a:pt x="197" y="922"/>
                      </a:lnTo>
                      <a:lnTo>
                        <a:pt x="217" y="937"/>
                      </a:lnTo>
                      <a:lnTo>
                        <a:pt x="238" y="951"/>
                      </a:lnTo>
                      <a:lnTo>
                        <a:pt x="259" y="963"/>
                      </a:lnTo>
                      <a:lnTo>
                        <a:pt x="281" y="975"/>
                      </a:lnTo>
                      <a:lnTo>
                        <a:pt x="303" y="986"/>
                      </a:lnTo>
                      <a:lnTo>
                        <a:pt x="326" y="995"/>
                      </a:lnTo>
                      <a:lnTo>
                        <a:pt x="349" y="1004"/>
                      </a:lnTo>
                      <a:lnTo>
                        <a:pt x="373" y="1011"/>
                      </a:lnTo>
                      <a:lnTo>
                        <a:pt x="397" y="1018"/>
                      </a:lnTo>
                      <a:lnTo>
                        <a:pt x="423" y="1023"/>
                      </a:lnTo>
                      <a:lnTo>
                        <a:pt x="447" y="1028"/>
                      </a:lnTo>
                      <a:lnTo>
                        <a:pt x="473" y="1030"/>
                      </a:lnTo>
                      <a:lnTo>
                        <a:pt x="498" y="1032"/>
                      </a:lnTo>
                      <a:lnTo>
                        <a:pt x="524" y="1032"/>
                      </a:lnTo>
                      <a:lnTo>
                        <a:pt x="550" y="1031"/>
                      </a:lnTo>
                      <a:lnTo>
                        <a:pt x="576" y="1028"/>
                      </a:lnTo>
                      <a:lnTo>
                        <a:pt x="603" y="1024"/>
                      </a:lnTo>
                      <a:lnTo>
                        <a:pt x="628" y="1019"/>
                      </a:lnTo>
                      <a:lnTo>
                        <a:pt x="654" y="1012"/>
                      </a:lnTo>
                      <a:lnTo>
                        <a:pt x="678" y="1005"/>
                      </a:lnTo>
                      <a:lnTo>
                        <a:pt x="704" y="996"/>
                      </a:lnTo>
                      <a:lnTo>
                        <a:pt x="727" y="986"/>
                      </a:lnTo>
                      <a:lnTo>
                        <a:pt x="750" y="975"/>
                      </a:lnTo>
                      <a:lnTo>
                        <a:pt x="772" y="964"/>
                      </a:lnTo>
                      <a:lnTo>
                        <a:pt x="793" y="951"/>
                      </a:lnTo>
                      <a:lnTo>
                        <a:pt x="814" y="937"/>
                      </a:lnTo>
                      <a:lnTo>
                        <a:pt x="834" y="922"/>
                      </a:lnTo>
                      <a:lnTo>
                        <a:pt x="854" y="906"/>
                      </a:lnTo>
                      <a:lnTo>
                        <a:pt x="872" y="888"/>
                      </a:lnTo>
                      <a:lnTo>
                        <a:pt x="890" y="871"/>
                      </a:lnTo>
                      <a:lnTo>
                        <a:pt x="906" y="853"/>
                      </a:lnTo>
                      <a:lnTo>
                        <a:pt x="922" y="834"/>
                      </a:lnTo>
                      <a:lnTo>
                        <a:pt x="936" y="814"/>
                      </a:lnTo>
                      <a:lnTo>
                        <a:pt x="950" y="794"/>
                      </a:lnTo>
                      <a:lnTo>
                        <a:pt x="963" y="773"/>
                      </a:lnTo>
                      <a:lnTo>
                        <a:pt x="975" y="750"/>
                      </a:lnTo>
                      <a:lnTo>
                        <a:pt x="986" y="728"/>
                      </a:lnTo>
                      <a:lnTo>
                        <a:pt x="996" y="705"/>
                      </a:lnTo>
                      <a:lnTo>
                        <a:pt x="1005" y="682"/>
                      </a:lnTo>
                      <a:lnTo>
                        <a:pt x="1012" y="658"/>
                      </a:lnTo>
                      <a:lnTo>
                        <a:pt x="1018" y="634"/>
                      </a:lnTo>
                      <a:lnTo>
                        <a:pt x="1023" y="609"/>
                      </a:lnTo>
                      <a:lnTo>
                        <a:pt x="1027" y="584"/>
                      </a:lnTo>
                      <a:lnTo>
                        <a:pt x="1030" y="559"/>
                      </a:lnTo>
                      <a:lnTo>
                        <a:pt x="1031" y="533"/>
                      </a:lnTo>
                      <a:lnTo>
                        <a:pt x="1032" y="508"/>
                      </a:lnTo>
                      <a:lnTo>
                        <a:pt x="1030" y="481"/>
                      </a:lnTo>
                      <a:lnTo>
                        <a:pt x="1028" y="455"/>
                      </a:lnTo>
                      <a:lnTo>
                        <a:pt x="1024" y="429"/>
                      </a:lnTo>
                      <a:lnTo>
                        <a:pt x="1019" y="403"/>
                      </a:lnTo>
                      <a:lnTo>
                        <a:pt x="1013" y="377"/>
                      </a:lnTo>
                      <a:lnTo>
                        <a:pt x="1005" y="353"/>
                      </a:lnTo>
                      <a:lnTo>
                        <a:pt x="997" y="328"/>
                      </a:lnTo>
                      <a:lnTo>
                        <a:pt x="987" y="304"/>
                      </a:lnTo>
                      <a:lnTo>
                        <a:pt x="975" y="281"/>
                      </a:lnTo>
                      <a:lnTo>
                        <a:pt x="963" y="259"/>
                      </a:lnTo>
                      <a:lnTo>
                        <a:pt x="950" y="238"/>
                      </a:lnTo>
                      <a:lnTo>
                        <a:pt x="936" y="216"/>
                      </a:lnTo>
                      <a:lnTo>
                        <a:pt x="921" y="196"/>
                      </a:lnTo>
                      <a:lnTo>
                        <a:pt x="906" y="177"/>
                      </a:lnTo>
                      <a:lnTo>
                        <a:pt x="889" y="159"/>
                      </a:lnTo>
                      <a:lnTo>
                        <a:pt x="871" y="142"/>
                      </a:lnTo>
                      <a:lnTo>
                        <a:pt x="853" y="125"/>
                      </a:lnTo>
                      <a:lnTo>
                        <a:pt x="833" y="110"/>
                      </a:lnTo>
                      <a:lnTo>
                        <a:pt x="814" y="95"/>
                      </a:lnTo>
                      <a:lnTo>
                        <a:pt x="793" y="80"/>
                      </a:lnTo>
                      <a:lnTo>
                        <a:pt x="772" y="67"/>
                      </a:lnTo>
                      <a:lnTo>
                        <a:pt x="750" y="56"/>
                      </a:lnTo>
                      <a:lnTo>
                        <a:pt x="728" y="45"/>
                      </a:lnTo>
                      <a:lnTo>
                        <a:pt x="705" y="35"/>
                      </a:lnTo>
                      <a:lnTo>
                        <a:pt x="681" y="27"/>
                      </a:lnTo>
                      <a:lnTo>
                        <a:pt x="658" y="19"/>
                      </a:lnTo>
                      <a:lnTo>
                        <a:pt x="634" y="13"/>
                      </a:lnTo>
                      <a:lnTo>
                        <a:pt x="609" y="8"/>
                      </a:lnTo>
                      <a:lnTo>
                        <a:pt x="584" y="4"/>
                      </a:lnTo>
                      <a:lnTo>
                        <a:pt x="559" y="1"/>
                      </a:lnTo>
                      <a:lnTo>
                        <a:pt x="533" y="0"/>
                      </a:lnTo>
                      <a:lnTo>
                        <a:pt x="507" y="0"/>
                      </a:lnTo>
                      <a:lnTo>
                        <a:pt x="481" y="1"/>
                      </a:lnTo>
                      <a:lnTo>
                        <a:pt x="455" y="3"/>
                      </a:lnTo>
                      <a:lnTo>
                        <a:pt x="429" y="7"/>
                      </a:lnTo>
                      <a:lnTo>
                        <a:pt x="402" y="12"/>
                      </a:lnTo>
                      <a:lnTo>
                        <a:pt x="377" y="18"/>
                      </a:lnTo>
                      <a:lnTo>
                        <a:pt x="352" y="26"/>
                      </a:lnTo>
                      <a:lnTo>
                        <a:pt x="328" y="34"/>
                      </a:lnTo>
                      <a:lnTo>
                        <a:pt x="305" y="44"/>
                      </a:lnTo>
                      <a:lnTo>
                        <a:pt x="282" y="55"/>
                      </a:lnTo>
                      <a:lnTo>
                        <a:pt x="259" y="67"/>
                      </a:lnTo>
                      <a:lnTo>
                        <a:pt x="237" y="80"/>
                      </a:lnTo>
                      <a:lnTo>
                        <a:pt x="217" y="95"/>
                      </a:lnTo>
                      <a:lnTo>
                        <a:pt x="197" y="110"/>
                      </a:lnTo>
                      <a:lnTo>
                        <a:pt x="178" y="126"/>
                      </a:lnTo>
                      <a:lnTo>
                        <a:pt x="160" y="142"/>
                      </a:lnTo>
                      <a:lnTo>
                        <a:pt x="142" y="160"/>
                      </a:lnTo>
                      <a:lnTo>
                        <a:pt x="125" y="178"/>
                      </a:lnTo>
                      <a:lnTo>
                        <a:pt x="109" y="197"/>
                      </a:lnTo>
                      <a:lnTo>
                        <a:pt x="94" y="218"/>
                      </a:lnTo>
                      <a:lnTo>
                        <a:pt x="81" y="238"/>
                      </a:lnTo>
                      <a:lnTo>
                        <a:pt x="68" y="259"/>
                      </a:lnTo>
                      <a:lnTo>
                        <a:pt x="56" y="281"/>
                      </a:lnTo>
                      <a:lnTo>
                        <a:pt x="46" y="303"/>
                      </a:lnTo>
                      <a:lnTo>
                        <a:pt x="36" y="326"/>
                      </a:lnTo>
                      <a:lnTo>
                        <a:pt x="27" y="349"/>
                      </a:lnTo>
                      <a:lnTo>
                        <a:pt x="20" y="374"/>
                      </a:lnTo>
                      <a:lnTo>
                        <a:pt x="14" y="398"/>
                      </a:lnTo>
                      <a:lnTo>
                        <a:pt x="9" y="422"/>
                      </a:lnTo>
                      <a:lnTo>
                        <a:pt x="5" y="447"/>
                      </a:lnTo>
                      <a:lnTo>
                        <a:pt x="2" y="472"/>
                      </a:lnTo>
                      <a:lnTo>
                        <a:pt x="0" y="498"/>
                      </a:lnTo>
                      <a:lnTo>
                        <a:pt x="0" y="524"/>
                      </a:lnTo>
                      <a:lnTo>
                        <a:pt x="1" y="550"/>
                      </a:lnTo>
                      <a:lnTo>
                        <a:pt x="4" y="576"/>
                      </a:lnTo>
                      <a:lnTo>
                        <a:pt x="8" y="602"/>
                      </a:lnTo>
                      <a:close/>
                    </a:path>
                  </a:pathLst>
                </a:custGeom>
                <a:solidFill>
                  <a:srgbClr val="FFCC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411" name="Freeform 390"/>
                <p:cNvSpPr>
                  <a:spLocks/>
                </p:cNvSpPr>
                <p:nvPr/>
              </p:nvSpPr>
              <p:spPr bwMode="auto">
                <a:xfrm>
                  <a:off x="1721" y="2747"/>
                  <a:ext cx="73" cy="74"/>
                </a:xfrm>
                <a:custGeom>
                  <a:avLst/>
                  <a:gdLst>
                    <a:gd name="T0" fmla="*/ 0 w 1031"/>
                    <a:gd name="T1" fmla="*/ 0 h 1033"/>
                    <a:gd name="T2" fmla="*/ 0 w 1031"/>
                    <a:gd name="T3" fmla="*/ 0 h 1033"/>
                    <a:gd name="T4" fmla="*/ 0 w 1031"/>
                    <a:gd name="T5" fmla="*/ 0 h 1033"/>
                    <a:gd name="T6" fmla="*/ 0 w 1031"/>
                    <a:gd name="T7" fmla="*/ 0 h 1033"/>
                    <a:gd name="T8" fmla="*/ 0 w 1031"/>
                    <a:gd name="T9" fmla="*/ 0 h 1033"/>
                    <a:gd name="T10" fmla="*/ 0 w 1031"/>
                    <a:gd name="T11" fmla="*/ 0 h 1033"/>
                    <a:gd name="T12" fmla="*/ 0 w 1031"/>
                    <a:gd name="T13" fmla="*/ 0 h 1033"/>
                    <a:gd name="T14" fmla="*/ 0 w 1031"/>
                    <a:gd name="T15" fmla="*/ 0 h 1033"/>
                    <a:gd name="T16" fmla="*/ 0 w 1031"/>
                    <a:gd name="T17" fmla="*/ 0 h 1033"/>
                    <a:gd name="T18" fmla="*/ 0 w 1031"/>
                    <a:gd name="T19" fmla="*/ 0 h 1033"/>
                    <a:gd name="T20" fmla="*/ 0 w 1031"/>
                    <a:gd name="T21" fmla="*/ 0 h 1033"/>
                    <a:gd name="T22" fmla="*/ 0 w 1031"/>
                    <a:gd name="T23" fmla="*/ 0 h 1033"/>
                    <a:gd name="T24" fmla="*/ 0 w 1031"/>
                    <a:gd name="T25" fmla="*/ 0 h 1033"/>
                    <a:gd name="T26" fmla="*/ 0 w 1031"/>
                    <a:gd name="T27" fmla="*/ 0 h 1033"/>
                    <a:gd name="T28" fmla="*/ 0 w 1031"/>
                    <a:gd name="T29" fmla="*/ 0 h 1033"/>
                    <a:gd name="T30" fmla="*/ 0 w 1031"/>
                    <a:gd name="T31" fmla="*/ 0 h 1033"/>
                    <a:gd name="T32" fmla="*/ 0 w 1031"/>
                    <a:gd name="T33" fmla="*/ 0 h 1033"/>
                    <a:gd name="T34" fmla="*/ 0 w 1031"/>
                    <a:gd name="T35" fmla="*/ 0 h 1033"/>
                    <a:gd name="T36" fmla="*/ 0 w 1031"/>
                    <a:gd name="T37" fmla="*/ 0 h 1033"/>
                    <a:gd name="T38" fmla="*/ 0 w 1031"/>
                    <a:gd name="T39" fmla="*/ 0 h 1033"/>
                    <a:gd name="T40" fmla="*/ 0 w 1031"/>
                    <a:gd name="T41" fmla="*/ 0 h 1033"/>
                    <a:gd name="T42" fmla="*/ 0 w 1031"/>
                    <a:gd name="T43" fmla="*/ 0 h 1033"/>
                    <a:gd name="T44" fmla="*/ 0 w 1031"/>
                    <a:gd name="T45" fmla="*/ 0 h 1033"/>
                    <a:gd name="T46" fmla="*/ 0 w 1031"/>
                    <a:gd name="T47" fmla="*/ 0 h 1033"/>
                    <a:gd name="T48" fmla="*/ 0 w 1031"/>
                    <a:gd name="T49" fmla="*/ 0 h 1033"/>
                    <a:gd name="T50" fmla="*/ 0 w 1031"/>
                    <a:gd name="T51" fmla="*/ 0 h 1033"/>
                    <a:gd name="T52" fmla="*/ 0 w 1031"/>
                    <a:gd name="T53" fmla="*/ 0 h 1033"/>
                    <a:gd name="T54" fmla="*/ 0 w 1031"/>
                    <a:gd name="T55" fmla="*/ 0 h 1033"/>
                    <a:gd name="T56" fmla="*/ 0 w 1031"/>
                    <a:gd name="T57" fmla="*/ 0 h 1033"/>
                    <a:gd name="T58" fmla="*/ 0 w 1031"/>
                    <a:gd name="T59" fmla="*/ 0 h 1033"/>
                    <a:gd name="T60" fmla="*/ 0 w 1031"/>
                    <a:gd name="T61" fmla="*/ 0 h 1033"/>
                    <a:gd name="T62" fmla="*/ 0 w 1031"/>
                    <a:gd name="T63" fmla="*/ 0 h 1033"/>
                    <a:gd name="T64" fmla="*/ 0 w 1031"/>
                    <a:gd name="T65" fmla="*/ 0 h 1033"/>
                    <a:gd name="T66" fmla="*/ 0 w 1031"/>
                    <a:gd name="T67" fmla="*/ 0 h 1033"/>
                    <a:gd name="T68" fmla="*/ 0 w 1031"/>
                    <a:gd name="T69" fmla="*/ 0 h 1033"/>
                    <a:gd name="T70" fmla="*/ 0 w 1031"/>
                    <a:gd name="T71" fmla="*/ 0 h 1033"/>
                    <a:gd name="T72" fmla="*/ 0 w 1031"/>
                    <a:gd name="T73" fmla="*/ 0 h 1033"/>
                    <a:gd name="T74" fmla="*/ 0 w 1031"/>
                    <a:gd name="T75" fmla="*/ 0 h 1033"/>
                    <a:gd name="T76" fmla="*/ 0 w 1031"/>
                    <a:gd name="T77" fmla="*/ 0 h 1033"/>
                    <a:gd name="T78" fmla="*/ 0 w 1031"/>
                    <a:gd name="T79" fmla="*/ 0 h 1033"/>
                    <a:gd name="T80" fmla="*/ 0 w 1031"/>
                    <a:gd name="T81" fmla="*/ 0 h 1033"/>
                    <a:gd name="T82" fmla="*/ 0 w 1031"/>
                    <a:gd name="T83" fmla="*/ 0 h 1033"/>
                    <a:gd name="T84" fmla="*/ 0 w 1031"/>
                    <a:gd name="T85" fmla="*/ 0 h 1033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1031"/>
                    <a:gd name="T130" fmla="*/ 0 h 1033"/>
                    <a:gd name="T131" fmla="*/ 1031 w 1031"/>
                    <a:gd name="T132" fmla="*/ 1033 h 1033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1031" h="1033">
                      <a:moveTo>
                        <a:pt x="7" y="604"/>
                      </a:moveTo>
                      <a:lnTo>
                        <a:pt x="12" y="629"/>
                      </a:lnTo>
                      <a:lnTo>
                        <a:pt x="19" y="655"/>
                      </a:lnTo>
                      <a:lnTo>
                        <a:pt x="26" y="680"/>
                      </a:lnTo>
                      <a:lnTo>
                        <a:pt x="35" y="705"/>
                      </a:lnTo>
                      <a:lnTo>
                        <a:pt x="45" y="728"/>
                      </a:lnTo>
                      <a:lnTo>
                        <a:pt x="56" y="751"/>
                      </a:lnTo>
                      <a:lnTo>
                        <a:pt x="68" y="773"/>
                      </a:lnTo>
                      <a:lnTo>
                        <a:pt x="81" y="794"/>
                      </a:lnTo>
                      <a:lnTo>
                        <a:pt x="95" y="815"/>
                      </a:lnTo>
                      <a:lnTo>
                        <a:pt x="110" y="836"/>
                      </a:lnTo>
                      <a:lnTo>
                        <a:pt x="126" y="855"/>
                      </a:lnTo>
                      <a:lnTo>
                        <a:pt x="143" y="873"/>
                      </a:lnTo>
                      <a:lnTo>
                        <a:pt x="160" y="891"/>
                      </a:lnTo>
                      <a:lnTo>
                        <a:pt x="178" y="907"/>
                      </a:lnTo>
                      <a:lnTo>
                        <a:pt x="197" y="923"/>
                      </a:lnTo>
                      <a:lnTo>
                        <a:pt x="218" y="937"/>
                      </a:lnTo>
                      <a:lnTo>
                        <a:pt x="238" y="951"/>
                      </a:lnTo>
                      <a:lnTo>
                        <a:pt x="259" y="965"/>
                      </a:lnTo>
                      <a:lnTo>
                        <a:pt x="281" y="977"/>
                      </a:lnTo>
                      <a:lnTo>
                        <a:pt x="303" y="987"/>
                      </a:lnTo>
                      <a:lnTo>
                        <a:pt x="326" y="997"/>
                      </a:lnTo>
                      <a:lnTo>
                        <a:pt x="349" y="1005"/>
                      </a:lnTo>
                      <a:lnTo>
                        <a:pt x="374" y="1013"/>
                      </a:lnTo>
                      <a:lnTo>
                        <a:pt x="398" y="1019"/>
                      </a:lnTo>
                      <a:lnTo>
                        <a:pt x="422" y="1024"/>
                      </a:lnTo>
                      <a:lnTo>
                        <a:pt x="447" y="1028"/>
                      </a:lnTo>
                      <a:lnTo>
                        <a:pt x="472" y="1031"/>
                      </a:lnTo>
                      <a:lnTo>
                        <a:pt x="499" y="1032"/>
                      </a:lnTo>
                      <a:lnTo>
                        <a:pt x="524" y="1033"/>
                      </a:lnTo>
                      <a:lnTo>
                        <a:pt x="550" y="1031"/>
                      </a:lnTo>
                      <a:lnTo>
                        <a:pt x="576" y="1029"/>
                      </a:lnTo>
                      <a:lnTo>
                        <a:pt x="602" y="1025"/>
                      </a:lnTo>
                      <a:lnTo>
                        <a:pt x="628" y="1020"/>
                      </a:lnTo>
                      <a:lnTo>
                        <a:pt x="655" y="1014"/>
                      </a:lnTo>
                      <a:lnTo>
                        <a:pt x="679" y="1006"/>
                      </a:lnTo>
                      <a:lnTo>
                        <a:pt x="703" y="998"/>
                      </a:lnTo>
                      <a:lnTo>
                        <a:pt x="727" y="988"/>
                      </a:lnTo>
                      <a:lnTo>
                        <a:pt x="750" y="977"/>
                      </a:lnTo>
                      <a:lnTo>
                        <a:pt x="772" y="965"/>
                      </a:lnTo>
                      <a:lnTo>
                        <a:pt x="794" y="951"/>
                      </a:lnTo>
                      <a:lnTo>
                        <a:pt x="815" y="937"/>
                      </a:lnTo>
                      <a:lnTo>
                        <a:pt x="835" y="922"/>
                      </a:lnTo>
                      <a:lnTo>
                        <a:pt x="854" y="907"/>
                      </a:lnTo>
                      <a:lnTo>
                        <a:pt x="872" y="890"/>
                      </a:lnTo>
                      <a:lnTo>
                        <a:pt x="889" y="872"/>
                      </a:lnTo>
                      <a:lnTo>
                        <a:pt x="906" y="854"/>
                      </a:lnTo>
                      <a:lnTo>
                        <a:pt x="922" y="835"/>
                      </a:lnTo>
                      <a:lnTo>
                        <a:pt x="937" y="815"/>
                      </a:lnTo>
                      <a:lnTo>
                        <a:pt x="951" y="794"/>
                      </a:lnTo>
                      <a:lnTo>
                        <a:pt x="964" y="773"/>
                      </a:lnTo>
                      <a:lnTo>
                        <a:pt x="975" y="752"/>
                      </a:lnTo>
                      <a:lnTo>
                        <a:pt x="986" y="729"/>
                      </a:lnTo>
                      <a:lnTo>
                        <a:pt x="996" y="707"/>
                      </a:lnTo>
                      <a:lnTo>
                        <a:pt x="1004" y="682"/>
                      </a:lnTo>
                      <a:lnTo>
                        <a:pt x="1012" y="659"/>
                      </a:lnTo>
                      <a:lnTo>
                        <a:pt x="1018" y="635"/>
                      </a:lnTo>
                      <a:lnTo>
                        <a:pt x="1023" y="610"/>
                      </a:lnTo>
                      <a:lnTo>
                        <a:pt x="1027" y="585"/>
                      </a:lnTo>
                      <a:lnTo>
                        <a:pt x="1030" y="560"/>
                      </a:lnTo>
                      <a:lnTo>
                        <a:pt x="1031" y="534"/>
                      </a:lnTo>
                      <a:lnTo>
                        <a:pt x="1031" y="508"/>
                      </a:lnTo>
                      <a:lnTo>
                        <a:pt x="1030" y="482"/>
                      </a:lnTo>
                      <a:lnTo>
                        <a:pt x="1028" y="456"/>
                      </a:lnTo>
                      <a:lnTo>
                        <a:pt x="1024" y="430"/>
                      </a:lnTo>
                      <a:lnTo>
                        <a:pt x="1019" y="403"/>
                      </a:lnTo>
                      <a:lnTo>
                        <a:pt x="1013" y="378"/>
                      </a:lnTo>
                      <a:lnTo>
                        <a:pt x="1005" y="353"/>
                      </a:lnTo>
                      <a:lnTo>
                        <a:pt x="996" y="329"/>
                      </a:lnTo>
                      <a:lnTo>
                        <a:pt x="987" y="306"/>
                      </a:lnTo>
                      <a:lnTo>
                        <a:pt x="976" y="283"/>
                      </a:lnTo>
                      <a:lnTo>
                        <a:pt x="964" y="260"/>
                      </a:lnTo>
                      <a:lnTo>
                        <a:pt x="951" y="239"/>
                      </a:lnTo>
                      <a:lnTo>
                        <a:pt x="937" y="218"/>
                      </a:lnTo>
                      <a:lnTo>
                        <a:pt x="922" y="198"/>
                      </a:lnTo>
                      <a:lnTo>
                        <a:pt x="905" y="179"/>
                      </a:lnTo>
                      <a:lnTo>
                        <a:pt x="889" y="161"/>
                      </a:lnTo>
                      <a:lnTo>
                        <a:pt x="871" y="142"/>
                      </a:lnTo>
                      <a:lnTo>
                        <a:pt x="853" y="126"/>
                      </a:lnTo>
                      <a:lnTo>
                        <a:pt x="834" y="110"/>
                      </a:lnTo>
                      <a:lnTo>
                        <a:pt x="814" y="96"/>
                      </a:lnTo>
                      <a:lnTo>
                        <a:pt x="794" y="82"/>
                      </a:lnTo>
                      <a:lnTo>
                        <a:pt x="772" y="69"/>
                      </a:lnTo>
                      <a:lnTo>
                        <a:pt x="750" y="57"/>
                      </a:lnTo>
                      <a:lnTo>
                        <a:pt x="728" y="47"/>
                      </a:lnTo>
                      <a:lnTo>
                        <a:pt x="705" y="37"/>
                      </a:lnTo>
                      <a:lnTo>
                        <a:pt x="682" y="28"/>
                      </a:lnTo>
                      <a:lnTo>
                        <a:pt x="658" y="21"/>
                      </a:lnTo>
                      <a:lnTo>
                        <a:pt x="634" y="15"/>
                      </a:lnTo>
                      <a:lnTo>
                        <a:pt x="609" y="9"/>
                      </a:lnTo>
                      <a:lnTo>
                        <a:pt x="584" y="5"/>
                      </a:lnTo>
                      <a:lnTo>
                        <a:pt x="559" y="2"/>
                      </a:lnTo>
                      <a:lnTo>
                        <a:pt x="534" y="0"/>
                      </a:lnTo>
                      <a:lnTo>
                        <a:pt x="508" y="0"/>
                      </a:lnTo>
                      <a:lnTo>
                        <a:pt x="481" y="1"/>
                      </a:lnTo>
                      <a:lnTo>
                        <a:pt x="455" y="4"/>
                      </a:lnTo>
                      <a:lnTo>
                        <a:pt x="429" y="7"/>
                      </a:lnTo>
                      <a:lnTo>
                        <a:pt x="403" y="14"/>
                      </a:lnTo>
                      <a:lnTo>
                        <a:pt x="378" y="20"/>
                      </a:lnTo>
                      <a:lnTo>
                        <a:pt x="353" y="27"/>
                      </a:lnTo>
                      <a:lnTo>
                        <a:pt x="328" y="36"/>
                      </a:lnTo>
                      <a:lnTo>
                        <a:pt x="305" y="46"/>
                      </a:lnTo>
                      <a:lnTo>
                        <a:pt x="282" y="57"/>
                      </a:lnTo>
                      <a:lnTo>
                        <a:pt x="260" y="69"/>
                      </a:lnTo>
                      <a:lnTo>
                        <a:pt x="238" y="82"/>
                      </a:lnTo>
                      <a:lnTo>
                        <a:pt x="218" y="96"/>
                      </a:lnTo>
                      <a:lnTo>
                        <a:pt x="197" y="111"/>
                      </a:lnTo>
                      <a:lnTo>
                        <a:pt x="178" y="126"/>
                      </a:lnTo>
                      <a:lnTo>
                        <a:pt x="159" y="143"/>
                      </a:lnTo>
                      <a:lnTo>
                        <a:pt x="142" y="161"/>
                      </a:lnTo>
                      <a:lnTo>
                        <a:pt x="126" y="180"/>
                      </a:lnTo>
                      <a:lnTo>
                        <a:pt x="110" y="199"/>
                      </a:lnTo>
                      <a:lnTo>
                        <a:pt x="95" y="218"/>
                      </a:lnTo>
                      <a:lnTo>
                        <a:pt x="81" y="239"/>
                      </a:lnTo>
                      <a:lnTo>
                        <a:pt x="69" y="260"/>
                      </a:lnTo>
                      <a:lnTo>
                        <a:pt x="56" y="282"/>
                      </a:lnTo>
                      <a:lnTo>
                        <a:pt x="45" y="305"/>
                      </a:lnTo>
                      <a:lnTo>
                        <a:pt x="36" y="327"/>
                      </a:lnTo>
                      <a:lnTo>
                        <a:pt x="27" y="351"/>
                      </a:lnTo>
                      <a:lnTo>
                        <a:pt x="20" y="374"/>
                      </a:lnTo>
                      <a:lnTo>
                        <a:pt x="13" y="398"/>
                      </a:lnTo>
                      <a:lnTo>
                        <a:pt x="8" y="424"/>
                      </a:lnTo>
                      <a:lnTo>
                        <a:pt x="4" y="449"/>
                      </a:lnTo>
                      <a:lnTo>
                        <a:pt x="2" y="474"/>
                      </a:lnTo>
                      <a:lnTo>
                        <a:pt x="0" y="499"/>
                      </a:lnTo>
                      <a:lnTo>
                        <a:pt x="0" y="525"/>
                      </a:lnTo>
                      <a:lnTo>
                        <a:pt x="1" y="552"/>
                      </a:lnTo>
                      <a:lnTo>
                        <a:pt x="4" y="578"/>
                      </a:lnTo>
                      <a:lnTo>
                        <a:pt x="7" y="604"/>
                      </a:lnTo>
                      <a:close/>
                    </a:path>
                  </a:pathLst>
                </a:custGeom>
                <a:solidFill>
                  <a:srgbClr val="FFCC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412" name="Freeform 391"/>
                <p:cNvSpPr>
                  <a:spLocks/>
                </p:cNvSpPr>
                <p:nvPr/>
              </p:nvSpPr>
              <p:spPr bwMode="auto">
                <a:xfrm>
                  <a:off x="1751" y="2834"/>
                  <a:ext cx="242" cy="116"/>
                </a:xfrm>
                <a:custGeom>
                  <a:avLst/>
                  <a:gdLst>
                    <a:gd name="T0" fmla="*/ 0 w 3388"/>
                    <a:gd name="T1" fmla="*/ 0 h 1616"/>
                    <a:gd name="T2" fmla="*/ 0 w 3388"/>
                    <a:gd name="T3" fmla="*/ 0 h 1616"/>
                    <a:gd name="T4" fmla="*/ 0 w 3388"/>
                    <a:gd name="T5" fmla="*/ 0 h 1616"/>
                    <a:gd name="T6" fmla="*/ 0 w 3388"/>
                    <a:gd name="T7" fmla="*/ 0 h 1616"/>
                    <a:gd name="T8" fmla="*/ 0 w 3388"/>
                    <a:gd name="T9" fmla="*/ 0 h 1616"/>
                    <a:gd name="T10" fmla="*/ 0 w 3388"/>
                    <a:gd name="T11" fmla="*/ 0 h 1616"/>
                    <a:gd name="T12" fmla="*/ 0 w 3388"/>
                    <a:gd name="T13" fmla="*/ 0 h 1616"/>
                    <a:gd name="T14" fmla="*/ 0 w 3388"/>
                    <a:gd name="T15" fmla="*/ 0 h 1616"/>
                    <a:gd name="T16" fmla="*/ 0 w 3388"/>
                    <a:gd name="T17" fmla="*/ 0 h 1616"/>
                    <a:gd name="T18" fmla="*/ 0 w 3388"/>
                    <a:gd name="T19" fmla="*/ 0 h 1616"/>
                    <a:gd name="T20" fmla="*/ 0 w 3388"/>
                    <a:gd name="T21" fmla="*/ 0 h 1616"/>
                    <a:gd name="T22" fmla="*/ 0 w 3388"/>
                    <a:gd name="T23" fmla="*/ 0 h 1616"/>
                    <a:gd name="T24" fmla="*/ 0 w 3388"/>
                    <a:gd name="T25" fmla="*/ 0 h 1616"/>
                    <a:gd name="T26" fmla="*/ 0 w 3388"/>
                    <a:gd name="T27" fmla="*/ 0 h 1616"/>
                    <a:gd name="T28" fmla="*/ 0 w 3388"/>
                    <a:gd name="T29" fmla="*/ 0 h 1616"/>
                    <a:gd name="T30" fmla="*/ 0 w 3388"/>
                    <a:gd name="T31" fmla="*/ 0 h 1616"/>
                    <a:gd name="T32" fmla="*/ 0 w 3388"/>
                    <a:gd name="T33" fmla="*/ 0 h 1616"/>
                    <a:gd name="T34" fmla="*/ 0 w 3388"/>
                    <a:gd name="T35" fmla="*/ 0 h 1616"/>
                    <a:gd name="T36" fmla="*/ 0 w 3388"/>
                    <a:gd name="T37" fmla="*/ 0 h 1616"/>
                    <a:gd name="T38" fmla="*/ 0 w 3388"/>
                    <a:gd name="T39" fmla="*/ 0 h 1616"/>
                    <a:gd name="T40" fmla="*/ 0 w 3388"/>
                    <a:gd name="T41" fmla="*/ 0 h 1616"/>
                    <a:gd name="T42" fmla="*/ 0 w 3388"/>
                    <a:gd name="T43" fmla="*/ 0 h 1616"/>
                    <a:gd name="T44" fmla="*/ 0 w 3388"/>
                    <a:gd name="T45" fmla="*/ 0 h 1616"/>
                    <a:gd name="T46" fmla="*/ 0 w 3388"/>
                    <a:gd name="T47" fmla="*/ 0 h 1616"/>
                    <a:gd name="T48" fmla="*/ 0 w 3388"/>
                    <a:gd name="T49" fmla="*/ 0 h 1616"/>
                    <a:gd name="T50" fmla="*/ 0 w 3388"/>
                    <a:gd name="T51" fmla="*/ 0 h 1616"/>
                    <a:gd name="T52" fmla="*/ 0 w 3388"/>
                    <a:gd name="T53" fmla="*/ 0 h 1616"/>
                    <a:gd name="T54" fmla="*/ 0 w 3388"/>
                    <a:gd name="T55" fmla="*/ 0 h 1616"/>
                    <a:gd name="T56" fmla="*/ 0 w 3388"/>
                    <a:gd name="T57" fmla="*/ 0 h 1616"/>
                    <a:gd name="T58" fmla="*/ 0 w 3388"/>
                    <a:gd name="T59" fmla="*/ 0 h 1616"/>
                    <a:gd name="T60" fmla="*/ 0 w 3388"/>
                    <a:gd name="T61" fmla="*/ 0 h 1616"/>
                    <a:gd name="T62" fmla="*/ 0 w 3388"/>
                    <a:gd name="T63" fmla="*/ 0 h 1616"/>
                    <a:gd name="T64" fmla="*/ 0 w 3388"/>
                    <a:gd name="T65" fmla="*/ 0 h 1616"/>
                    <a:gd name="T66" fmla="*/ 0 w 3388"/>
                    <a:gd name="T67" fmla="*/ 0 h 1616"/>
                    <a:gd name="T68" fmla="*/ 0 w 3388"/>
                    <a:gd name="T69" fmla="*/ 0 h 1616"/>
                    <a:gd name="T70" fmla="*/ 0 w 3388"/>
                    <a:gd name="T71" fmla="*/ 0 h 1616"/>
                    <a:gd name="T72" fmla="*/ 0 w 3388"/>
                    <a:gd name="T73" fmla="*/ 0 h 1616"/>
                    <a:gd name="T74" fmla="*/ 0 w 3388"/>
                    <a:gd name="T75" fmla="*/ 0 h 1616"/>
                    <a:gd name="T76" fmla="*/ 0 w 3388"/>
                    <a:gd name="T77" fmla="*/ 0 h 1616"/>
                    <a:gd name="T78" fmla="*/ 0 w 3388"/>
                    <a:gd name="T79" fmla="*/ 0 h 1616"/>
                    <a:gd name="T80" fmla="*/ 0 w 3388"/>
                    <a:gd name="T81" fmla="*/ 0 h 1616"/>
                    <a:gd name="T82" fmla="*/ 0 w 3388"/>
                    <a:gd name="T83" fmla="*/ 0 h 1616"/>
                    <a:gd name="T84" fmla="*/ 0 w 3388"/>
                    <a:gd name="T85" fmla="*/ 0 h 1616"/>
                    <a:gd name="T86" fmla="*/ 0 w 3388"/>
                    <a:gd name="T87" fmla="*/ 0 h 1616"/>
                    <a:gd name="T88" fmla="*/ 0 w 3388"/>
                    <a:gd name="T89" fmla="*/ 0 h 1616"/>
                    <a:gd name="T90" fmla="*/ 0 w 3388"/>
                    <a:gd name="T91" fmla="*/ 0 h 1616"/>
                    <a:gd name="T92" fmla="*/ 0 w 3388"/>
                    <a:gd name="T93" fmla="*/ 0 h 1616"/>
                    <a:gd name="T94" fmla="*/ 0 w 3388"/>
                    <a:gd name="T95" fmla="*/ 0 h 1616"/>
                    <a:gd name="T96" fmla="*/ 0 w 3388"/>
                    <a:gd name="T97" fmla="*/ 0 h 161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3388"/>
                    <a:gd name="T148" fmla="*/ 0 h 1616"/>
                    <a:gd name="T149" fmla="*/ 3388 w 3388"/>
                    <a:gd name="T150" fmla="*/ 1616 h 161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3388" h="1616">
                      <a:moveTo>
                        <a:pt x="778" y="0"/>
                      </a:moveTo>
                      <a:lnTo>
                        <a:pt x="298" y="765"/>
                      </a:lnTo>
                      <a:lnTo>
                        <a:pt x="0" y="806"/>
                      </a:lnTo>
                      <a:lnTo>
                        <a:pt x="47" y="839"/>
                      </a:lnTo>
                      <a:lnTo>
                        <a:pt x="176" y="925"/>
                      </a:lnTo>
                      <a:lnTo>
                        <a:pt x="266" y="983"/>
                      </a:lnTo>
                      <a:lnTo>
                        <a:pt x="370" y="1047"/>
                      </a:lnTo>
                      <a:lnTo>
                        <a:pt x="426" y="1081"/>
                      </a:lnTo>
                      <a:lnTo>
                        <a:pt x="485" y="1117"/>
                      </a:lnTo>
                      <a:lnTo>
                        <a:pt x="547" y="1153"/>
                      </a:lnTo>
                      <a:lnTo>
                        <a:pt x="611" y="1189"/>
                      </a:lnTo>
                      <a:lnTo>
                        <a:pt x="677" y="1227"/>
                      </a:lnTo>
                      <a:lnTo>
                        <a:pt x="744" y="1263"/>
                      </a:lnTo>
                      <a:lnTo>
                        <a:pt x="813" y="1298"/>
                      </a:lnTo>
                      <a:lnTo>
                        <a:pt x="883" y="1334"/>
                      </a:lnTo>
                      <a:lnTo>
                        <a:pt x="954" y="1369"/>
                      </a:lnTo>
                      <a:lnTo>
                        <a:pt x="1025" y="1402"/>
                      </a:lnTo>
                      <a:lnTo>
                        <a:pt x="1097" y="1433"/>
                      </a:lnTo>
                      <a:lnTo>
                        <a:pt x="1168" y="1463"/>
                      </a:lnTo>
                      <a:lnTo>
                        <a:pt x="1240" y="1491"/>
                      </a:lnTo>
                      <a:lnTo>
                        <a:pt x="1310" y="1518"/>
                      </a:lnTo>
                      <a:lnTo>
                        <a:pt x="1381" y="1541"/>
                      </a:lnTo>
                      <a:lnTo>
                        <a:pt x="1449" y="1561"/>
                      </a:lnTo>
                      <a:lnTo>
                        <a:pt x="1517" y="1578"/>
                      </a:lnTo>
                      <a:lnTo>
                        <a:pt x="1583" y="1592"/>
                      </a:lnTo>
                      <a:lnTo>
                        <a:pt x="1647" y="1603"/>
                      </a:lnTo>
                      <a:lnTo>
                        <a:pt x="1709" y="1609"/>
                      </a:lnTo>
                      <a:lnTo>
                        <a:pt x="1772" y="1613"/>
                      </a:lnTo>
                      <a:lnTo>
                        <a:pt x="1835" y="1615"/>
                      </a:lnTo>
                      <a:lnTo>
                        <a:pt x="1900" y="1616"/>
                      </a:lnTo>
                      <a:lnTo>
                        <a:pt x="1968" y="1615"/>
                      </a:lnTo>
                      <a:lnTo>
                        <a:pt x="2036" y="1613"/>
                      </a:lnTo>
                      <a:lnTo>
                        <a:pt x="2105" y="1610"/>
                      </a:lnTo>
                      <a:lnTo>
                        <a:pt x="2175" y="1606"/>
                      </a:lnTo>
                      <a:lnTo>
                        <a:pt x="2246" y="1600"/>
                      </a:lnTo>
                      <a:lnTo>
                        <a:pt x="2316" y="1594"/>
                      </a:lnTo>
                      <a:lnTo>
                        <a:pt x="2386" y="1587"/>
                      </a:lnTo>
                      <a:lnTo>
                        <a:pt x="2456" y="1579"/>
                      </a:lnTo>
                      <a:lnTo>
                        <a:pt x="2526" y="1571"/>
                      </a:lnTo>
                      <a:lnTo>
                        <a:pt x="2662" y="1553"/>
                      </a:lnTo>
                      <a:lnTo>
                        <a:pt x="2792" y="1533"/>
                      </a:lnTo>
                      <a:lnTo>
                        <a:pt x="2915" y="1513"/>
                      </a:lnTo>
                      <a:lnTo>
                        <a:pt x="3028" y="1492"/>
                      </a:lnTo>
                      <a:lnTo>
                        <a:pt x="3129" y="1474"/>
                      </a:lnTo>
                      <a:lnTo>
                        <a:pt x="3217" y="1456"/>
                      </a:lnTo>
                      <a:lnTo>
                        <a:pt x="3343" y="1430"/>
                      </a:lnTo>
                      <a:lnTo>
                        <a:pt x="3388" y="1420"/>
                      </a:lnTo>
                      <a:lnTo>
                        <a:pt x="2781" y="257"/>
                      </a:lnTo>
                      <a:lnTo>
                        <a:pt x="778" y="0"/>
                      </a:lnTo>
                      <a:close/>
                    </a:path>
                  </a:pathLst>
                </a:custGeom>
                <a:solidFill>
                  <a:srgbClr val="004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11306" name="AutoShape 392"/>
            <p:cNvSpPr>
              <a:spLocks noChangeArrowheads="1"/>
            </p:cNvSpPr>
            <p:nvPr/>
          </p:nvSpPr>
          <p:spPr bwMode="auto">
            <a:xfrm>
              <a:off x="1349" y="3266"/>
              <a:ext cx="255" cy="255"/>
            </a:xfrm>
            <a:prstGeom prst="leftRightArrow">
              <a:avLst>
                <a:gd name="adj1" fmla="val 50000"/>
                <a:gd name="adj2" fmla="val 20000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1307" name="Group 401"/>
            <p:cNvGrpSpPr>
              <a:grpSpLocks/>
            </p:cNvGrpSpPr>
            <p:nvPr/>
          </p:nvGrpSpPr>
          <p:grpSpPr bwMode="auto">
            <a:xfrm>
              <a:off x="1746" y="3209"/>
              <a:ext cx="1497" cy="558"/>
              <a:chOff x="860" y="1846"/>
              <a:chExt cx="3393" cy="1296"/>
            </a:xfrm>
          </p:grpSpPr>
          <p:sp>
            <p:nvSpPr>
              <p:cNvPr id="11308" name="AutoShape 393"/>
              <p:cNvSpPr>
                <a:spLocks noChangeArrowheads="1"/>
              </p:cNvSpPr>
              <p:nvPr/>
            </p:nvSpPr>
            <p:spPr bwMode="auto">
              <a:xfrm rot="-5400000">
                <a:off x="2018" y="1127"/>
                <a:ext cx="639" cy="2078"/>
              </a:xfrm>
              <a:prstGeom prst="can">
                <a:avLst>
                  <a:gd name="adj" fmla="val 28635"/>
                </a:avLst>
              </a:prstGeom>
              <a:gradFill rotWithShape="1">
                <a:gsLst>
                  <a:gs pos="0">
                    <a:srgbClr val="FFFFFF"/>
                  </a:gs>
                  <a:gs pos="100000">
                    <a:srgbClr val="C56B43">
                      <a:alpha val="51999"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rot="10800000"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11309" name="AutoShape 394"/>
              <p:cNvSpPr>
                <a:spLocks noChangeArrowheads="1"/>
              </p:cNvSpPr>
              <p:nvPr/>
            </p:nvSpPr>
            <p:spPr bwMode="auto">
              <a:xfrm>
                <a:off x="1661" y="1978"/>
                <a:ext cx="443" cy="395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310" name="AutoShape 395"/>
              <p:cNvSpPr>
                <a:spLocks noChangeArrowheads="1"/>
              </p:cNvSpPr>
              <p:nvPr/>
            </p:nvSpPr>
            <p:spPr bwMode="auto">
              <a:xfrm>
                <a:off x="2136" y="1978"/>
                <a:ext cx="443" cy="395"/>
              </a:xfrm>
              <a:prstGeom prst="cube">
                <a:avLst>
                  <a:gd name="adj" fmla="val 25000"/>
                </a:avLst>
              </a:prstGeom>
              <a:solidFill>
                <a:srgbClr val="FF33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311" name="AutoShape 396"/>
              <p:cNvSpPr>
                <a:spLocks noChangeArrowheads="1"/>
              </p:cNvSpPr>
              <p:nvPr/>
            </p:nvSpPr>
            <p:spPr bwMode="auto">
              <a:xfrm>
                <a:off x="2607" y="1978"/>
                <a:ext cx="443" cy="395"/>
              </a:xfrm>
              <a:prstGeom prst="cube">
                <a:avLst>
                  <a:gd name="adj" fmla="val 25000"/>
                </a:avLst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312" name="Line 397"/>
              <p:cNvSpPr>
                <a:spLocks noChangeShapeType="1"/>
              </p:cNvSpPr>
              <p:nvPr/>
            </p:nvSpPr>
            <p:spPr bwMode="auto">
              <a:xfrm flipH="1">
                <a:off x="915" y="2176"/>
                <a:ext cx="45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313" name="Line 398"/>
              <p:cNvSpPr>
                <a:spLocks noChangeShapeType="1"/>
              </p:cNvSpPr>
              <p:nvPr/>
            </p:nvSpPr>
            <p:spPr bwMode="auto">
              <a:xfrm flipH="1">
                <a:off x="3377" y="2157"/>
                <a:ext cx="45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314" name="Text Box 399"/>
              <p:cNvSpPr txBox="1">
                <a:spLocks noChangeArrowheads="1"/>
              </p:cNvSpPr>
              <p:nvPr/>
            </p:nvSpPr>
            <p:spPr bwMode="auto">
              <a:xfrm>
                <a:off x="860" y="2740"/>
                <a:ext cx="1496" cy="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r>
                  <a:rPr lang="ko-KR" altLang="en-US" sz="1200">
                    <a:latin typeface="HY엽서L" pitchFamily="18" charset="-127"/>
                    <a:ea typeface="HY엽서L" pitchFamily="18" charset="-127"/>
                  </a:rPr>
                  <a:t>전단</a:t>
                </a:r>
                <a:r>
                  <a:rPr lang="en-US" altLang="ko-KR" sz="1200">
                    <a:latin typeface="HY엽서L" pitchFamily="18" charset="-127"/>
                    <a:ea typeface="HY엽서L" pitchFamily="18" charset="-127"/>
                  </a:rPr>
                  <a:t>(front)</a:t>
                </a:r>
              </a:p>
            </p:txBody>
          </p:sp>
          <p:sp>
            <p:nvSpPr>
              <p:cNvPr id="11315" name="Text Box 400"/>
              <p:cNvSpPr txBox="1">
                <a:spLocks noChangeArrowheads="1"/>
              </p:cNvSpPr>
              <p:nvPr/>
            </p:nvSpPr>
            <p:spPr bwMode="auto">
              <a:xfrm>
                <a:off x="2830" y="2740"/>
                <a:ext cx="1423" cy="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r>
                  <a:rPr lang="ko-KR" altLang="en-US" sz="1200">
                    <a:latin typeface="HY엽서L" pitchFamily="18" charset="-127"/>
                    <a:ea typeface="HY엽서L" pitchFamily="18" charset="-127"/>
                  </a:rPr>
                  <a:t>후단</a:t>
                </a:r>
                <a:r>
                  <a:rPr lang="en-US" altLang="ko-KR" sz="1200">
                    <a:latin typeface="HY엽서L" pitchFamily="18" charset="-127"/>
                    <a:ea typeface="HY엽서L" pitchFamily="18" charset="-127"/>
                  </a:rPr>
                  <a:t>(rear)</a:t>
                </a:r>
              </a:p>
            </p:txBody>
          </p:sp>
        </p:grpSp>
      </p:grpSp>
      <p:sp>
        <p:nvSpPr>
          <p:cNvPr id="17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컴퓨터에서의 자료구조</a:t>
            </a:r>
            <a:endParaRPr lang="en-US" altLang="ko-K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700" name="내용 개체 틀 1"/>
              <p:cNvSpPr>
                <a:spLocks noGrp="1"/>
              </p:cNvSpPr>
              <p:nvPr>
                <p:ph idx="4294967295"/>
              </p:nvPr>
            </p:nvSpPr>
            <p:spPr>
              <a:xfrm>
                <a:off x="476545" y="1314450"/>
                <a:ext cx="8459788" cy="2564600"/>
              </a:xfrm>
            </p:spPr>
            <p:txBody>
              <a:bodyPr>
                <a:normAutofit fontScale="77500" lnSpcReduction="20000"/>
              </a:bodyPr>
              <a:lstStyle/>
              <a:p>
                <a:pPr marL="309563">
                  <a:lnSpc>
                    <a:spcPct val="120000"/>
                  </a:lnSpc>
                </a:pPr>
                <a:r>
                  <a:rPr lang="ko-KR" altLang="en-US" sz="2400" b="1" dirty="0">
                    <a:solidFill>
                      <a:srgbClr val="0000FF"/>
                    </a:solidFill>
                    <a:latin typeface="+mn-ea"/>
                  </a:rPr>
                  <a:t>차수가 가장 큰 항이 가장 영향을 크게 미치고 다른 항들은 </a:t>
                </a:r>
                <a:br>
                  <a:rPr lang="en-US" altLang="ko-KR" sz="2400" b="1" dirty="0">
                    <a:solidFill>
                      <a:srgbClr val="0000FF"/>
                    </a:solidFill>
                    <a:latin typeface="+mn-ea"/>
                  </a:rPr>
                </a:br>
                <a:r>
                  <a:rPr lang="ko-KR" altLang="en-US" sz="2400" b="1" dirty="0">
                    <a:solidFill>
                      <a:srgbClr val="0000FF"/>
                    </a:solidFill>
                    <a:latin typeface="+mn-ea"/>
                  </a:rPr>
                  <a:t>상대적으로 무시</a:t>
                </a:r>
                <a:r>
                  <a:rPr lang="ko-KR" altLang="en-US" sz="2400" dirty="0">
                    <a:latin typeface="+mn-ea"/>
                  </a:rPr>
                  <a:t>될 수 있음</a:t>
                </a:r>
                <a:r>
                  <a:rPr lang="en-US" altLang="ko-KR" sz="2400" dirty="0">
                    <a:latin typeface="+mn-ea"/>
                  </a:rPr>
                  <a:t> </a:t>
                </a:r>
              </a:p>
              <a:p>
                <a:pPr marL="628650" lvl="1" indent="-342900">
                  <a:lnSpc>
                    <a:spcPct val="120000"/>
                  </a:lnSpc>
                </a:pPr>
                <a:r>
                  <a:rPr lang="ko-KR" altLang="en-US" dirty="0">
                    <a:latin typeface="+mn-ea"/>
                  </a:rPr>
                  <a:t>예</a:t>
                </a:r>
                <a:r>
                  <a:rPr lang="en-US" altLang="ko-KR" dirty="0">
                    <a:latin typeface="+mn-ea"/>
                  </a:rPr>
                  <a:t>: T(n)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𝑛</m:t>
                    </m:r>
                    <m:r>
                      <a:rPr lang="en-US" altLang="ko-KR" b="0" i="1" smtClean="0">
                        <a:latin typeface="Cambria Math"/>
                      </a:rPr>
                      <m:t>+1</m:t>
                    </m:r>
                  </m:oMath>
                </a14:m>
                <a:endParaRPr lang="en-US" altLang="ko-KR" dirty="0">
                  <a:latin typeface="+mn-ea"/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altLang="ko-KR" dirty="0">
                    <a:latin typeface="+mn-ea"/>
                  </a:rPr>
                  <a:t>n=1</a:t>
                </a:r>
                <a:r>
                  <a:rPr lang="ko-KR" altLang="en-US" dirty="0" err="1">
                    <a:latin typeface="+mn-ea"/>
                  </a:rPr>
                  <a:t>일때</a:t>
                </a:r>
                <a:r>
                  <a:rPr lang="ko-KR" altLang="en-US" dirty="0">
                    <a:latin typeface="+mn-ea"/>
                  </a:rPr>
                  <a:t> </a:t>
                </a:r>
                <a:r>
                  <a:rPr lang="en-US" altLang="ko-KR" dirty="0">
                    <a:latin typeface="+mn-ea"/>
                  </a:rPr>
                  <a:t>: T(n) = 1 + 1  + 1 = 3 (33.3%)</a:t>
                </a:r>
              </a:p>
              <a:p>
                <a:pPr lvl="2">
                  <a:lnSpc>
                    <a:spcPct val="120000"/>
                  </a:lnSpc>
                </a:pPr>
                <a:r>
                  <a:rPr lang="en-US" altLang="ko-KR" dirty="0">
                    <a:latin typeface="+mn-ea"/>
                  </a:rPr>
                  <a:t>n=10</a:t>
                </a:r>
                <a:r>
                  <a:rPr lang="ko-KR" altLang="en-US" dirty="0" err="1">
                    <a:latin typeface="+mn-ea"/>
                  </a:rPr>
                  <a:t>일때</a:t>
                </a:r>
                <a:r>
                  <a:rPr lang="ko-KR" altLang="en-US" dirty="0">
                    <a:latin typeface="+mn-ea"/>
                  </a:rPr>
                  <a:t> </a:t>
                </a:r>
                <a:r>
                  <a:rPr lang="en-US" altLang="ko-KR" dirty="0">
                    <a:latin typeface="+mn-ea"/>
                  </a:rPr>
                  <a:t>: T(n) = 100 + 10  + 1 = 111 (90%)</a:t>
                </a:r>
              </a:p>
              <a:p>
                <a:pPr lvl="2">
                  <a:lnSpc>
                    <a:spcPct val="120000"/>
                  </a:lnSpc>
                </a:pPr>
                <a:r>
                  <a:rPr lang="en-US" altLang="ko-KR" dirty="0">
                    <a:latin typeface="+mn-ea"/>
                  </a:rPr>
                  <a:t>n=100</a:t>
                </a:r>
                <a:r>
                  <a:rPr lang="ko-KR" altLang="en-US" dirty="0" err="1">
                    <a:latin typeface="+mn-ea"/>
                  </a:rPr>
                  <a:t>일때</a:t>
                </a:r>
                <a:r>
                  <a:rPr lang="ko-KR" altLang="en-US" dirty="0">
                    <a:latin typeface="+mn-ea"/>
                  </a:rPr>
                  <a:t> </a:t>
                </a:r>
                <a:r>
                  <a:rPr lang="en-US" altLang="ko-KR" dirty="0">
                    <a:latin typeface="+mn-ea"/>
                  </a:rPr>
                  <a:t>: T(n) = 10000 + 100  + 1 = 10101 (99%)</a:t>
                </a:r>
              </a:p>
              <a:p>
                <a:pPr lvl="2">
                  <a:lnSpc>
                    <a:spcPct val="120000"/>
                  </a:lnSpc>
                </a:pPr>
                <a:r>
                  <a:rPr lang="en-US" altLang="ko-KR" dirty="0">
                    <a:latin typeface="+mn-ea"/>
                  </a:rPr>
                  <a:t>n=1,000</a:t>
                </a:r>
                <a:r>
                  <a:rPr lang="ko-KR" altLang="en-US" dirty="0" err="1">
                    <a:latin typeface="+mn-ea"/>
                  </a:rPr>
                  <a:t>일때</a:t>
                </a:r>
                <a:r>
                  <a:rPr lang="ko-KR" altLang="en-US" dirty="0">
                    <a:latin typeface="+mn-ea"/>
                  </a:rPr>
                  <a:t> </a:t>
                </a:r>
                <a:r>
                  <a:rPr lang="en-US" altLang="ko-KR" dirty="0">
                    <a:latin typeface="+mn-ea"/>
                  </a:rPr>
                  <a:t>: T(n) = 1000000 + 1000  + 1 = 1001001 (99.9%)</a:t>
                </a:r>
                <a:endParaRPr lang="ko-KR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29700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76545" y="1314450"/>
                <a:ext cx="8459788" cy="2564600"/>
              </a:xfrm>
              <a:blipFill>
                <a:blip r:embed="rId2"/>
                <a:stretch>
                  <a:fillRect l="-504" t="-1190" b="-2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699" name="그룹 1"/>
          <p:cNvGrpSpPr>
            <a:grpSpLocks/>
          </p:cNvGrpSpPr>
          <p:nvPr/>
        </p:nvGrpSpPr>
        <p:grpSpPr bwMode="auto">
          <a:xfrm>
            <a:off x="3311860" y="4081865"/>
            <a:ext cx="2317415" cy="1528762"/>
            <a:chOff x="5945523" y="1584325"/>
            <a:chExt cx="2317415" cy="1528763"/>
          </a:xfrm>
        </p:grpSpPr>
        <p:sp>
          <p:nvSpPr>
            <p:cNvPr id="29703" name="Text Box 28"/>
            <p:cNvSpPr txBox="1">
              <a:spLocks noChangeArrowheads="1"/>
            </p:cNvSpPr>
            <p:nvPr/>
          </p:nvSpPr>
          <p:spPr bwMode="auto">
            <a:xfrm>
              <a:off x="6242098" y="1584325"/>
              <a:ext cx="1927131" cy="923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dirty="0">
                  <a:latin typeface="+mn-ea"/>
                  <a:ea typeface="+mn-ea"/>
                </a:rPr>
                <a:t>n=100</a:t>
              </a:r>
              <a:r>
                <a:rPr lang="ko-KR" altLang="en-US" dirty="0">
                  <a:latin typeface="+mn-ea"/>
                  <a:ea typeface="+mn-ea"/>
                </a:rPr>
                <a:t>인 경우</a:t>
              </a:r>
            </a:p>
            <a:p>
              <a:pPr eaLnBrk="1" hangingPunct="1"/>
              <a:endParaRPr lang="ko-KR" altLang="en-US" dirty="0">
                <a:latin typeface="+mn-ea"/>
                <a:ea typeface="+mn-ea"/>
              </a:endParaRPr>
            </a:p>
            <a:p>
              <a:pPr eaLnBrk="1" hangingPunct="1"/>
              <a:r>
                <a:rPr lang="en-US" altLang="ko-KR" dirty="0">
                  <a:latin typeface="+mn-ea"/>
                  <a:ea typeface="+mn-ea"/>
                </a:rPr>
                <a:t>T(n)= n</a:t>
              </a:r>
              <a:r>
                <a:rPr lang="en-US" altLang="ko-KR" baseline="30000" dirty="0">
                  <a:latin typeface="+mn-ea"/>
                  <a:ea typeface="+mn-ea"/>
                </a:rPr>
                <a:t>2 </a:t>
              </a:r>
              <a:r>
                <a:rPr lang="en-US" altLang="ko-KR" dirty="0">
                  <a:latin typeface="+mn-ea"/>
                  <a:ea typeface="+mn-ea"/>
                </a:rPr>
                <a:t>+ n + 1</a:t>
              </a:r>
            </a:p>
          </p:txBody>
        </p:sp>
        <p:sp>
          <p:nvSpPr>
            <p:cNvPr id="29704" name="Oval 29"/>
            <p:cNvSpPr>
              <a:spLocks noChangeArrowheads="1"/>
            </p:cNvSpPr>
            <p:nvPr/>
          </p:nvSpPr>
          <p:spPr bwMode="auto">
            <a:xfrm>
              <a:off x="6821488" y="2124075"/>
              <a:ext cx="360362" cy="360363"/>
            </a:xfrm>
            <a:prstGeom prst="ellipse">
              <a:avLst/>
            </a:prstGeom>
            <a:noFill/>
            <a:ln w="9525" algn="ctr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29705" name="Oval 30"/>
            <p:cNvSpPr>
              <a:spLocks noChangeArrowheads="1"/>
            </p:cNvSpPr>
            <p:nvPr/>
          </p:nvSpPr>
          <p:spPr bwMode="auto">
            <a:xfrm>
              <a:off x="7272338" y="2124075"/>
              <a:ext cx="720725" cy="360363"/>
            </a:xfrm>
            <a:prstGeom prst="ellipse">
              <a:avLst/>
            </a:prstGeom>
            <a:noFill/>
            <a:ln w="9525" algn="ctr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29706" name="AutoShape 31"/>
            <p:cNvSpPr>
              <a:spLocks noChangeArrowheads="1"/>
            </p:cNvSpPr>
            <p:nvPr/>
          </p:nvSpPr>
          <p:spPr bwMode="auto">
            <a:xfrm>
              <a:off x="5945523" y="2708275"/>
              <a:ext cx="1012490" cy="404813"/>
            </a:xfrm>
            <a:prstGeom prst="wedgeRoundRectCallout">
              <a:avLst>
                <a:gd name="adj1" fmla="val 43954"/>
                <a:gd name="adj2" fmla="val -111176"/>
                <a:gd name="adj3" fmla="val 16667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US" altLang="ko-KR" dirty="0">
                  <a:solidFill>
                    <a:srgbClr val="FF3300"/>
                  </a:solidFill>
                  <a:latin typeface="+mn-ea"/>
                  <a:ea typeface="+mn-ea"/>
                </a:rPr>
                <a:t>99%</a:t>
              </a:r>
            </a:p>
          </p:txBody>
        </p:sp>
        <p:sp>
          <p:nvSpPr>
            <p:cNvPr id="29707" name="AutoShape 32"/>
            <p:cNvSpPr>
              <a:spLocks noChangeArrowheads="1"/>
            </p:cNvSpPr>
            <p:nvPr/>
          </p:nvSpPr>
          <p:spPr bwMode="auto">
            <a:xfrm>
              <a:off x="7632700" y="2708275"/>
              <a:ext cx="630238" cy="404813"/>
            </a:xfrm>
            <a:prstGeom prst="wedgeRoundRectCallout">
              <a:avLst>
                <a:gd name="adj1" fmla="val -46472"/>
                <a:gd name="adj2" fmla="val -105296"/>
                <a:gd name="adj3" fmla="val 16667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US" altLang="ko-KR" dirty="0">
                  <a:latin typeface="+mn-ea"/>
                  <a:ea typeface="+mn-ea"/>
                </a:rPr>
                <a:t>1%</a:t>
              </a:r>
            </a:p>
          </p:txBody>
        </p:sp>
      </p:grpSp>
      <p:sp>
        <p:nvSpPr>
          <p:cNvPr id="11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빅오</a:t>
            </a:r>
            <a:r>
              <a:rPr lang="ko-KR" altLang="en-US" dirty="0"/>
              <a:t> 표기법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A673FBE2-A592-412A-BC3D-1B756904A25B}"/>
              </a:ext>
            </a:extLst>
          </p:cNvPr>
          <p:cNvSpPr/>
          <p:nvPr/>
        </p:nvSpPr>
        <p:spPr>
          <a:xfrm>
            <a:off x="1016605" y="6039290"/>
            <a:ext cx="450050" cy="405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D4F429-80E9-4A02-91D9-9D00272B80B8}"/>
              </a:ext>
            </a:extLst>
          </p:cNvPr>
          <p:cNvSpPr txBox="1"/>
          <p:nvPr/>
        </p:nvSpPr>
        <p:spPr>
          <a:xfrm>
            <a:off x="1466654" y="6075003"/>
            <a:ext cx="7605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입력의 개수가 큰 경우에는 차수가 가장 큰 항이 전체의 값을 주도함 </a:t>
            </a:r>
            <a:r>
              <a:rPr lang="en-US" altLang="ko-KR" b="1" dirty="0">
                <a:solidFill>
                  <a:srgbClr val="C00000"/>
                </a:solidFill>
              </a:rPr>
              <a:t>!!!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내용 개체 틀 1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59788" cy="2564600"/>
          </a:xfrm>
        </p:spPr>
        <p:txBody>
          <a:bodyPr>
            <a:normAutofit/>
          </a:bodyPr>
          <a:lstStyle/>
          <a:p>
            <a:pPr marL="309563">
              <a:lnSpc>
                <a:spcPct val="120000"/>
              </a:lnSpc>
            </a:pPr>
            <a:r>
              <a:rPr lang="ko-KR" altLang="en-US" sz="1800" b="1" dirty="0">
                <a:solidFill>
                  <a:srgbClr val="0000FF"/>
                </a:solidFill>
                <a:latin typeface="+mn-ea"/>
              </a:rPr>
              <a:t>알고리즘의 일반적인 증가 추세가 중요함</a:t>
            </a:r>
            <a:endParaRPr lang="en-US" altLang="ko-KR" sz="1800" b="1" dirty="0">
              <a:solidFill>
                <a:srgbClr val="0000FF"/>
              </a:solidFill>
              <a:latin typeface="+mn-ea"/>
            </a:endParaRPr>
          </a:p>
          <a:p>
            <a:pPr marL="709613" lvl="1">
              <a:lnSpc>
                <a:spcPct val="120000"/>
              </a:lnSpc>
            </a:pPr>
            <a:r>
              <a:rPr lang="ko-KR" altLang="en-US" sz="2000" dirty="0">
                <a:latin typeface="+mn-ea"/>
              </a:rPr>
              <a:t>알고리즘 </a:t>
            </a:r>
            <a:r>
              <a:rPr lang="en-US" altLang="ko-KR" sz="2000" dirty="0">
                <a:latin typeface="+mn-ea"/>
              </a:rPr>
              <a:t>A </a:t>
            </a:r>
            <a:r>
              <a:rPr lang="en-US" altLang="ko-KR" sz="2000" dirty="0">
                <a:latin typeface="+mn-ea"/>
                <a:sym typeface="Wingdings" panose="05000000000000000000" pitchFamily="2" charset="2"/>
              </a:rPr>
              <a:t> 2n+1</a:t>
            </a:r>
          </a:p>
          <a:p>
            <a:pPr marL="709613" lvl="1">
              <a:lnSpc>
                <a:spcPct val="120000"/>
              </a:lnSpc>
            </a:pPr>
            <a:r>
              <a:rPr lang="ko-KR" altLang="en-US" sz="2000" dirty="0">
                <a:latin typeface="+mn-ea"/>
                <a:sym typeface="Wingdings" panose="05000000000000000000" pitchFamily="2" charset="2"/>
              </a:rPr>
              <a:t>알고리즘 </a:t>
            </a:r>
            <a:r>
              <a:rPr lang="en-US" altLang="ko-KR" sz="2000" dirty="0">
                <a:latin typeface="+mn-ea"/>
                <a:sym typeface="Wingdings" panose="05000000000000000000" pitchFamily="2" charset="2"/>
              </a:rPr>
              <a:t>B  5n +3</a:t>
            </a:r>
            <a:endParaRPr lang="ko-KR" altLang="en-US" sz="2000" dirty="0">
              <a:latin typeface="+mn-ea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빅오</a:t>
            </a:r>
            <a:r>
              <a:rPr lang="ko-KR" altLang="en-US" dirty="0"/>
              <a:t> 표기법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D4F429-80E9-4A02-91D9-9D00272B80B8}"/>
              </a:ext>
            </a:extLst>
          </p:cNvPr>
          <p:cNvSpPr txBox="1"/>
          <p:nvPr/>
        </p:nvSpPr>
        <p:spPr>
          <a:xfrm>
            <a:off x="1259066" y="2960367"/>
            <a:ext cx="7605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두 알고리즘 모두 실행 시간이 </a:t>
            </a:r>
            <a:r>
              <a:rPr lang="en-US" altLang="ko-KR" b="1" dirty="0">
                <a:solidFill>
                  <a:srgbClr val="0000FF"/>
                </a:solidFill>
              </a:rPr>
              <a:t>n</a:t>
            </a:r>
            <a:r>
              <a:rPr lang="ko-KR" altLang="en-US" b="1" dirty="0">
                <a:solidFill>
                  <a:srgbClr val="0000FF"/>
                </a:solidFill>
              </a:rPr>
              <a:t>에 정비례</a:t>
            </a:r>
          </a:p>
        </p:txBody>
      </p:sp>
      <p:sp>
        <p:nvSpPr>
          <p:cNvPr id="4" name="왼쪽 중괄호 3">
            <a:extLst>
              <a:ext uri="{FF2B5EF4-FFF2-40B4-BE49-F238E27FC236}">
                <a16:creationId xmlns:a16="http://schemas.microsoft.com/office/drawing/2014/main" id="{11EB6EDF-91E6-4524-B9F2-E2AFDC5DBA45}"/>
              </a:ext>
            </a:extLst>
          </p:cNvPr>
          <p:cNvSpPr/>
          <p:nvPr/>
        </p:nvSpPr>
        <p:spPr>
          <a:xfrm rot="10800000">
            <a:off x="3941929" y="1821381"/>
            <a:ext cx="405045" cy="5725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230A16-2850-4C0F-91E6-A01D45CF8171}"/>
              </a:ext>
            </a:extLst>
          </p:cNvPr>
          <p:cNvSpPr txBox="1"/>
          <p:nvPr/>
        </p:nvSpPr>
        <p:spPr>
          <a:xfrm>
            <a:off x="4413281" y="1922967"/>
            <a:ext cx="4254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이</a:t>
            </a:r>
            <a:r>
              <a:rPr lang="en-US" altLang="ko-KR" dirty="0"/>
              <a:t> </a:t>
            </a:r>
            <a:r>
              <a:rPr lang="ko-KR" altLang="en-US" dirty="0"/>
              <a:t>커지면 둘 사이의 차이는 미미함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CE56E970-FC32-4470-BA96-BE74B896D29B}"/>
              </a:ext>
            </a:extLst>
          </p:cNvPr>
          <p:cNvSpPr/>
          <p:nvPr/>
        </p:nvSpPr>
        <p:spPr>
          <a:xfrm>
            <a:off x="656565" y="2933945"/>
            <a:ext cx="495055" cy="3600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5029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700" name="내용 개체 틀 1"/>
              <p:cNvSpPr>
                <a:spLocks noGrp="1"/>
              </p:cNvSpPr>
              <p:nvPr>
                <p:ph idx="4294967295"/>
              </p:nvPr>
            </p:nvSpPr>
            <p:spPr>
              <a:xfrm>
                <a:off x="476545" y="1314450"/>
                <a:ext cx="8459788" cy="4274790"/>
              </a:xfrm>
            </p:spPr>
            <p:txBody>
              <a:bodyPr>
                <a:normAutofit/>
              </a:bodyPr>
              <a:lstStyle/>
              <a:p>
                <a:pPr marL="309563">
                  <a:lnSpc>
                    <a:spcPct val="120000"/>
                  </a:lnSpc>
                </a:pPr>
                <a:r>
                  <a:rPr lang="ko-KR" altLang="en-US" sz="2400" dirty="0">
                    <a:latin typeface="+mn-ea"/>
                  </a:rPr>
                  <a:t>알고리즘 분석을 쉽게 할 목적으로 시간 복잡도를 표시하는 방법</a:t>
                </a:r>
                <a:endParaRPr lang="en-US" altLang="ko-KR" sz="2400" dirty="0">
                  <a:latin typeface="+mn-ea"/>
                </a:endParaRPr>
              </a:p>
              <a:p>
                <a:pPr marL="709613" lvl="1">
                  <a:lnSpc>
                    <a:spcPct val="120000"/>
                  </a:lnSpc>
                </a:pPr>
                <a:r>
                  <a:rPr lang="ko-KR" altLang="en-US" sz="2000" dirty="0">
                    <a:latin typeface="+mn-ea"/>
                  </a:rPr>
                  <a:t>시간</a:t>
                </a:r>
                <a:r>
                  <a:rPr lang="en-US" altLang="ko-KR" sz="2000" dirty="0">
                    <a:latin typeface="+mn-ea"/>
                  </a:rPr>
                  <a:t> </a:t>
                </a:r>
                <a:r>
                  <a:rPr lang="ko-KR" altLang="en-US" sz="2000" dirty="0">
                    <a:latin typeface="+mn-ea"/>
                  </a:rPr>
                  <a:t>복잡도 함수에서 불필요한 정보를 제거</a:t>
                </a:r>
                <a:endParaRPr lang="en-US" altLang="ko-KR" sz="2000" dirty="0">
                  <a:latin typeface="+mn-ea"/>
                </a:endParaRPr>
              </a:p>
              <a:p>
                <a:pPr marL="709613" lvl="1">
                  <a:lnSpc>
                    <a:spcPct val="120000"/>
                  </a:lnSpc>
                </a:pPr>
                <a:r>
                  <a:rPr lang="ko-KR" altLang="en-US" sz="2000" dirty="0">
                    <a:latin typeface="+mn-ea"/>
                  </a:rPr>
                  <a:t>예</a:t>
                </a:r>
                <a:r>
                  <a:rPr lang="en-US" altLang="ko-KR" sz="2000" dirty="0">
                    <a:latin typeface="+mn-ea"/>
                  </a:rPr>
                  <a:t>: T(n)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sz="2000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ko-KR" sz="20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sz="2000" i="1">
                        <a:latin typeface="Cambria Math"/>
                      </a:rPr>
                      <m:t>+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ko-KR" sz="2000" i="1">
                        <a:latin typeface="Cambria Math"/>
                      </a:rPr>
                      <m:t>𝑛</m:t>
                    </m:r>
                    <m:r>
                      <a:rPr lang="en-US" altLang="ko-KR" sz="2000" i="1">
                        <a:latin typeface="Cambria Math"/>
                      </a:rPr>
                      <m:t>+1</m:t>
                    </m:r>
                  </m:oMath>
                </a14:m>
                <a:endParaRPr lang="en-US" altLang="ko-KR" sz="2000" dirty="0">
                  <a:latin typeface="+mn-ea"/>
                </a:endParaRPr>
              </a:p>
              <a:p>
                <a:pPr marL="423863" lvl="1" indent="0">
                  <a:lnSpc>
                    <a:spcPct val="120000"/>
                  </a:lnSpc>
                  <a:buNone/>
                </a:pPr>
                <a:r>
                  <a:rPr lang="en-US" altLang="ko-KR" sz="2000" dirty="0"/>
                  <a:t>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sz="2000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ko-KR" sz="20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sz="2000" i="1">
                        <a:latin typeface="Cambria Math"/>
                      </a:rPr>
                      <m:t>+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ko-KR" sz="2000" i="1">
                        <a:latin typeface="Cambria Math"/>
                      </a:rPr>
                      <m:t>𝑛</m:t>
                    </m:r>
                    <m:r>
                      <a:rPr lang="en-US" altLang="ko-KR" sz="2000" i="1">
                        <a:latin typeface="Cambria Math"/>
                      </a:rPr>
                      <m:t>+1</m:t>
                    </m:r>
                  </m:oMath>
                </a14:m>
                <a:endParaRPr lang="en-US" altLang="ko-KR" sz="2000" dirty="0"/>
              </a:p>
              <a:p>
                <a:pPr marL="709613" lvl="1">
                  <a:lnSpc>
                    <a:spcPct val="120000"/>
                  </a:lnSpc>
                </a:pPr>
                <a:endParaRPr lang="en-US" altLang="ko-KR" sz="2000" dirty="0">
                  <a:latin typeface="+mn-ea"/>
                </a:endParaRPr>
              </a:p>
              <a:p>
                <a:pPr marL="709613" lvl="1">
                  <a:lnSpc>
                    <a:spcPct val="120000"/>
                  </a:lnSpc>
                </a:pPr>
                <a:endParaRPr lang="ko-KR" altLang="en-US" sz="2000" dirty="0">
                  <a:latin typeface="+mn-ea"/>
                </a:endParaRPr>
              </a:p>
            </p:txBody>
          </p:sp>
        </mc:Choice>
        <mc:Fallback xmlns="">
          <p:sp>
            <p:nvSpPr>
              <p:cNvPr id="29700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76545" y="1314450"/>
                <a:ext cx="8459788" cy="4274790"/>
              </a:xfrm>
              <a:blipFill>
                <a:blip r:embed="rId2"/>
                <a:stretch>
                  <a:fillRect l="-937" t="-4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빅오</a:t>
            </a:r>
            <a:r>
              <a:rPr lang="ko-KR" altLang="en-US" dirty="0"/>
              <a:t> 표기법 </a:t>
            </a:r>
            <a:r>
              <a:rPr lang="en-US" altLang="ko-KR" dirty="0"/>
              <a:t>(big-oh notation)</a:t>
            </a:r>
            <a:endParaRPr lang="ko-KR" altLang="en-US" dirty="0"/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1FF22935-BC75-4799-BA57-5EF2CCF9BE2D}"/>
              </a:ext>
            </a:extLst>
          </p:cNvPr>
          <p:cNvSpPr/>
          <p:nvPr/>
        </p:nvSpPr>
        <p:spPr>
          <a:xfrm>
            <a:off x="1691680" y="3248980"/>
            <a:ext cx="495055" cy="270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59941E1-885A-4CF2-A020-8672709C9B8F}"/>
              </a:ext>
            </a:extLst>
          </p:cNvPr>
          <p:cNvCxnSpPr/>
          <p:nvPr/>
        </p:nvCxnSpPr>
        <p:spPr>
          <a:xfrm>
            <a:off x="3086835" y="3338990"/>
            <a:ext cx="81009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68BEFA9-2D9D-4AC8-AAC8-AA1C845D504A}"/>
              </a:ext>
            </a:extLst>
          </p:cNvPr>
          <p:cNvCxnSpPr>
            <a:cxnSpLocks/>
          </p:cNvCxnSpPr>
          <p:nvPr/>
        </p:nvCxnSpPr>
        <p:spPr>
          <a:xfrm>
            <a:off x="2366755" y="3338990"/>
            <a:ext cx="22502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F454E89F-B8BF-469D-8349-5766E613C8C5}"/>
              </a:ext>
            </a:extLst>
          </p:cNvPr>
          <p:cNvSpPr/>
          <p:nvPr/>
        </p:nvSpPr>
        <p:spPr>
          <a:xfrm>
            <a:off x="1691679" y="3699714"/>
            <a:ext cx="495055" cy="270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F4FF88-FD9F-4823-BED9-9BE2752E9392}"/>
              </a:ext>
            </a:extLst>
          </p:cNvPr>
          <p:cNvSpPr txBox="1"/>
          <p:nvPr/>
        </p:nvSpPr>
        <p:spPr>
          <a:xfrm>
            <a:off x="2321749" y="3634288"/>
            <a:ext cx="175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/>
              <a:t>O</a:t>
            </a:r>
            <a:r>
              <a:rPr lang="en-US" altLang="ko-KR" dirty="0"/>
              <a:t>(n</a:t>
            </a:r>
            <a:r>
              <a:rPr lang="en-US" altLang="ko-KR" baseline="30000" dirty="0"/>
              <a:t>2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37821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내용 개체 틀 1"/>
          <p:cNvSpPr>
            <a:spLocks noGrp="1"/>
          </p:cNvSpPr>
          <p:nvPr>
            <p:ph idx="4294967295"/>
          </p:nvPr>
        </p:nvSpPr>
        <p:spPr>
          <a:xfrm>
            <a:off x="476545" y="1313765"/>
            <a:ext cx="8229600" cy="4525963"/>
          </a:xfrm>
        </p:spPr>
        <p:txBody>
          <a:bodyPr/>
          <a:lstStyle/>
          <a:p>
            <a:r>
              <a:rPr lang="ko-KR" altLang="en-US" sz="2400" dirty="0">
                <a:solidFill>
                  <a:srgbClr val="0070C0"/>
                </a:solidFill>
                <a:latin typeface="+mn-ea"/>
              </a:rPr>
              <a:t>두 개의 함수 </a:t>
            </a:r>
            <a:r>
              <a:rPr lang="en-US" altLang="ko-KR" sz="2400" dirty="0">
                <a:solidFill>
                  <a:srgbClr val="0070C0"/>
                </a:solidFill>
                <a:latin typeface="+mn-ea"/>
              </a:rPr>
              <a:t>f(n)</a:t>
            </a:r>
            <a:r>
              <a:rPr lang="ko-KR" altLang="en-US" sz="2400" dirty="0">
                <a:solidFill>
                  <a:srgbClr val="0070C0"/>
                </a:solidFill>
                <a:latin typeface="+mn-ea"/>
              </a:rPr>
              <a:t>과 </a:t>
            </a:r>
            <a:r>
              <a:rPr lang="en-US" altLang="ko-KR" sz="2400" dirty="0">
                <a:solidFill>
                  <a:srgbClr val="0070C0"/>
                </a:solidFill>
                <a:latin typeface="+mn-ea"/>
              </a:rPr>
              <a:t>g(n)</a:t>
            </a:r>
            <a:r>
              <a:rPr lang="ko-KR" altLang="en-US" sz="2400" dirty="0">
                <a:solidFill>
                  <a:srgbClr val="0070C0"/>
                </a:solidFill>
                <a:latin typeface="+mn-ea"/>
              </a:rPr>
              <a:t>이 주어졌을 때</a:t>
            </a:r>
            <a:r>
              <a:rPr lang="en-US" altLang="ko-KR" sz="2400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rgbClr val="0070C0"/>
                </a:solidFill>
                <a:latin typeface="+mn-ea"/>
              </a:rPr>
              <a:t>모든 </a:t>
            </a:r>
            <a:r>
              <a:rPr lang="en-US" altLang="ko-KR" sz="2400" dirty="0">
                <a:solidFill>
                  <a:srgbClr val="0070C0"/>
                </a:solidFill>
                <a:latin typeface="+mn-ea"/>
              </a:rPr>
              <a:t>n≥n</a:t>
            </a:r>
            <a:r>
              <a:rPr lang="en-US" altLang="ko-KR" sz="2400" baseline="-25000" dirty="0">
                <a:solidFill>
                  <a:srgbClr val="0070C0"/>
                </a:solidFill>
                <a:latin typeface="+mn-ea"/>
              </a:rPr>
              <a:t>0</a:t>
            </a:r>
            <a:r>
              <a:rPr lang="ko-KR" altLang="en-US" sz="2400" dirty="0">
                <a:solidFill>
                  <a:srgbClr val="0070C0"/>
                </a:solidFill>
                <a:latin typeface="+mn-ea"/>
              </a:rPr>
              <a:t>에 대하여 </a:t>
            </a:r>
            <a:r>
              <a:rPr lang="en-US" altLang="ko-KR" sz="2400" b="1" dirty="0">
                <a:solidFill>
                  <a:srgbClr val="C00000"/>
                </a:solidFill>
                <a:latin typeface="+mn-ea"/>
              </a:rPr>
              <a:t>|f(n)| ≤ </a:t>
            </a:r>
            <a:r>
              <a:rPr lang="en-US" altLang="ko-KR" sz="2400" b="1" dirty="0" err="1">
                <a:solidFill>
                  <a:srgbClr val="C00000"/>
                </a:solidFill>
                <a:latin typeface="+mn-ea"/>
              </a:rPr>
              <a:t>c|g</a:t>
            </a:r>
            <a:r>
              <a:rPr lang="en-US" altLang="ko-KR" sz="2400" b="1" dirty="0">
                <a:solidFill>
                  <a:srgbClr val="C00000"/>
                </a:solidFill>
                <a:latin typeface="+mn-ea"/>
              </a:rPr>
              <a:t>(n)|</a:t>
            </a:r>
            <a:r>
              <a:rPr lang="ko-KR" altLang="en-US" sz="2400" dirty="0">
                <a:solidFill>
                  <a:srgbClr val="0070C0"/>
                </a:solidFill>
                <a:latin typeface="+mn-ea"/>
              </a:rPr>
              <a:t>을 만족하는 </a:t>
            </a:r>
            <a:r>
              <a:rPr lang="en-US" altLang="ko-KR" sz="2400" dirty="0">
                <a:solidFill>
                  <a:srgbClr val="0070C0"/>
                </a:solidFill>
                <a:latin typeface="+mn-ea"/>
              </a:rPr>
              <a:t>2</a:t>
            </a:r>
            <a:r>
              <a:rPr lang="ko-KR" altLang="en-US" sz="2400" dirty="0">
                <a:solidFill>
                  <a:srgbClr val="0070C0"/>
                </a:solidFill>
                <a:latin typeface="+mn-ea"/>
              </a:rPr>
              <a:t>개의 상수 </a:t>
            </a:r>
            <a:r>
              <a:rPr lang="en-US" altLang="ko-KR" sz="2400" dirty="0">
                <a:solidFill>
                  <a:srgbClr val="00B050"/>
                </a:solidFill>
                <a:latin typeface="+mn-ea"/>
              </a:rPr>
              <a:t>c</a:t>
            </a:r>
            <a:r>
              <a:rPr lang="ko-KR" altLang="en-US" sz="2400" dirty="0">
                <a:solidFill>
                  <a:srgbClr val="0070C0"/>
                </a:solidFill>
                <a:latin typeface="+mn-ea"/>
              </a:rPr>
              <a:t>와 </a:t>
            </a:r>
            <a:r>
              <a:rPr lang="en-US" altLang="ko-KR" sz="2400" dirty="0">
                <a:solidFill>
                  <a:srgbClr val="00B050"/>
                </a:solidFill>
                <a:latin typeface="+mn-ea"/>
              </a:rPr>
              <a:t>n</a:t>
            </a:r>
            <a:r>
              <a:rPr lang="en-US" altLang="ko-KR" sz="2400" baseline="-25000" dirty="0">
                <a:solidFill>
                  <a:srgbClr val="00B050"/>
                </a:solidFill>
                <a:latin typeface="+mn-ea"/>
              </a:rPr>
              <a:t>0</a:t>
            </a:r>
            <a:r>
              <a:rPr lang="ko-KR" altLang="en-US" sz="2400" dirty="0">
                <a:solidFill>
                  <a:srgbClr val="0070C0"/>
                </a:solidFill>
                <a:latin typeface="+mn-ea"/>
              </a:rPr>
              <a:t>가 존재하면 </a:t>
            </a:r>
            <a:r>
              <a:rPr lang="en-US" altLang="ko-KR" sz="2400" b="1" dirty="0">
                <a:solidFill>
                  <a:srgbClr val="C00000"/>
                </a:solidFill>
                <a:latin typeface="+mn-ea"/>
              </a:rPr>
              <a:t>f(n)=O(g(n))</a:t>
            </a:r>
            <a:r>
              <a:rPr lang="ko-KR" altLang="en-US" sz="2400" dirty="0">
                <a:solidFill>
                  <a:srgbClr val="0070C0"/>
                </a:solidFill>
                <a:latin typeface="+mn-ea"/>
              </a:rPr>
              <a:t>이다</a:t>
            </a:r>
            <a:r>
              <a:rPr lang="en-US" altLang="ko-KR" sz="2400" dirty="0">
                <a:solidFill>
                  <a:srgbClr val="0070C0"/>
                </a:solidFill>
                <a:latin typeface="+mn-ea"/>
              </a:rPr>
              <a:t>.</a:t>
            </a:r>
          </a:p>
          <a:p>
            <a:endParaRPr lang="en-US" altLang="ko-KR" sz="2400" dirty="0">
              <a:solidFill>
                <a:srgbClr val="0070C0"/>
              </a:solidFill>
              <a:latin typeface="+mn-ea"/>
            </a:endParaRPr>
          </a:p>
          <a:p>
            <a:pPr lvl="1"/>
            <a:r>
              <a:rPr lang="ko-KR" altLang="en-US" sz="2000" dirty="0">
                <a:latin typeface="+mn-ea"/>
              </a:rPr>
              <a:t>연산의 횟수를 대략적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점근적</a:t>
            </a:r>
            <a:r>
              <a:rPr lang="en-US" altLang="ko-KR" sz="2000" dirty="0">
                <a:latin typeface="+mn-ea"/>
              </a:rPr>
              <a:t>)</a:t>
            </a:r>
            <a:r>
              <a:rPr lang="ko-KR" altLang="en-US" sz="2000" dirty="0">
                <a:latin typeface="+mn-ea"/>
              </a:rPr>
              <a:t>으로 표기한 것</a:t>
            </a:r>
            <a:endParaRPr lang="en-US" altLang="ko-KR" sz="2000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2000" dirty="0" err="1">
                <a:latin typeface="+mn-ea"/>
              </a:rPr>
              <a:t>빅오는</a:t>
            </a:r>
            <a:r>
              <a:rPr lang="ko-KR" altLang="en-US" sz="2000" dirty="0">
                <a:latin typeface="+mn-ea"/>
              </a:rPr>
              <a:t> </a:t>
            </a:r>
            <a:r>
              <a:rPr lang="ko-KR" altLang="en-US" sz="2000" b="1" dirty="0">
                <a:solidFill>
                  <a:srgbClr val="FF0000"/>
                </a:solidFill>
                <a:latin typeface="+mn-ea"/>
              </a:rPr>
              <a:t>함수의 상한</a:t>
            </a:r>
            <a:r>
              <a:rPr lang="ko-KR" altLang="en-US" sz="2000" dirty="0">
                <a:latin typeface="+mn-ea"/>
              </a:rPr>
              <a:t>을 표시한다</a:t>
            </a:r>
            <a:r>
              <a:rPr lang="en-US" altLang="ko-KR" sz="2000" dirty="0">
                <a:latin typeface="+mn-ea"/>
              </a:rPr>
              <a:t>.</a:t>
            </a: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빅오</a:t>
            </a:r>
            <a:r>
              <a:rPr lang="ko-KR" altLang="en-US" dirty="0"/>
              <a:t> 표기법의 정의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내용 개체 틀 1"/>
          <p:cNvSpPr>
            <a:spLocks noGrp="1"/>
          </p:cNvSpPr>
          <p:nvPr>
            <p:ph idx="4294967295"/>
          </p:nvPr>
        </p:nvSpPr>
        <p:spPr>
          <a:xfrm>
            <a:off x="476545" y="1313765"/>
            <a:ext cx="8229600" cy="4525963"/>
          </a:xfrm>
        </p:spPr>
        <p:txBody>
          <a:bodyPr/>
          <a:lstStyle/>
          <a:p>
            <a:r>
              <a:rPr lang="ko-KR" altLang="en-US" sz="2400" dirty="0">
                <a:solidFill>
                  <a:srgbClr val="0070C0"/>
                </a:solidFill>
                <a:latin typeface="+mn-ea"/>
              </a:rPr>
              <a:t>두 개의 함수 </a:t>
            </a:r>
            <a:r>
              <a:rPr lang="en-US" altLang="ko-KR" sz="2400" dirty="0">
                <a:solidFill>
                  <a:srgbClr val="0070C0"/>
                </a:solidFill>
                <a:latin typeface="+mn-ea"/>
              </a:rPr>
              <a:t>f(n)</a:t>
            </a:r>
            <a:r>
              <a:rPr lang="ko-KR" altLang="en-US" sz="2400" dirty="0">
                <a:solidFill>
                  <a:srgbClr val="0070C0"/>
                </a:solidFill>
                <a:latin typeface="+mn-ea"/>
              </a:rPr>
              <a:t>과 </a:t>
            </a:r>
            <a:r>
              <a:rPr lang="en-US" altLang="ko-KR" sz="2400" dirty="0">
                <a:solidFill>
                  <a:srgbClr val="0070C0"/>
                </a:solidFill>
                <a:latin typeface="+mn-ea"/>
              </a:rPr>
              <a:t>g(n)</a:t>
            </a:r>
            <a:r>
              <a:rPr lang="ko-KR" altLang="en-US" sz="2400" dirty="0">
                <a:solidFill>
                  <a:srgbClr val="0070C0"/>
                </a:solidFill>
                <a:latin typeface="+mn-ea"/>
              </a:rPr>
              <a:t>이 주어졌을 때</a:t>
            </a:r>
            <a:r>
              <a:rPr lang="en-US" altLang="ko-KR" sz="2400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rgbClr val="0070C0"/>
                </a:solidFill>
                <a:latin typeface="+mn-ea"/>
              </a:rPr>
              <a:t>모든 </a:t>
            </a:r>
            <a:r>
              <a:rPr lang="en-US" altLang="ko-KR" sz="2400" dirty="0">
                <a:solidFill>
                  <a:srgbClr val="0070C0"/>
                </a:solidFill>
                <a:latin typeface="+mn-ea"/>
              </a:rPr>
              <a:t>n≥n</a:t>
            </a:r>
            <a:r>
              <a:rPr lang="en-US" altLang="ko-KR" sz="2400" baseline="-25000" dirty="0">
                <a:solidFill>
                  <a:srgbClr val="0070C0"/>
                </a:solidFill>
                <a:latin typeface="+mn-ea"/>
              </a:rPr>
              <a:t>0</a:t>
            </a:r>
            <a:r>
              <a:rPr lang="ko-KR" altLang="en-US" sz="2400" dirty="0">
                <a:solidFill>
                  <a:srgbClr val="0070C0"/>
                </a:solidFill>
                <a:latin typeface="+mn-ea"/>
              </a:rPr>
              <a:t>에 대하여 </a:t>
            </a:r>
            <a:r>
              <a:rPr lang="en-US" altLang="ko-KR" sz="2400" b="1" dirty="0">
                <a:solidFill>
                  <a:srgbClr val="C00000"/>
                </a:solidFill>
                <a:latin typeface="+mn-ea"/>
              </a:rPr>
              <a:t>|f(n)| ≤ </a:t>
            </a:r>
            <a:r>
              <a:rPr lang="en-US" altLang="ko-KR" sz="2400" b="1" dirty="0" err="1">
                <a:solidFill>
                  <a:srgbClr val="C00000"/>
                </a:solidFill>
                <a:latin typeface="+mn-ea"/>
              </a:rPr>
              <a:t>c|g</a:t>
            </a:r>
            <a:r>
              <a:rPr lang="en-US" altLang="ko-KR" sz="2400" b="1" dirty="0">
                <a:solidFill>
                  <a:srgbClr val="C00000"/>
                </a:solidFill>
                <a:latin typeface="+mn-ea"/>
              </a:rPr>
              <a:t>(n)|</a:t>
            </a:r>
            <a:r>
              <a:rPr lang="ko-KR" altLang="en-US" sz="2400" dirty="0">
                <a:solidFill>
                  <a:srgbClr val="0070C0"/>
                </a:solidFill>
                <a:latin typeface="+mn-ea"/>
              </a:rPr>
              <a:t>을 만족하는 </a:t>
            </a:r>
            <a:r>
              <a:rPr lang="en-US" altLang="ko-KR" sz="2400" dirty="0">
                <a:solidFill>
                  <a:srgbClr val="0070C0"/>
                </a:solidFill>
                <a:latin typeface="+mn-ea"/>
              </a:rPr>
              <a:t>2</a:t>
            </a:r>
            <a:r>
              <a:rPr lang="ko-KR" altLang="en-US" sz="2400" dirty="0">
                <a:solidFill>
                  <a:srgbClr val="0070C0"/>
                </a:solidFill>
                <a:latin typeface="+mn-ea"/>
              </a:rPr>
              <a:t>개의 상수 </a:t>
            </a:r>
            <a:r>
              <a:rPr lang="en-US" altLang="ko-KR" sz="2400" dirty="0">
                <a:solidFill>
                  <a:srgbClr val="00B050"/>
                </a:solidFill>
                <a:latin typeface="+mn-ea"/>
              </a:rPr>
              <a:t>c</a:t>
            </a:r>
            <a:r>
              <a:rPr lang="ko-KR" altLang="en-US" sz="2400" dirty="0">
                <a:solidFill>
                  <a:srgbClr val="0070C0"/>
                </a:solidFill>
                <a:latin typeface="+mn-ea"/>
              </a:rPr>
              <a:t>와 </a:t>
            </a:r>
            <a:r>
              <a:rPr lang="en-US" altLang="ko-KR" sz="2400" dirty="0">
                <a:solidFill>
                  <a:srgbClr val="00B050"/>
                </a:solidFill>
                <a:latin typeface="+mn-ea"/>
              </a:rPr>
              <a:t>n</a:t>
            </a:r>
            <a:r>
              <a:rPr lang="en-US" altLang="ko-KR" sz="2400" baseline="-25000" dirty="0">
                <a:solidFill>
                  <a:srgbClr val="00B050"/>
                </a:solidFill>
                <a:latin typeface="+mn-ea"/>
              </a:rPr>
              <a:t>0</a:t>
            </a:r>
            <a:r>
              <a:rPr lang="ko-KR" altLang="en-US" sz="2400" dirty="0">
                <a:solidFill>
                  <a:srgbClr val="0070C0"/>
                </a:solidFill>
                <a:latin typeface="+mn-ea"/>
              </a:rPr>
              <a:t>가 존재하면 </a:t>
            </a:r>
            <a:r>
              <a:rPr lang="en-US" altLang="ko-KR" sz="2400" b="1" dirty="0">
                <a:solidFill>
                  <a:srgbClr val="C00000"/>
                </a:solidFill>
                <a:latin typeface="+mn-ea"/>
              </a:rPr>
              <a:t>f(n)=O(g(n))</a:t>
            </a:r>
            <a:r>
              <a:rPr lang="ko-KR" altLang="en-US" sz="2400" dirty="0">
                <a:solidFill>
                  <a:srgbClr val="0070C0"/>
                </a:solidFill>
                <a:latin typeface="+mn-ea"/>
              </a:rPr>
              <a:t>이다</a:t>
            </a:r>
            <a:r>
              <a:rPr lang="en-US" altLang="ko-KR" sz="2400" dirty="0">
                <a:solidFill>
                  <a:srgbClr val="0070C0"/>
                </a:solidFill>
                <a:latin typeface="+mn-ea"/>
              </a:rPr>
              <a:t>.</a:t>
            </a:r>
          </a:p>
          <a:p>
            <a:pPr lvl="1"/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예</a:t>
            </a:r>
            <a:r>
              <a:rPr lang="en-US" altLang="ko-KR" sz="2000" dirty="0">
                <a:latin typeface="+mn-ea"/>
              </a:rPr>
              <a:t>) f(n) = 2n</a:t>
            </a:r>
            <a:r>
              <a:rPr lang="en-US" altLang="ko-KR" sz="2000" baseline="30000" dirty="0">
                <a:latin typeface="+mn-ea"/>
              </a:rPr>
              <a:t>2</a:t>
            </a:r>
            <a:r>
              <a:rPr lang="en-US" altLang="ko-KR" sz="2000" dirty="0">
                <a:latin typeface="+mn-ea"/>
              </a:rPr>
              <a:t>+3n+1,   g(n) = n</a:t>
            </a:r>
            <a:r>
              <a:rPr lang="en-US" altLang="ko-KR" sz="2000" baseline="30000" dirty="0">
                <a:latin typeface="+mn-ea"/>
              </a:rPr>
              <a:t>2</a:t>
            </a:r>
            <a:endParaRPr lang="en-US" altLang="ko-KR" sz="2000" dirty="0">
              <a:latin typeface="+mn-ea"/>
            </a:endParaRPr>
          </a:p>
        </p:txBody>
      </p:sp>
      <p:grpSp>
        <p:nvGrpSpPr>
          <p:cNvPr id="30723" name="그룹 2"/>
          <p:cNvGrpSpPr>
            <a:grpSpLocks/>
          </p:cNvGrpSpPr>
          <p:nvPr/>
        </p:nvGrpSpPr>
        <p:grpSpPr bwMode="auto">
          <a:xfrm>
            <a:off x="1601670" y="3465153"/>
            <a:ext cx="4432231" cy="3024187"/>
            <a:chOff x="3279775" y="3503613"/>
            <a:chExt cx="3471862" cy="3024187"/>
          </a:xfrm>
        </p:grpSpPr>
        <p:sp>
          <p:nvSpPr>
            <p:cNvPr id="30725" name="Text Box 11"/>
            <p:cNvSpPr txBox="1">
              <a:spLocks noChangeArrowheads="1"/>
            </p:cNvSpPr>
            <p:nvPr/>
          </p:nvSpPr>
          <p:spPr bwMode="auto">
            <a:xfrm>
              <a:off x="5449887" y="6223000"/>
              <a:ext cx="1301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ko-KR" altLang="en-US" sz="1400" i="1" dirty="0">
                  <a:latin typeface="+mn-ea"/>
                  <a:ea typeface="+mn-ea"/>
                </a:rPr>
                <a:t>입력의 개수 </a:t>
              </a:r>
              <a:r>
                <a:rPr lang="en-US" altLang="ko-KR" sz="1400" i="1" dirty="0">
                  <a:latin typeface="+mn-ea"/>
                  <a:ea typeface="+mn-ea"/>
                </a:rPr>
                <a:t>n</a:t>
              </a:r>
            </a:p>
          </p:txBody>
        </p:sp>
        <p:grpSp>
          <p:nvGrpSpPr>
            <p:cNvPr id="30726" name="Group 27"/>
            <p:cNvGrpSpPr>
              <a:grpSpLocks/>
            </p:cNvGrpSpPr>
            <p:nvPr/>
          </p:nvGrpSpPr>
          <p:grpSpPr bwMode="auto">
            <a:xfrm>
              <a:off x="3279775" y="3503613"/>
              <a:ext cx="3406774" cy="2921000"/>
              <a:chOff x="3189" y="2226"/>
              <a:chExt cx="2146" cy="1840"/>
            </a:xfrm>
          </p:grpSpPr>
          <p:sp>
            <p:nvSpPr>
              <p:cNvPr id="30727" name="Freeform 7"/>
              <p:cNvSpPr>
                <a:spLocks/>
              </p:cNvSpPr>
              <p:nvPr/>
            </p:nvSpPr>
            <p:spPr bwMode="auto">
              <a:xfrm>
                <a:off x="3804" y="2226"/>
                <a:ext cx="1504" cy="1585"/>
              </a:xfrm>
              <a:custGeom>
                <a:avLst/>
                <a:gdLst>
                  <a:gd name="T0" fmla="*/ 0 w 3629"/>
                  <a:gd name="T1" fmla="*/ 1 h 3130"/>
                  <a:gd name="T2" fmla="*/ 0 w 3629"/>
                  <a:gd name="T3" fmla="*/ 1 h 3130"/>
                  <a:gd name="T4" fmla="*/ 0 w 3629"/>
                  <a:gd name="T5" fmla="*/ 1 h 3130"/>
                  <a:gd name="T6" fmla="*/ 0 w 3629"/>
                  <a:gd name="T7" fmla="*/ 1 h 3130"/>
                  <a:gd name="T8" fmla="*/ 0 w 3629"/>
                  <a:gd name="T9" fmla="*/ 0 h 31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29"/>
                  <a:gd name="T16" fmla="*/ 0 h 3130"/>
                  <a:gd name="T17" fmla="*/ 3629 w 3629"/>
                  <a:gd name="T18" fmla="*/ 3130 h 31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29" h="3130">
                    <a:moveTo>
                      <a:pt x="0" y="3130"/>
                    </a:moveTo>
                    <a:cubicBezTo>
                      <a:pt x="268" y="2811"/>
                      <a:pt x="554" y="2510"/>
                      <a:pt x="919" y="2261"/>
                    </a:cubicBezTo>
                    <a:cubicBezTo>
                      <a:pt x="1284" y="2012"/>
                      <a:pt x="1824" y="1953"/>
                      <a:pt x="2192" y="1634"/>
                    </a:cubicBezTo>
                    <a:cubicBezTo>
                      <a:pt x="2560" y="1315"/>
                      <a:pt x="2885" y="620"/>
                      <a:pt x="3124" y="348"/>
                    </a:cubicBezTo>
                    <a:cubicBezTo>
                      <a:pt x="3363" y="76"/>
                      <a:pt x="3487" y="29"/>
                      <a:pt x="3629" y="0"/>
                    </a:cubicBezTo>
                  </a:path>
                </a:pathLst>
              </a:custGeom>
              <a:noFill/>
              <a:ln w="28575" cap="flat" cmpd="sng">
                <a:solidFill>
                  <a:srgbClr val="3366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30728" name="Line 9"/>
              <p:cNvSpPr>
                <a:spLocks noChangeShapeType="1"/>
              </p:cNvSpPr>
              <p:nvPr/>
            </p:nvSpPr>
            <p:spPr bwMode="auto">
              <a:xfrm>
                <a:off x="3756" y="2435"/>
                <a:ext cx="0" cy="16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30729" name="Line 10"/>
              <p:cNvSpPr>
                <a:spLocks noChangeShapeType="1"/>
              </p:cNvSpPr>
              <p:nvPr/>
            </p:nvSpPr>
            <p:spPr bwMode="auto">
              <a:xfrm>
                <a:off x="3624" y="3882"/>
                <a:ext cx="17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30730" name="Text Box 12"/>
              <p:cNvSpPr txBox="1">
                <a:spLocks noChangeArrowheads="1"/>
              </p:cNvSpPr>
              <p:nvPr/>
            </p:nvSpPr>
            <p:spPr bwMode="auto">
              <a:xfrm>
                <a:off x="3189" y="2616"/>
                <a:ext cx="72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r>
                  <a:rPr lang="ko-KR" altLang="en-US" sz="1400" i="1" dirty="0">
                    <a:latin typeface="+mn-ea"/>
                    <a:ea typeface="+mn-ea"/>
                  </a:rPr>
                  <a:t>연산의 횟수</a:t>
                </a:r>
              </a:p>
            </p:txBody>
          </p:sp>
          <p:sp>
            <p:nvSpPr>
              <p:cNvPr id="30731" name="Freeform 13"/>
              <p:cNvSpPr>
                <a:spLocks/>
              </p:cNvSpPr>
              <p:nvPr/>
            </p:nvSpPr>
            <p:spPr bwMode="auto">
              <a:xfrm>
                <a:off x="3756" y="2642"/>
                <a:ext cx="1541" cy="1240"/>
              </a:xfrm>
              <a:custGeom>
                <a:avLst/>
                <a:gdLst>
                  <a:gd name="T0" fmla="*/ 0 w 3720"/>
                  <a:gd name="T1" fmla="*/ 1 h 2450"/>
                  <a:gd name="T2" fmla="*/ 0 w 3720"/>
                  <a:gd name="T3" fmla="*/ 1 h 2450"/>
                  <a:gd name="T4" fmla="*/ 0 w 3720"/>
                  <a:gd name="T5" fmla="*/ 1 h 2450"/>
                  <a:gd name="T6" fmla="*/ 0 w 3720"/>
                  <a:gd name="T7" fmla="*/ 1 h 2450"/>
                  <a:gd name="T8" fmla="*/ 0 w 3720"/>
                  <a:gd name="T9" fmla="*/ 1 h 2450"/>
                  <a:gd name="T10" fmla="*/ 0 w 3720"/>
                  <a:gd name="T11" fmla="*/ 0 h 245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720"/>
                  <a:gd name="T19" fmla="*/ 0 h 2450"/>
                  <a:gd name="T20" fmla="*/ 3720 w 3720"/>
                  <a:gd name="T21" fmla="*/ 2450 h 245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720" h="2450">
                    <a:moveTo>
                      <a:pt x="0" y="2450"/>
                    </a:moveTo>
                    <a:cubicBezTo>
                      <a:pt x="42" y="2375"/>
                      <a:pt x="91" y="2114"/>
                      <a:pt x="251" y="1997"/>
                    </a:cubicBezTo>
                    <a:cubicBezTo>
                      <a:pt x="411" y="1879"/>
                      <a:pt x="621" y="1869"/>
                      <a:pt x="962" y="1745"/>
                    </a:cubicBezTo>
                    <a:cubicBezTo>
                      <a:pt x="1303" y="1621"/>
                      <a:pt x="1914" y="1491"/>
                      <a:pt x="2300" y="1251"/>
                    </a:cubicBezTo>
                    <a:cubicBezTo>
                      <a:pt x="2686" y="1011"/>
                      <a:pt x="3040" y="514"/>
                      <a:pt x="3277" y="306"/>
                    </a:cubicBezTo>
                    <a:cubicBezTo>
                      <a:pt x="3514" y="98"/>
                      <a:pt x="3646" y="51"/>
                      <a:pt x="3720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30734" name="Line 17"/>
              <p:cNvSpPr>
                <a:spLocks noChangeShapeType="1"/>
              </p:cNvSpPr>
              <p:nvPr/>
            </p:nvSpPr>
            <p:spPr bwMode="auto">
              <a:xfrm>
                <a:off x="3981" y="3583"/>
                <a:ext cx="0" cy="2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ko-KR" altLang="en-US"/>
              </a:p>
            </p:txBody>
          </p:sp>
          <p:graphicFrame>
            <p:nvGraphicFramePr>
              <p:cNvPr id="30735" name="Object 18"/>
              <p:cNvGraphicFramePr>
                <a:graphicFrameLocks noChangeAspect="1"/>
              </p:cNvGraphicFramePr>
              <p:nvPr/>
            </p:nvGraphicFramePr>
            <p:xfrm>
              <a:off x="3940" y="3874"/>
              <a:ext cx="82" cy="1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165028" imgH="228501" progId="Equation.3">
                      <p:embed/>
                    </p:oleObj>
                  </mc:Choice>
                  <mc:Fallback>
                    <p:oleObj name="Equation" r:id="rId2" imgW="165028" imgH="228501" progId="Equation.3">
                      <p:embed/>
                      <p:pic>
                        <p:nvPicPr>
                          <p:cNvPr id="30735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40" y="3874"/>
                            <a:ext cx="82" cy="1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빅오</a:t>
            </a:r>
            <a:r>
              <a:rPr lang="ko-KR" altLang="en-US" dirty="0"/>
              <a:t> 표기법의 정의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774F14-EB06-40E2-8CDF-2A237ABC0765}"/>
              </a:ext>
            </a:extLst>
          </p:cNvPr>
          <p:cNvSpPr txBox="1"/>
          <p:nvPr/>
        </p:nvSpPr>
        <p:spPr>
          <a:xfrm>
            <a:off x="5873798" y="3899915"/>
            <a:ext cx="690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f(n)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F7CEE5-CB41-4FD9-8FC8-4A68D87A86EE}"/>
              </a:ext>
            </a:extLst>
          </p:cNvPr>
          <p:cNvSpPr txBox="1"/>
          <p:nvPr/>
        </p:nvSpPr>
        <p:spPr>
          <a:xfrm>
            <a:off x="5884945" y="3226680"/>
            <a:ext cx="690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cg(n)</a:t>
            </a:r>
            <a:endParaRPr lang="ko-KR" altLang="en-US" dirty="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55B883FA-29A5-4220-A711-7F0768E2CE5B}"/>
              </a:ext>
            </a:extLst>
          </p:cNvPr>
          <p:cNvSpPr/>
          <p:nvPr/>
        </p:nvSpPr>
        <p:spPr>
          <a:xfrm>
            <a:off x="5337085" y="2573905"/>
            <a:ext cx="450050" cy="225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C252EA-81A9-4F5C-9F6F-5A530B77D9ED}"/>
              </a:ext>
            </a:extLst>
          </p:cNvPr>
          <p:cNvSpPr txBox="1"/>
          <p:nvPr/>
        </p:nvSpPr>
        <p:spPr>
          <a:xfrm>
            <a:off x="5950808" y="2483419"/>
            <a:ext cx="2986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(c=6, n</a:t>
            </a:r>
            <a:r>
              <a:rPr lang="en-US" altLang="ko-KR" baseline="-25000" dirty="0"/>
              <a:t>0</a:t>
            </a:r>
            <a:r>
              <a:rPr lang="en-US" altLang="ko-KR" dirty="0"/>
              <a:t>=1), (c=5, n</a:t>
            </a:r>
            <a:r>
              <a:rPr lang="en-US" altLang="ko-KR" baseline="-25000" dirty="0"/>
              <a:t>0</a:t>
            </a:r>
            <a:r>
              <a:rPr lang="en-US" altLang="ko-KR" dirty="0"/>
              <a:t>=2),…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62469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내용 개체 틀 1"/>
          <p:cNvSpPr>
            <a:spLocks noGrp="1"/>
          </p:cNvSpPr>
          <p:nvPr>
            <p:ph idx="4294967295"/>
          </p:nvPr>
        </p:nvSpPr>
        <p:spPr>
          <a:xfrm>
            <a:off x="476545" y="1313765"/>
            <a:ext cx="8229600" cy="3356307"/>
          </a:xfrm>
        </p:spPr>
        <p:txBody>
          <a:bodyPr/>
          <a:lstStyle/>
          <a:p>
            <a:r>
              <a:rPr lang="ko-KR" altLang="en-US" sz="2400" dirty="0">
                <a:solidFill>
                  <a:srgbClr val="0070C0"/>
                </a:solidFill>
                <a:latin typeface="+mn-ea"/>
              </a:rPr>
              <a:t>두 개의 함수 </a:t>
            </a:r>
            <a:r>
              <a:rPr lang="en-US" altLang="ko-KR" sz="2400" dirty="0">
                <a:solidFill>
                  <a:srgbClr val="0070C0"/>
                </a:solidFill>
                <a:latin typeface="+mn-ea"/>
              </a:rPr>
              <a:t>f(n)</a:t>
            </a:r>
            <a:r>
              <a:rPr lang="ko-KR" altLang="en-US" sz="2400" dirty="0">
                <a:solidFill>
                  <a:srgbClr val="0070C0"/>
                </a:solidFill>
                <a:latin typeface="+mn-ea"/>
              </a:rPr>
              <a:t>과 </a:t>
            </a:r>
            <a:r>
              <a:rPr lang="en-US" altLang="ko-KR" sz="2400" dirty="0">
                <a:solidFill>
                  <a:srgbClr val="0070C0"/>
                </a:solidFill>
                <a:latin typeface="+mn-ea"/>
              </a:rPr>
              <a:t>g(n)</a:t>
            </a:r>
            <a:r>
              <a:rPr lang="ko-KR" altLang="en-US" sz="2400" dirty="0">
                <a:solidFill>
                  <a:srgbClr val="0070C0"/>
                </a:solidFill>
                <a:latin typeface="+mn-ea"/>
              </a:rPr>
              <a:t>이 주어졌을 때</a:t>
            </a:r>
            <a:r>
              <a:rPr lang="en-US" altLang="ko-KR" sz="2400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rgbClr val="0070C0"/>
                </a:solidFill>
                <a:latin typeface="+mn-ea"/>
              </a:rPr>
              <a:t>모든 </a:t>
            </a:r>
            <a:r>
              <a:rPr lang="en-US" altLang="ko-KR" sz="2400" dirty="0">
                <a:solidFill>
                  <a:srgbClr val="0070C0"/>
                </a:solidFill>
                <a:latin typeface="+mn-ea"/>
              </a:rPr>
              <a:t>n≥n</a:t>
            </a:r>
            <a:r>
              <a:rPr lang="en-US" altLang="ko-KR" sz="2400" baseline="-25000" dirty="0">
                <a:solidFill>
                  <a:srgbClr val="0070C0"/>
                </a:solidFill>
                <a:latin typeface="+mn-ea"/>
              </a:rPr>
              <a:t>0</a:t>
            </a:r>
            <a:r>
              <a:rPr lang="ko-KR" altLang="en-US" sz="2400" dirty="0">
                <a:solidFill>
                  <a:srgbClr val="0070C0"/>
                </a:solidFill>
                <a:latin typeface="+mn-ea"/>
              </a:rPr>
              <a:t>에 대하여 </a:t>
            </a:r>
            <a:r>
              <a:rPr lang="en-US" altLang="ko-KR" sz="2400" b="1" dirty="0">
                <a:solidFill>
                  <a:srgbClr val="C00000"/>
                </a:solidFill>
                <a:latin typeface="+mn-ea"/>
              </a:rPr>
              <a:t>|f(n)| ≤ </a:t>
            </a:r>
            <a:r>
              <a:rPr lang="en-US" altLang="ko-KR" sz="2400" b="1" dirty="0" err="1">
                <a:solidFill>
                  <a:srgbClr val="C00000"/>
                </a:solidFill>
                <a:latin typeface="+mn-ea"/>
              </a:rPr>
              <a:t>c|g</a:t>
            </a:r>
            <a:r>
              <a:rPr lang="en-US" altLang="ko-KR" sz="2400" b="1" dirty="0">
                <a:solidFill>
                  <a:srgbClr val="C00000"/>
                </a:solidFill>
                <a:latin typeface="+mn-ea"/>
              </a:rPr>
              <a:t>(n)|</a:t>
            </a:r>
            <a:r>
              <a:rPr lang="ko-KR" altLang="en-US" sz="2400" dirty="0">
                <a:solidFill>
                  <a:srgbClr val="0070C0"/>
                </a:solidFill>
                <a:latin typeface="+mn-ea"/>
              </a:rPr>
              <a:t>을 만족하는 </a:t>
            </a:r>
            <a:r>
              <a:rPr lang="en-US" altLang="ko-KR" sz="2400" dirty="0">
                <a:solidFill>
                  <a:srgbClr val="0070C0"/>
                </a:solidFill>
                <a:latin typeface="+mn-ea"/>
              </a:rPr>
              <a:t>2</a:t>
            </a:r>
            <a:r>
              <a:rPr lang="ko-KR" altLang="en-US" sz="2400" dirty="0">
                <a:solidFill>
                  <a:srgbClr val="0070C0"/>
                </a:solidFill>
                <a:latin typeface="+mn-ea"/>
              </a:rPr>
              <a:t>개의 상수 </a:t>
            </a:r>
            <a:r>
              <a:rPr lang="en-US" altLang="ko-KR" sz="2400" dirty="0">
                <a:solidFill>
                  <a:srgbClr val="00B050"/>
                </a:solidFill>
                <a:latin typeface="+mn-ea"/>
              </a:rPr>
              <a:t>c</a:t>
            </a:r>
            <a:r>
              <a:rPr lang="ko-KR" altLang="en-US" sz="2400" dirty="0">
                <a:solidFill>
                  <a:srgbClr val="0070C0"/>
                </a:solidFill>
                <a:latin typeface="+mn-ea"/>
              </a:rPr>
              <a:t>와 </a:t>
            </a:r>
            <a:r>
              <a:rPr lang="en-US" altLang="ko-KR" sz="2400" dirty="0">
                <a:solidFill>
                  <a:srgbClr val="00B050"/>
                </a:solidFill>
                <a:latin typeface="+mn-ea"/>
              </a:rPr>
              <a:t>n</a:t>
            </a:r>
            <a:r>
              <a:rPr lang="en-US" altLang="ko-KR" sz="2400" baseline="-25000" dirty="0">
                <a:solidFill>
                  <a:srgbClr val="00B050"/>
                </a:solidFill>
                <a:latin typeface="+mn-ea"/>
              </a:rPr>
              <a:t>0</a:t>
            </a:r>
            <a:r>
              <a:rPr lang="ko-KR" altLang="en-US" sz="2400" dirty="0">
                <a:solidFill>
                  <a:srgbClr val="0070C0"/>
                </a:solidFill>
                <a:latin typeface="+mn-ea"/>
              </a:rPr>
              <a:t>가 존재하면 </a:t>
            </a:r>
            <a:r>
              <a:rPr lang="en-US" altLang="ko-KR" sz="2400" b="1" dirty="0">
                <a:solidFill>
                  <a:srgbClr val="C00000"/>
                </a:solidFill>
                <a:latin typeface="+mn-ea"/>
              </a:rPr>
              <a:t>f(n)=O(g(n))</a:t>
            </a:r>
            <a:r>
              <a:rPr lang="ko-KR" altLang="en-US" sz="2400" dirty="0">
                <a:solidFill>
                  <a:srgbClr val="0070C0"/>
                </a:solidFill>
                <a:latin typeface="+mn-ea"/>
              </a:rPr>
              <a:t>이다</a:t>
            </a:r>
            <a:r>
              <a:rPr lang="en-US" altLang="ko-KR" sz="2400" dirty="0">
                <a:solidFill>
                  <a:srgbClr val="0070C0"/>
                </a:solidFill>
                <a:latin typeface="+mn-ea"/>
              </a:rPr>
              <a:t>.</a:t>
            </a:r>
          </a:p>
          <a:p>
            <a:pPr lvl="1"/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예</a:t>
            </a:r>
            <a:r>
              <a:rPr lang="en-US" altLang="ko-KR" sz="2000" dirty="0">
                <a:latin typeface="+mn-ea"/>
              </a:rPr>
              <a:t>) f(n) = 2n</a:t>
            </a:r>
            <a:r>
              <a:rPr lang="en-US" altLang="ko-KR" sz="2000" baseline="30000" dirty="0">
                <a:latin typeface="+mn-ea"/>
              </a:rPr>
              <a:t>2</a:t>
            </a:r>
            <a:r>
              <a:rPr lang="en-US" altLang="ko-KR" sz="2000" dirty="0">
                <a:latin typeface="+mn-ea"/>
              </a:rPr>
              <a:t>+3n+1,   g(n) = n</a:t>
            </a:r>
          </a:p>
          <a:p>
            <a:pPr lvl="1"/>
            <a:endParaRPr lang="en-US" altLang="ko-KR" sz="2000" dirty="0">
              <a:latin typeface="+mn-ea"/>
            </a:endParaRPr>
          </a:p>
          <a:p>
            <a:pPr lvl="1"/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예</a:t>
            </a:r>
            <a:r>
              <a:rPr lang="en-US" altLang="ko-KR" sz="2000" dirty="0">
                <a:latin typeface="+mn-ea"/>
              </a:rPr>
              <a:t>) f(n) = 2n</a:t>
            </a:r>
            <a:r>
              <a:rPr lang="en-US" altLang="ko-KR" sz="2000" baseline="30000" dirty="0">
                <a:latin typeface="+mn-ea"/>
              </a:rPr>
              <a:t>2</a:t>
            </a:r>
            <a:r>
              <a:rPr lang="en-US" altLang="ko-KR" sz="2000" dirty="0">
                <a:latin typeface="+mn-ea"/>
              </a:rPr>
              <a:t>+3n+1,   g(n) = </a:t>
            </a:r>
            <a:r>
              <a:rPr lang="en-US" altLang="ko-KR" sz="2000" dirty="0" err="1">
                <a:latin typeface="+mn-ea"/>
              </a:rPr>
              <a:t>nlogn</a:t>
            </a:r>
            <a:endParaRPr lang="en-US" altLang="ko-KR" sz="2000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  <a:p>
            <a:pPr lvl="1"/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예</a:t>
            </a:r>
            <a:r>
              <a:rPr lang="en-US" altLang="ko-KR" sz="2000" dirty="0">
                <a:latin typeface="+mn-ea"/>
              </a:rPr>
              <a:t>) f(n) = 2n</a:t>
            </a:r>
            <a:r>
              <a:rPr lang="en-US" altLang="ko-KR" sz="2000" baseline="30000" dirty="0">
                <a:latin typeface="+mn-ea"/>
              </a:rPr>
              <a:t>2</a:t>
            </a:r>
            <a:r>
              <a:rPr lang="en-US" altLang="ko-KR" sz="2000" dirty="0">
                <a:latin typeface="+mn-ea"/>
              </a:rPr>
              <a:t>+3n+1,   g(n) = </a:t>
            </a:r>
            <a:r>
              <a:rPr lang="en-US" altLang="ko-KR" sz="2000" dirty="0" err="1">
                <a:latin typeface="+mn-ea"/>
              </a:rPr>
              <a:t>logn</a:t>
            </a:r>
            <a:endParaRPr lang="en-US" altLang="ko-KR" sz="2000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빅오</a:t>
            </a:r>
            <a:r>
              <a:rPr lang="ko-KR" altLang="en-US" dirty="0"/>
              <a:t> 표기법의 정의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21803E-BC96-4F17-948A-928FF24B1728}"/>
              </a:ext>
            </a:extLst>
          </p:cNvPr>
          <p:cNvSpPr/>
          <p:nvPr/>
        </p:nvSpPr>
        <p:spPr>
          <a:xfrm>
            <a:off x="1241630" y="4837423"/>
            <a:ext cx="64796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rgbClr val="C00000"/>
                </a:solidFill>
                <a:latin typeface="+mn-ea"/>
              </a:rPr>
              <a:t>|f(n)| ≤ </a:t>
            </a:r>
            <a:r>
              <a:rPr lang="en-US" altLang="ko-KR" sz="2000" b="1" dirty="0" err="1">
                <a:solidFill>
                  <a:srgbClr val="C00000"/>
                </a:solidFill>
                <a:latin typeface="+mn-ea"/>
              </a:rPr>
              <a:t>c|g</a:t>
            </a:r>
            <a:r>
              <a:rPr lang="en-US" altLang="ko-KR" sz="2000" b="1" dirty="0">
                <a:solidFill>
                  <a:srgbClr val="C00000"/>
                </a:solidFill>
                <a:latin typeface="+mn-ea"/>
              </a:rPr>
              <a:t>(n)|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을 만족하는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2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개의 상수 </a:t>
            </a:r>
            <a:r>
              <a:rPr lang="en-US" altLang="ko-KR" sz="2000" dirty="0">
                <a:solidFill>
                  <a:srgbClr val="00B050"/>
                </a:solidFill>
                <a:latin typeface="+mn-ea"/>
              </a:rPr>
              <a:t>c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와 </a:t>
            </a:r>
            <a:r>
              <a:rPr lang="en-US" altLang="ko-KR" sz="2000" dirty="0">
                <a:solidFill>
                  <a:srgbClr val="00B050"/>
                </a:solidFill>
                <a:latin typeface="+mn-ea"/>
              </a:rPr>
              <a:t>n</a:t>
            </a:r>
            <a:r>
              <a:rPr lang="en-US" altLang="ko-KR" sz="2000" baseline="-25000" dirty="0">
                <a:solidFill>
                  <a:srgbClr val="00B050"/>
                </a:solidFill>
                <a:latin typeface="+mn-ea"/>
              </a:rPr>
              <a:t>0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가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없음</a:t>
            </a:r>
            <a:endParaRPr lang="ko-KR" altLang="en-US" sz="2000" dirty="0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639B72DB-95AB-4D6A-AFF4-5908E3B2B985}"/>
              </a:ext>
            </a:extLst>
          </p:cNvPr>
          <p:cNvSpPr/>
          <p:nvPr/>
        </p:nvSpPr>
        <p:spPr>
          <a:xfrm>
            <a:off x="656565" y="4922244"/>
            <a:ext cx="450050" cy="225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2337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82860" y="1313765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Consolas" pitchFamily="49" charset="0"/>
                <a:cs typeface="Consolas" pitchFamily="49" charset="0"/>
              </a:rPr>
              <a:t>예제 </a:t>
            </a:r>
            <a:r>
              <a:rPr lang="en-US" altLang="ko-KR" sz="2400" dirty="0">
                <a:latin typeface="Consolas" pitchFamily="49" charset="0"/>
                <a:cs typeface="Consolas" pitchFamily="49" charset="0"/>
              </a:rPr>
              <a:t>1.1 </a:t>
            </a:r>
            <a:r>
              <a:rPr lang="ko-KR" altLang="en-US" sz="2400" dirty="0" err="1">
                <a:latin typeface="Consolas" pitchFamily="49" charset="0"/>
                <a:cs typeface="Consolas" pitchFamily="49" charset="0"/>
              </a:rPr>
              <a:t>빅오</a:t>
            </a:r>
            <a:r>
              <a:rPr lang="ko-KR" altLang="en-US" sz="2400" dirty="0">
                <a:latin typeface="Consolas" pitchFamily="49" charset="0"/>
                <a:cs typeface="Consolas" pitchFamily="49" charset="0"/>
              </a:rPr>
              <a:t> 표기법</a:t>
            </a:r>
          </a:p>
          <a:p>
            <a:pPr lvl="1"/>
            <a:r>
              <a:rPr lang="en-US" altLang="ko-KR" sz="2000" i="1" dirty="0"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2000" i="1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)=5</a:t>
            </a:r>
            <a:r>
              <a:rPr lang="ko-KR" altLang="en-US" sz="2000" dirty="0">
                <a:latin typeface="Consolas" pitchFamily="49" charset="0"/>
                <a:cs typeface="Consolas" pitchFamily="49" charset="0"/>
              </a:rPr>
              <a:t>이면 </a:t>
            </a:r>
            <a:r>
              <a:rPr lang="en-US" altLang="ko-KR" sz="2000" i="1" dirty="0">
                <a:latin typeface="Consolas" pitchFamily="49" charset="0"/>
                <a:cs typeface="Consolas" pitchFamily="49" charset="0"/>
              </a:rPr>
              <a:t>O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(1)</a:t>
            </a:r>
            <a:r>
              <a:rPr lang="ko-KR" altLang="en-US" sz="2000" dirty="0">
                <a:latin typeface="Consolas" pitchFamily="49" charset="0"/>
                <a:cs typeface="Consolas" pitchFamily="49" charset="0"/>
              </a:rPr>
              <a:t>이다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. </a:t>
            </a:r>
            <a:r>
              <a:rPr lang="ko-KR" altLang="en-US" sz="2000" dirty="0">
                <a:latin typeface="Consolas" pitchFamily="49" charset="0"/>
                <a:cs typeface="Consolas" pitchFamily="49" charset="0"/>
              </a:rPr>
              <a:t>왜냐하면 </a:t>
            </a:r>
            <a:r>
              <a:rPr lang="en-US" altLang="ko-KR" sz="2000" i="1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ko-KR" sz="2000" baseline="-250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=1, </a:t>
            </a:r>
            <a:r>
              <a:rPr lang="en-US" altLang="ko-KR" sz="2000" i="1" dirty="0"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=10</a:t>
            </a:r>
            <a:r>
              <a:rPr lang="ko-KR" altLang="en-US" sz="2000" dirty="0">
                <a:latin typeface="Consolas" pitchFamily="49" charset="0"/>
                <a:cs typeface="Consolas" pitchFamily="49" charset="0"/>
              </a:rPr>
              <a:t>일 때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, </a:t>
            </a:r>
            <a:br>
              <a:rPr lang="en-US" altLang="ko-KR" sz="2000" dirty="0">
                <a:latin typeface="Consolas" pitchFamily="49" charset="0"/>
                <a:cs typeface="Consolas" pitchFamily="49" charset="0"/>
              </a:rPr>
            </a:br>
            <a:r>
              <a:rPr lang="en-US" altLang="ko-KR" sz="2000" i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n≥</a:t>
            </a:r>
            <a:r>
              <a:rPr lang="en-US" altLang="ko-KR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ko-KR" altLang="en-US" sz="2000" dirty="0">
                <a:latin typeface="Consolas" pitchFamily="49" charset="0"/>
                <a:cs typeface="Consolas" pitchFamily="49" charset="0"/>
              </a:rPr>
              <a:t>에 대하여 </a:t>
            </a:r>
            <a:r>
              <a:rPr lang="en-US" altLang="ko-KR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5≤10*1 </a:t>
            </a:r>
            <a:r>
              <a:rPr lang="ko-KR" altLang="en-US" sz="2000" dirty="0">
                <a:latin typeface="Consolas" pitchFamily="49" charset="0"/>
                <a:cs typeface="Consolas" pitchFamily="49" charset="0"/>
              </a:rPr>
              <a:t>이 되기 때문이다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lvl="1"/>
            <a:endParaRPr lang="en-US" altLang="ko-KR" sz="2000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altLang="ko-KR" sz="2000" i="1" dirty="0"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2000" i="1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)=2</a:t>
            </a:r>
            <a:r>
              <a:rPr lang="en-US" altLang="ko-KR" sz="2000" i="1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+1</a:t>
            </a:r>
            <a:r>
              <a:rPr lang="ko-KR" altLang="en-US" sz="2000" dirty="0">
                <a:latin typeface="Consolas" pitchFamily="49" charset="0"/>
                <a:cs typeface="Consolas" pitchFamily="49" charset="0"/>
              </a:rPr>
              <a:t>이면 </a:t>
            </a:r>
            <a:r>
              <a:rPr lang="en-US" altLang="ko-KR" sz="2000" i="1" dirty="0">
                <a:latin typeface="Consolas" pitchFamily="49" charset="0"/>
                <a:cs typeface="Consolas" pitchFamily="49" charset="0"/>
              </a:rPr>
              <a:t>O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2000" i="1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)</a:t>
            </a:r>
            <a:r>
              <a:rPr lang="ko-KR" altLang="en-US" sz="2000" dirty="0">
                <a:latin typeface="Consolas" pitchFamily="49" charset="0"/>
                <a:cs typeface="Consolas" pitchFamily="49" charset="0"/>
              </a:rPr>
              <a:t>이다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. </a:t>
            </a:r>
            <a:r>
              <a:rPr lang="ko-KR" altLang="en-US" sz="2000" dirty="0">
                <a:latin typeface="Consolas" pitchFamily="49" charset="0"/>
                <a:cs typeface="Consolas" pitchFamily="49" charset="0"/>
              </a:rPr>
              <a:t>왜냐하면 </a:t>
            </a:r>
            <a:r>
              <a:rPr lang="en-US" altLang="ko-KR" sz="2000" i="1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ko-KR" sz="2000" baseline="-250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=2, </a:t>
            </a:r>
            <a:r>
              <a:rPr lang="en-US" altLang="ko-KR" sz="2000" i="1" dirty="0"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=3</a:t>
            </a:r>
            <a:r>
              <a:rPr lang="ko-KR" altLang="en-US" sz="2000" dirty="0">
                <a:latin typeface="Consolas" pitchFamily="49" charset="0"/>
                <a:cs typeface="Consolas" pitchFamily="49" charset="0"/>
              </a:rPr>
              <a:t>일 때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, </a:t>
            </a:r>
            <a:br>
              <a:rPr lang="en-US" altLang="ko-KR" sz="2000" dirty="0">
                <a:latin typeface="Consolas" pitchFamily="49" charset="0"/>
                <a:cs typeface="Consolas" pitchFamily="49" charset="0"/>
              </a:rPr>
            </a:br>
            <a:r>
              <a:rPr lang="en-US" altLang="ko-KR" sz="2000" i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n≥</a:t>
            </a:r>
            <a:r>
              <a:rPr lang="en-US" altLang="ko-KR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ko-KR" altLang="en-US" sz="2000" dirty="0">
                <a:latin typeface="Consolas" pitchFamily="49" charset="0"/>
                <a:cs typeface="Consolas" pitchFamily="49" charset="0"/>
              </a:rPr>
              <a:t>에 대하여 </a:t>
            </a:r>
            <a:r>
              <a:rPr lang="en-US" altLang="ko-KR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2n+1 ≤ 3n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 sz="2000" dirty="0">
                <a:latin typeface="Consolas" pitchFamily="49" charset="0"/>
                <a:cs typeface="Consolas" pitchFamily="49" charset="0"/>
              </a:rPr>
              <a:t>이 되기 때문이다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lvl="1"/>
            <a:endParaRPr lang="en-US" altLang="ko-KR" sz="2000" i="1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altLang="ko-KR" sz="2000" i="1" dirty="0"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2000" i="1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)=3</a:t>
            </a:r>
            <a:r>
              <a:rPr lang="en-US" altLang="ko-KR" sz="2000" i="1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ko-KR" sz="2000" i="1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ko-KR" sz="2000" i="1" dirty="0">
                <a:latin typeface="Consolas" pitchFamily="49" charset="0"/>
                <a:cs typeface="Consolas" pitchFamily="49" charset="0"/>
              </a:rPr>
              <a:t>+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100 </a:t>
            </a:r>
            <a:r>
              <a:rPr lang="ko-KR" altLang="en-US" sz="2000" dirty="0">
                <a:latin typeface="Consolas" pitchFamily="49" charset="0"/>
                <a:cs typeface="Consolas" pitchFamily="49" charset="0"/>
              </a:rPr>
              <a:t>이면 </a:t>
            </a:r>
            <a:r>
              <a:rPr lang="en-US" altLang="ko-KR" sz="2000" i="1" dirty="0">
                <a:latin typeface="Consolas" pitchFamily="49" charset="0"/>
                <a:cs typeface="Consolas" pitchFamily="49" charset="0"/>
              </a:rPr>
              <a:t>O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2000" i="1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ko-KR" sz="2000" i="1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)</a:t>
            </a:r>
            <a:r>
              <a:rPr lang="ko-KR" altLang="en-US" sz="2000" dirty="0">
                <a:latin typeface="Consolas" pitchFamily="49" charset="0"/>
                <a:cs typeface="Consolas" pitchFamily="49" charset="0"/>
              </a:rPr>
              <a:t>이다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. </a:t>
            </a:r>
            <a:r>
              <a:rPr lang="ko-KR" altLang="en-US" sz="2000" dirty="0">
                <a:latin typeface="Consolas" pitchFamily="49" charset="0"/>
                <a:cs typeface="Consolas" pitchFamily="49" charset="0"/>
              </a:rPr>
              <a:t>왜냐하면 </a:t>
            </a:r>
            <a:r>
              <a:rPr lang="en-US" altLang="ko-KR" sz="2000" i="1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ko-KR" sz="2000" baseline="-250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=100, </a:t>
            </a:r>
            <a:r>
              <a:rPr lang="en-US" altLang="ko-KR" sz="2000" i="1" dirty="0"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=5</a:t>
            </a:r>
            <a:r>
              <a:rPr lang="ko-KR" altLang="en-US" sz="2000" dirty="0">
                <a:latin typeface="Consolas" pitchFamily="49" charset="0"/>
                <a:cs typeface="Consolas" pitchFamily="49" charset="0"/>
              </a:rPr>
              <a:t>일 때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2000" i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n≥</a:t>
            </a:r>
            <a:r>
              <a:rPr lang="en-US" altLang="ko-KR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ko-KR" altLang="en-US" sz="2000" dirty="0">
                <a:latin typeface="Consolas" pitchFamily="49" charset="0"/>
                <a:cs typeface="Consolas" pitchFamily="49" charset="0"/>
              </a:rPr>
              <a:t>에 대하여 </a:t>
            </a:r>
            <a:r>
              <a:rPr lang="en-US" altLang="ko-KR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ko-KR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ko-KR" sz="2000" i="1" baseline="30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ko-KR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altLang="ko-KR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100 ≤ 5n</a:t>
            </a:r>
            <a:r>
              <a:rPr lang="en-US" altLang="ko-KR" sz="2000" baseline="30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 </a:t>
            </a:r>
            <a:r>
              <a:rPr lang="ko-KR" altLang="en-US" sz="2000" dirty="0">
                <a:latin typeface="Consolas" pitchFamily="49" charset="0"/>
                <a:cs typeface="Consolas" pitchFamily="49" charset="0"/>
              </a:rPr>
              <a:t>이 되기 때문이다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.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빅오</a:t>
            </a:r>
            <a:r>
              <a:rPr lang="ko-KR" altLang="en-US" dirty="0"/>
              <a:t> 표기법의 예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700" name="내용 개체 틀 1"/>
              <p:cNvSpPr>
                <a:spLocks noGrp="1"/>
              </p:cNvSpPr>
              <p:nvPr>
                <p:ph idx="4294967295"/>
              </p:nvPr>
            </p:nvSpPr>
            <p:spPr>
              <a:xfrm>
                <a:off x="476545" y="1314450"/>
                <a:ext cx="8459788" cy="4274790"/>
              </a:xfrm>
            </p:spPr>
            <p:txBody>
              <a:bodyPr>
                <a:normAutofit/>
              </a:bodyPr>
              <a:lstStyle/>
              <a:p>
                <a:pPr marL="309563">
                  <a:lnSpc>
                    <a:spcPct val="120000"/>
                  </a:lnSpc>
                </a:pPr>
                <a:r>
                  <a:rPr lang="ko-KR" altLang="en-US" sz="2400" dirty="0" err="1">
                    <a:latin typeface="+mn-ea"/>
                  </a:rPr>
                  <a:t>빅오</a:t>
                </a:r>
                <a:r>
                  <a:rPr lang="ko-KR" altLang="en-US" sz="2400" dirty="0">
                    <a:latin typeface="+mn-ea"/>
                  </a:rPr>
                  <a:t> 표기법을 얻는 간단한 방법</a:t>
                </a:r>
                <a:endParaRPr lang="en-US" altLang="ko-KR" sz="2400" dirty="0">
                  <a:latin typeface="+mn-ea"/>
                </a:endParaRPr>
              </a:p>
              <a:p>
                <a:pPr marL="709613" lvl="1">
                  <a:lnSpc>
                    <a:spcPct val="120000"/>
                  </a:lnSpc>
                </a:pPr>
                <a:r>
                  <a:rPr lang="ko-KR" altLang="en-US" sz="2000" dirty="0">
                    <a:latin typeface="+mn-ea"/>
                  </a:rPr>
                  <a:t>다항식의 </a:t>
                </a:r>
                <a:r>
                  <a:rPr lang="ko-KR" altLang="en-US" sz="2000" dirty="0" err="1">
                    <a:latin typeface="+mn-ea"/>
                  </a:rPr>
                  <a:t>최고차</a:t>
                </a:r>
                <a:r>
                  <a:rPr lang="ko-KR" altLang="en-US" sz="2000" dirty="0">
                    <a:latin typeface="+mn-ea"/>
                  </a:rPr>
                  <a:t> 항만을 남기고 다른 항들과 상수항을 제거</a:t>
                </a:r>
                <a:endParaRPr lang="en-US" altLang="ko-KR" sz="2000" dirty="0">
                  <a:latin typeface="+mn-ea"/>
                </a:endParaRPr>
              </a:p>
              <a:p>
                <a:pPr marL="709613" lvl="1">
                  <a:lnSpc>
                    <a:spcPct val="120000"/>
                  </a:lnSpc>
                </a:pPr>
                <a:r>
                  <a:rPr lang="ko-KR" altLang="en-US" sz="2000" dirty="0" err="1">
                    <a:latin typeface="+mn-ea"/>
                  </a:rPr>
                  <a:t>최고차</a:t>
                </a:r>
                <a:r>
                  <a:rPr lang="ko-KR" altLang="en-US" sz="2000" dirty="0">
                    <a:latin typeface="+mn-ea"/>
                  </a:rPr>
                  <a:t> 항의 계수도 제거</a:t>
                </a:r>
                <a:endParaRPr lang="en-US" altLang="ko-KR" sz="2000" dirty="0">
                  <a:latin typeface="+mn-ea"/>
                </a:endParaRPr>
              </a:p>
              <a:p>
                <a:pPr marL="709613" lvl="1">
                  <a:lnSpc>
                    <a:spcPct val="120000"/>
                  </a:lnSpc>
                </a:pPr>
                <a:r>
                  <a:rPr lang="ko-KR" altLang="en-US" sz="2000" dirty="0">
                    <a:latin typeface="+mn-ea"/>
                  </a:rPr>
                  <a:t>예</a:t>
                </a:r>
                <a:r>
                  <a:rPr lang="en-US" altLang="ko-KR" sz="2000" dirty="0">
                    <a:latin typeface="+mn-ea"/>
                  </a:rPr>
                  <a:t>: T(n)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sz="2000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ko-KR" sz="20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sz="2000" i="1">
                        <a:latin typeface="Cambria Math"/>
                      </a:rPr>
                      <m:t>+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ko-KR" sz="2000" i="1">
                        <a:latin typeface="Cambria Math"/>
                      </a:rPr>
                      <m:t>𝑛</m:t>
                    </m:r>
                    <m:r>
                      <a:rPr lang="en-US" altLang="ko-KR" sz="2000" i="1">
                        <a:latin typeface="Cambria Math"/>
                      </a:rPr>
                      <m:t>+1</m:t>
                    </m:r>
                  </m:oMath>
                </a14:m>
                <a:endParaRPr lang="en-US" altLang="ko-KR" sz="2000" dirty="0">
                  <a:latin typeface="+mn-ea"/>
                </a:endParaRPr>
              </a:p>
              <a:p>
                <a:pPr marL="423863" lvl="1" indent="0">
                  <a:lnSpc>
                    <a:spcPct val="120000"/>
                  </a:lnSpc>
                  <a:buNone/>
                </a:pPr>
                <a:r>
                  <a:rPr lang="en-US" altLang="ko-KR" sz="2000" dirty="0"/>
                  <a:t>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sz="2000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ko-KR" sz="20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sz="2000" i="1">
                        <a:latin typeface="Cambria Math"/>
                      </a:rPr>
                      <m:t>+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ko-KR" sz="2000" i="1">
                        <a:latin typeface="Cambria Math"/>
                      </a:rPr>
                      <m:t>𝑛</m:t>
                    </m:r>
                    <m:r>
                      <a:rPr lang="en-US" altLang="ko-KR" sz="2000" i="1">
                        <a:latin typeface="Cambria Math"/>
                      </a:rPr>
                      <m:t>+1</m:t>
                    </m:r>
                  </m:oMath>
                </a14:m>
                <a:endParaRPr lang="en-US" altLang="ko-KR" sz="2000" dirty="0"/>
              </a:p>
              <a:p>
                <a:pPr marL="709613" lvl="1">
                  <a:lnSpc>
                    <a:spcPct val="120000"/>
                  </a:lnSpc>
                </a:pPr>
                <a:endParaRPr lang="en-US" altLang="ko-KR" sz="2000" dirty="0">
                  <a:latin typeface="+mn-ea"/>
                </a:endParaRPr>
              </a:p>
              <a:p>
                <a:pPr marL="709613" lvl="1">
                  <a:lnSpc>
                    <a:spcPct val="120000"/>
                  </a:lnSpc>
                </a:pPr>
                <a:endParaRPr lang="en-US" altLang="ko-KR" sz="2000" dirty="0">
                  <a:latin typeface="+mn-ea"/>
                </a:endParaRPr>
              </a:p>
              <a:p>
                <a:pPr marL="709613" lvl="1">
                  <a:lnSpc>
                    <a:spcPct val="120000"/>
                  </a:lnSpc>
                </a:pPr>
                <a:r>
                  <a:rPr lang="ko-KR" altLang="en-US" sz="2000" dirty="0">
                    <a:latin typeface="+mn-ea"/>
                  </a:rPr>
                  <a:t>주의</a:t>
                </a:r>
                <a:r>
                  <a:rPr lang="en-US" altLang="ko-KR" sz="2000" dirty="0">
                    <a:latin typeface="+mn-ea"/>
                  </a:rPr>
                  <a:t>, </a:t>
                </a:r>
                <a:r>
                  <a:rPr lang="en-US" altLang="ko-KR" sz="2000" dirty="0" err="1">
                    <a:latin typeface="+mn-ea"/>
                  </a:rPr>
                  <a:t>log</a:t>
                </a:r>
                <a:r>
                  <a:rPr lang="en-US" altLang="ko-KR" sz="2000" i="1" dirty="0" err="1">
                    <a:latin typeface="+mn-ea"/>
                  </a:rPr>
                  <a:t>n</a:t>
                </a:r>
                <a:r>
                  <a:rPr lang="en-US" altLang="ko-KR" sz="2000" dirty="0">
                    <a:latin typeface="+mn-ea"/>
                  </a:rPr>
                  <a:t> </a:t>
                </a:r>
                <a:r>
                  <a:rPr lang="ko-KR" altLang="en-US" sz="2000" dirty="0">
                    <a:latin typeface="+mn-ea"/>
                  </a:rPr>
                  <a:t>은 없애면 안됨</a:t>
                </a:r>
                <a:endParaRPr lang="en-US" altLang="ko-KR" sz="2000" dirty="0">
                  <a:latin typeface="+mn-ea"/>
                </a:endParaRPr>
              </a:p>
              <a:p>
                <a:pPr marL="1109663" lvl="2">
                  <a:lnSpc>
                    <a:spcPct val="120000"/>
                  </a:lnSpc>
                </a:pPr>
                <a:r>
                  <a:rPr lang="ko-KR" altLang="en-US" sz="1600" dirty="0">
                    <a:latin typeface="+mn-ea"/>
                  </a:rPr>
                  <a:t>예</a:t>
                </a:r>
                <a:r>
                  <a:rPr lang="en-US" altLang="ko-KR" sz="1600" dirty="0">
                    <a:latin typeface="+mn-ea"/>
                  </a:rPr>
                  <a:t>) 8n</a:t>
                </a:r>
                <a:r>
                  <a:rPr lang="en-US" altLang="ko-KR" sz="1600" baseline="30000" dirty="0">
                    <a:latin typeface="+mn-ea"/>
                  </a:rPr>
                  <a:t>2</a:t>
                </a:r>
                <a:r>
                  <a:rPr lang="en-US" altLang="ko-KR" sz="1600" dirty="0">
                    <a:latin typeface="+mn-ea"/>
                  </a:rPr>
                  <a:t>logn</a:t>
                </a:r>
                <a:r>
                  <a:rPr lang="ko-KR" altLang="en-US" sz="1600" dirty="0">
                    <a:latin typeface="+mn-ea"/>
                  </a:rPr>
                  <a:t> </a:t>
                </a:r>
                <a:r>
                  <a:rPr lang="en-US" altLang="ko-KR" sz="1600" dirty="0">
                    <a:latin typeface="+mn-ea"/>
                  </a:rPr>
                  <a:t>+</a:t>
                </a:r>
                <a:r>
                  <a:rPr lang="ko-KR" altLang="en-US" sz="1600" dirty="0">
                    <a:latin typeface="+mn-ea"/>
                  </a:rPr>
                  <a:t> </a:t>
                </a:r>
                <a:r>
                  <a:rPr lang="en-US" altLang="ko-KR" sz="1600" dirty="0">
                    <a:latin typeface="+mn-ea"/>
                  </a:rPr>
                  <a:t>5n</a:t>
                </a:r>
                <a:r>
                  <a:rPr lang="en-US" altLang="ko-KR" sz="1600" baseline="30000" dirty="0">
                    <a:latin typeface="+mn-ea"/>
                  </a:rPr>
                  <a:t>2</a:t>
                </a:r>
                <a:r>
                  <a:rPr lang="ko-KR" altLang="en-US" sz="1600" dirty="0">
                    <a:latin typeface="+mn-ea"/>
                  </a:rPr>
                  <a:t> </a:t>
                </a:r>
                <a:r>
                  <a:rPr lang="en-US" altLang="ko-KR" sz="1600" dirty="0">
                    <a:latin typeface="+mn-ea"/>
                  </a:rPr>
                  <a:t>+</a:t>
                </a:r>
                <a:r>
                  <a:rPr lang="ko-KR" altLang="en-US" sz="1600" dirty="0">
                    <a:latin typeface="+mn-ea"/>
                  </a:rPr>
                  <a:t> </a:t>
                </a:r>
                <a:r>
                  <a:rPr lang="en-US" altLang="ko-KR" sz="1600" dirty="0">
                    <a:latin typeface="+mn-ea"/>
                  </a:rPr>
                  <a:t>n</a:t>
                </a:r>
                <a:endParaRPr lang="ko-KR" altLang="en-US" sz="1600" dirty="0">
                  <a:latin typeface="+mn-ea"/>
                </a:endParaRPr>
              </a:p>
            </p:txBody>
          </p:sp>
        </mc:Choice>
        <mc:Fallback xmlns="">
          <p:sp>
            <p:nvSpPr>
              <p:cNvPr id="29700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76545" y="1314450"/>
                <a:ext cx="8459788" cy="4274790"/>
              </a:xfrm>
              <a:blipFill>
                <a:blip r:embed="rId2"/>
                <a:stretch>
                  <a:fillRect l="-937" t="-4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빅오</a:t>
            </a:r>
            <a:r>
              <a:rPr lang="ko-KR" altLang="en-US" dirty="0"/>
              <a:t> 표기법 </a:t>
            </a:r>
            <a:r>
              <a:rPr lang="en-US" altLang="ko-KR" dirty="0"/>
              <a:t>(big-oh notation)</a:t>
            </a:r>
            <a:endParaRPr lang="ko-KR" altLang="en-US" dirty="0"/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1FF22935-BC75-4799-BA57-5EF2CCF9BE2D}"/>
              </a:ext>
            </a:extLst>
          </p:cNvPr>
          <p:cNvSpPr/>
          <p:nvPr/>
        </p:nvSpPr>
        <p:spPr>
          <a:xfrm>
            <a:off x="1691680" y="3248980"/>
            <a:ext cx="495055" cy="270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59941E1-885A-4CF2-A020-8672709C9B8F}"/>
              </a:ext>
            </a:extLst>
          </p:cNvPr>
          <p:cNvCxnSpPr/>
          <p:nvPr/>
        </p:nvCxnSpPr>
        <p:spPr>
          <a:xfrm>
            <a:off x="3086835" y="3338990"/>
            <a:ext cx="81009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68BEFA9-2D9D-4AC8-AAC8-AA1C845D504A}"/>
              </a:ext>
            </a:extLst>
          </p:cNvPr>
          <p:cNvCxnSpPr>
            <a:cxnSpLocks/>
          </p:cNvCxnSpPr>
          <p:nvPr/>
        </p:nvCxnSpPr>
        <p:spPr>
          <a:xfrm>
            <a:off x="2366755" y="3338990"/>
            <a:ext cx="22502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F454E89F-B8BF-469D-8349-5766E613C8C5}"/>
              </a:ext>
            </a:extLst>
          </p:cNvPr>
          <p:cNvSpPr/>
          <p:nvPr/>
        </p:nvSpPr>
        <p:spPr>
          <a:xfrm>
            <a:off x="1691679" y="3699714"/>
            <a:ext cx="495055" cy="270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F4FF88-FD9F-4823-BED9-9BE2752E9392}"/>
              </a:ext>
            </a:extLst>
          </p:cNvPr>
          <p:cNvSpPr txBox="1"/>
          <p:nvPr/>
        </p:nvSpPr>
        <p:spPr>
          <a:xfrm>
            <a:off x="2321749" y="3634288"/>
            <a:ext cx="175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/>
              <a:t>O</a:t>
            </a:r>
            <a:r>
              <a:rPr lang="en-US" altLang="ko-KR" dirty="0"/>
              <a:t>(n</a:t>
            </a:r>
            <a:r>
              <a:rPr lang="en-US" altLang="ko-KR" baseline="30000" dirty="0"/>
              <a:t>2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7802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13"/>
          <p:cNvSpPr>
            <a:spLocks noChangeArrowheads="1"/>
          </p:cNvSpPr>
          <p:nvPr/>
        </p:nvSpPr>
        <p:spPr bwMode="auto">
          <a:xfrm>
            <a:off x="0" y="19097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빅오</a:t>
            </a:r>
            <a:r>
              <a:rPr lang="ko-KR" altLang="en-US" dirty="0"/>
              <a:t> 표기법의 종류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D519598-42D0-906A-4022-F456C09F3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35" y="1628800"/>
            <a:ext cx="7785865" cy="32308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B40574-29C3-57D9-76E0-02DB9BDBA265}"/>
              </a:ext>
            </a:extLst>
          </p:cNvPr>
          <p:cNvSpPr txBox="1"/>
          <p:nvPr/>
        </p:nvSpPr>
        <p:spPr>
          <a:xfrm>
            <a:off x="3446875" y="4201706"/>
            <a:ext cx="3060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지수형부터는 사용</a:t>
            </a:r>
            <a:r>
              <a:rPr lang="en-US" altLang="ko-KR" dirty="0"/>
              <a:t>x</a:t>
            </a:r>
          </a:p>
          <a:p>
            <a:r>
              <a:rPr lang="en-US" altLang="ko-KR" dirty="0"/>
              <a:t>N</a:t>
            </a:r>
            <a:r>
              <a:rPr lang="ko-KR" altLang="en-US" dirty="0"/>
              <a:t>을 </a:t>
            </a:r>
            <a:r>
              <a:rPr lang="en-US" altLang="ko-KR" dirty="0" err="1"/>
              <a:t>logN</a:t>
            </a:r>
            <a:r>
              <a:rPr lang="ko-KR" altLang="en-US" dirty="0"/>
              <a:t>을 변경</a:t>
            </a:r>
            <a:endParaRPr lang="en-US" altLang="ko-KR" dirty="0"/>
          </a:p>
          <a:p>
            <a:r>
              <a:rPr lang="en-US" altLang="ko-KR" dirty="0"/>
              <a:t>But, </a:t>
            </a:r>
            <a:r>
              <a:rPr lang="ko-KR" altLang="en-US" dirty="0"/>
              <a:t>지수형부터는 안된다</a:t>
            </a:r>
            <a:endParaRPr lang="en-US" altLang="ko-KR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13"/>
          <p:cNvSpPr>
            <a:spLocks noChangeArrowheads="1"/>
          </p:cNvSpPr>
          <p:nvPr/>
        </p:nvSpPr>
        <p:spPr bwMode="auto">
          <a:xfrm>
            <a:off x="0" y="19097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빅오</a:t>
            </a:r>
            <a:r>
              <a:rPr lang="ko-KR" altLang="en-US" dirty="0"/>
              <a:t> 표기법의 종류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4832B54-3BE4-023A-9BDF-38F3525BB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30" y="1808820"/>
            <a:ext cx="8289630" cy="36326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내용 개체 틀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12292" name="_x133874200" descr="EMB00001a7859d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313765"/>
            <a:ext cx="8528050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/>
          <a:lstStyle/>
          <a:p>
            <a:r>
              <a:rPr lang="ko-KR" altLang="en-US" sz="3600" dirty="0"/>
              <a:t>자료구조의 분류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13"/>
          <p:cNvSpPr>
            <a:spLocks noChangeArrowheads="1"/>
          </p:cNvSpPr>
          <p:nvPr/>
        </p:nvSpPr>
        <p:spPr bwMode="auto">
          <a:xfrm>
            <a:off x="0" y="19097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빅오표기법</a:t>
            </a:r>
            <a:endParaRPr lang="ko-KR" altLang="en-US" dirty="0"/>
          </a:p>
        </p:txBody>
      </p:sp>
      <p:pic>
        <p:nvPicPr>
          <p:cNvPr id="3" name="내용 개체 틀 3">
            <a:extLst>
              <a:ext uri="{FF2B5EF4-FFF2-40B4-BE49-F238E27FC236}">
                <a16:creationId xmlns:a16="http://schemas.microsoft.com/office/drawing/2014/main" id="{735E2114-50E8-ACA5-FBDD-C0A87A649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10" y="1024665"/>
            <a:ext cx="7020780" cy="546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0472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내용 개체 틀 1"/>
          <p:cNvSpPr>
            <a:spLocks noGrp="1"/>
          </p:cNvSpPr>
          <p:nvPr>
            <p:ph idx="4294967295"/>
          </p:nvPr>
        </p:nvSpPr>
        <p:spPr>
          <a:xfrm>
            <a:off x="476545" y="1313765"/>
            <a:ext cx="8229600" cy="3356307"/>
          </a:xfrm>
        </p:spPr>
        <p:txBody>
          <a:bodyPr/>
          <a:lstStyle/>
          <a:p>
            <a:r>
              <a:rPr lang="ko-KR" altLang="en-US" sz="2400" dirty="0">
                <a:solidFill>
                  <a:srgbClr val="0070C0"/>
                </a:solidFill>
                <a:latin typeface="+mn-ea"/>
              </a:rPr>
              <a:t>두 개의 함수 </a:t>
            </a:r>
            <a:r>
              <a:rPr lang="en-US" altLang="ko-KR" sz="2400" dirty="0">
                <a:solidFill>
                  <a:srgbClr val="0070C0"/>
                </a:solidFill>
                <a:latin typeface="+mn-ea"/>
              </a:rPr>
              <a:t>f(n)</a:t>
            </a:r>
            <a:r>
              <a:rPr lang="ko-KR" altLang="en-US" sz="2400" dirty="0">
                <a:solidFill>
                  <a:srgbClr val="0070C0"/>
                </a:solidFill>
                <a:latin typeface="+mn-ea"/>
              </a:rPr>
              <a:t>과 </a:t>
            </a:r>
            <a:r>
              <a:rPr lang="en-US" altLang="ko-KR" sz="2400" dirty="0">
                <a:solidFill>
                  <a:srgbClr val="0070C0"/>
                </a:solidFill>
                <a:latin typeface="+mn-ea"/>
              </a:rPr>
              <a:t>g(n)</a:t>
            </a:r>
            <a:r>
              <a:rPr lang="ko-KR" altLang="en-US" sz="2400" dirty="0">
                <a:solidFill>
                  <a:srgbClr val="0070C0"/>
                </a:solidFill>
                <a:latin typeface="+mn-ea"/>
              </a:rPr>
              <a:t>이 주어졌을 때</a:t>
            </a:r>
            <a:r>
              <a:rPr lang="en-US" altLang="ko-KR" sz="2400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rgbClr val="0070C0"/>
                </a:solidFill>
                <a:latin typeface="+mn-ea"/>
              </a:rPr>
              <a:t>모든 </a:t>
            </a:r>
            <a:r>
              <a:rPr lang="en-US" altLang="ko-KR" sz="2400" dirty="0">
                <a:solidFill>
                  <a:srgbClr val="0070C0"/>
                </a:solidFill>
                <a:latin typeface="+mn-ea"/>
              </a:rPr>
              <a:t>n≥n</a:t>
            </a:r>
            <a:r>
              <a:rPr lang="en-US" altLang="ko-KR" sz="2400" baseline="-25000" dirty="0">
                <a:solidFill>
                  <a:srgbClr val="0070C0"/>
                </a:solidFill>
                <a:latin typeface="+mn-ea"/>
              </a:rPr>
              <a:t>0</a:t>
            </a:r>
            <a:r>
              <a:rPr lang="ko-KR" altLang="en-US" sz="2400" dirty="0">
                <a:solidFill>
                  <a:srgbClr val="0070C0"/>
                </a:solidFill>
                <a:latin typeface="+mn-ea"/>
              </a:rPr>
              <a:t>에 대하여 </a:t>
            </a:r>
            <a:r>
              <a:rPr lang="en-US" altLang="ko-KR" sz="2400" b="1" dirty="0">
                <a:solidFill>
                  <a:srgbClr val="C00000"/>
                </a:solidFill>
                <a:latin typeface="+mn-ea"/>
              </a:rPr>
              <a:t>|f(n)| ≤ </a:t>
            </a:r>
            <a:r>
              <a:rPr lang="en-US" altLang="ko-KR" sz="2400" b="1" dirty="0" err="1">
                <a:solidFill>
                  <a:srgbClr val="C00000"/>
                </a:solidFill>
                <a:latin typeface="+mn-ea"/>
              </a:rPr>
              <a:t>c|g</a:t>
            </a:r>
            <a:r>
              <a:rPr lang="en-US" altLang="ko-KR" sz="2400" b="1" dirty="0">
                <a:solidFill>
                  <a:srgbClr val="C00000"/>
                </a:solidFill>
                <a:latin typeface="+mn-ea"/>
              </a:rPr>
              <a:t>(n)|</a:t>
            </a:r>
            <a:r>
              <a:rPr lang="ko-KR" altLang="en-US" sz="2400" dirty="0">
                <a:solidFill>
                  <a:srgbClr val="0070C0"/>
                </a:solidFill>
                <a:latin typeface="+mn-ea"/>
              </a:rPr>
              <a:t>을 만족하는 </a:t>
            </a:r>
            <a:r>
              <a:rPr lang="en-US" altLang="ko-KR" sz="2400" dirty="0">
                <a:solidFill>
                  <a:srgbClr val="0070C0"/>
                </a:solidFill>
                <a:latin typeface="+mn-ea"/>
              </a:rPr>
              <a:t>2</a:t>
            </a:r>
            <a:r>
              <a:rPr lang="ko-KR" altLang="en-US" sz="2400" dirty="0">
                <a:solidFill>
                  <a:srgbClr val="0070C0"/>
                </a:solidFill>
                <a:latin typeface="+mn-ea"/>
              </a:rPr>
              <a:t>개의 상수 </a:t>
            </a:r>
            <a:r>
              <a:rPr lang="en-US" altLang="ko-KR" sz="2400" dirty="0">
                <a:solidFill>
                  <a:srgbClr val="00B050"/>
                </a:solidFill>
                <a:latin typeface="+mn-ea"/>
              </a:rPr>
              <a:t>c</a:t>
            </a:r>
            <a:r>
              <a:rPr lang="ko-KR" altLang="en-US" sz="2400" dirty="0">
                <a:solidFill>
                  <a:srgbClr val="0070C0"/>
                </a:solidFill>
                <a:latin typeface="+mn-ea"/>
              </a:rPr>
              <a:t>와 </a:t>
            </a:r>
            <a:r>
              <a:rPr lang="en-US" altLang="ko-KR" sz="2400" dirty="0">
                <a:solidFill>
                  <a:srgbClr val="00B050"/>
                </a:solidFill>
                <a:latin typeface="+mn-ea"/>
              </a:rPr>
              <a:t>n</a:t>
            </a:r>
            <a:r>
              <a:rPr lang="en-US" altLang="ko-KR" sz="2400" baseline="-25000" dirty="0">
                <a:solidFill>
                  <a:srgbClr val="00B050"/>
                </a:solidFill>
                <a:latin typeface="+mn-ea"/>
              </a:rPr>
              <a:t>0</a:t>
            </a:r>
            <a:r>
              <a:rPr lang="ko-KR" altLang="en-US" sz="2400" dirty="0">
                <a:solidFill>
                  <a:srgbClr val="0070C0"/>
                </a:solidFill>
                <a:latin typeface="+mn-ea"/>
              </a:rPr>
              <a:t>가 존재하면 </a:t>
            </a:r>
            <a:r>
              <a:rPr lang="en-US" altLang="ko-KR" sz="2400" b="1" dirty="0">
                <a:solidFill>
                  <a:srgbClr val="C00000"/>
                </a:solidFill>
                <a:latin typeface="+mn-ea"/>
              </a:rPr>
              <a:t>f(n)=O(g(n))</a:t>
            </a:r>
            <a:r>
              <a:rPr lang="ko-KR" altLang="en-US" sz="2400" dirty="0">
                <a:solidFill>
                  <a:srgbClr val="0070C0"/>
                </a:solidFill>
                <a:latin typeface="+mn-ea"/>
              </a:rPr>
              <a:t>이다</a:t>
            </a:r>
            <a:r>
              <a:rPr lang="en-US" altLang="ko-KR" sz="2400" dirty="0">
                <a:solidFill>
                  <a:srgbClr val="0070C0"/>
                </a:solidFill>
                <a:latin typeface="+mn-ea"/>
              </a:rPr>
              <a:t>.</a:t>
            </a:r>
          </a:p>
          <a:p>
            <a:pPr lvl="1"/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예</a:t>
            </a:r>
            <a:r>
              <a:rPr lang="en-US" altLang="ko-KR" sz="2000" dirty="0">
                <a:latin typeface="+mn-ea"/>
              </a:rPr>
              <a:t>) f(n) = 2n</a:t>
            </a:r>
            <a:r>
              <a:rPr lang="en-US" altLang="ko-KR" sz="2000" baseline="30000" dirty="0">
                <a:latin typeface="+mn-ea"/>
              </a:rPr>
              <a:t>2</a:t>
            </a:r>
            <a:r>
              <a:rPr lang="en-US" altLang="ko-KR" sz="2000" dirty="0">
                <a:latin typeface="+mn-ea"/>
              </a:rPr>
              <a:t>+3n+1,   g(n) = n</a:t>
            </a:r>
            <a:r>
              <a:rPr lang="en-US" altLang="ko-KR" sz="2000" baseline="30000" dirty="0">
                <a:latin typeface="+mn-ea"/>
              </a:rPr>
              <a:t>3</a:t>
            </a:r>
          </a:p>
          <a:p>
            <a:pPr lvl="1"/>
            <a:endParaRPr lang="en-US" altLang="ko-KR" sz="2000" dirty="0">
              <a:latin typeface="+mn-ea"/>
            </a:endParaRPr>
          </a:p>
          <a:p>
            <a:pPr lvl="1"/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예</a:t>
            </a:r>
            <a:r>
              <a:rPr lang="en-US" altLang="ko-KR" sz="2000" dirty="0">
                <a:latin typeface="+mn-ea"/>
              </a:rPr>
              <a:t>) f(n) = 2n</a:t>
            </a:r>
            <a:r>
              <a:rPr lang="en-US" altLang="ko-KR" sz="2000" baseline="30000" dirty="0">
                <a:latin typeface="+mn-ea"/>
              </a:rPr>
              <a:t>2</a:t>
            </a:r>
            <a:r>
              <a:rPr lang="en-US" altLang="ko-KR" sz="2000" dirty="0">
                <a:latin typeface="+mn-ea"/>
              </a:rPr>
              <a:t>+3n+1,   g(n) = n</a:t>
            </a:r>
            <a:r>
              <a:rPr lang="en-US" altLang="ko-KR" sz="2000" baseline="30000" dirty="0">
                <a:latin typeface="+mn-ea"/>
              </a:rPr>
              <a:t>4</a:t>
            </a:r>
          </a:p>
          <a:p>
            <a:pPr lvl="1"/>
            <a:endParaRPr lang="en-US" altLang="ko-KR" sz="2000" dirty="0">
              <a:latin typeface="+mn-ea"/>
            </a:endParaRPr>
          </a:p>
          <a:p>
            <a:pPr lvl="1"/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예</a:t>
            </a:r>
            <a:r>
              <a:rPr lang="en-US" altLang="ko-KR" sz="2000" dirty="0">
                <a:latin typeface="+mn-ea"/>
              </a:rPr>
              <a:t>) f(n) = 2n</a:t>
            </a:r>
            <a:r>
              <a:rPr lang="en-US" altLang="ko-KR" sz="2000" baseline="30000" dirty="0">
                <a:latin typeface="+mn-ea"/>
              </a:rPr>
              <a:t>2</a:t>
            </a:r>
            <a:r>
              <a:rPr lang="en-US" altLang="ko-KR" sz="2000" dirty="0">
                <a:latin typeface="+mn-ea"/>
              </a:rPr>
              <a:t>+3n+1,   g(n) = 2</a:t>
            </a:r>
            <a:r>
              <a:rPr lang="en-US" altLang="ko-KR" sz="2000" baseline="30000" dirty="0">
                <a:latin typeface="+mn-ea"/>
              </a:rPr>
              <a:t>n</a:t>
            </a:r>
          </a:p>
          <a:p>
            <a:pPr lvl="1"/>
            <a:endParaRPr lang="en-US" altLang="ko-KR" sz="2000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빅오</a:t>
            </a:r>
            <a:r>
              <a:rPr lang="ko-KR" altLang="en-US" dirty="0"/>
              <a:t> 표기법의 정의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21803E-BC96-4F17-948A-928FF24B1728}"/>
              </a:ext>
            </a:extLst>
          </p:cNvPr>
          <p:cNvSpPr/>
          <p:nvPr/>
        </p:nvSpPr>
        <p:spPr>
          <a:xfrm>
            <a:off x="1241630" y="4837423"/>
            <a:ext cx="67361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rgbClr val="C00000"/>
                </a:solidFill>
                <a:latin typeface="+mn-ea"/>
              </a:rPr>
              <a:t>|f(n)| ≤ </a:t>
            </a:r>
            <a:r>
              <a:rPr lang="en-US" altLang="ko-KR" sz="2000" b="1" dirty="0" err="1">
                <a:solidFill>
                  <a:srgbClr val="C00000"/>
                </a:solidFill>
                <a:latin typeface="+mn-ea"/>
              </a:rPr>
              <a:t>c|g</a:t>
            </a:r>
            <a:r>
              <a:rPr lang="en-US" altLang="ko-KR" sz="2000" b="1" dirty="0">
                <a:solidFill>
                  <a:srgbClr val="C00000"/>
                </a:solidFill>
                <a:latin typeface="+mn-ea"/>
              </a:rPr>
              <a:t>(n)|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을 만족하는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2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개의 상수 </a:t>
            </a:r>
            <a:r>
              <a:rPr lang="en-US" altLang="ko-KR" sz="2000" dirty="0">
                <a:solidFill>
                  <a:srgbClr val="00B050"/>
                </a:solidFill>
                <a:latin typeface="+mn-ea"/>
              </a:rPr>
              <a:t>c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와 </a:t>
            </a:r>
            <a:r>
              <a:rPr lang="en-US" altLang="ko-KR" sz="2000" dirty="0">
                <a:solidFill>
                  <a:srgbClr val="00B050"/>
                </a:solidFill>
                <a:latin typeface="+mn-ea"/>
              </a:rPr>
              <a:t>n</a:t>
            </a:r>
            <a:r>
              <a:rPr lang="en-US" altLang="ko-KR" sz="2000" baseline="-25000" dirty="0">
                <a:solidFill>
                  <a:srgbClr val="00B050"/>
                </a:solidFill>
                <a:latin typeface="+mn-ea"/>
              </a:rPr>
              <a:t>0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가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존재함</a:t>
            </a:r>
            <a:endParaRPr lang="ko-KR" altLang="en-US" sz="2000" dirty="0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639B72DB-95AB-4D6A-AFF4-5908E3B2B985}"/>
              </a:ext>
            </a:extLst>
          </p:cNvPr>
          <p:cNvSpPr/>
          <p:nvPr/>
        </p:nvSpPr>
        <p:spPr>
          <a:xfrm>
            <a:off x="656565" y="4922244"/>
            <a:ext cx="450050" cy="225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162DD4D-5D62-41AD-B01F-2CFE0745B398}"/>
              </a:ext>
            </a:extLst>
          </p:cNvPr>
          <p:cNvSpPr/>
          <p:nvPr/>
        </p:nvSpPr>
        <p:spPr>
          <a:xfrm>
            <a:off x="1194486" y="5436295"/>
            <a:ext cx="75713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err="1">
                <a:solidFill>
                  <a:srgbClr val="0000FF"/>
                </a:solidFill>
                <a:latin typeface="+mn-ea"/>
              </a:rPr>
              <a:t>빅오</a:t>
            </a:r>
            <a:r>
              <a:rPr lang="ko-KR" altLang="en-US" sz="2000" b="1" dirty="0">
                <a:solidFill>
                  <a:srgbClr val="0000FF"/>
                </a:solidFill>
                <a:latin typeface="+mn-ea"/>
              </a:rPr>
              <a:t> 표기법은 </a:t>
            </a:r>
            <a:r>
              <a:rPr lang="ko-KR" altLang="en-US" sz="2000" b="1" dirty="0">
                <a:solidFill>
                  <a:srgbClr val="C00000"/>
                </a:solidFill>
                <a:latin typeface="+mn-ea"/>
              </a:rPr>
              <a:t>최소 차수 함수</a:t>
            </a:r>
            <a:r>
              <a:rPr lang="ko-KR" altLang="en-US" sz="2000" b="1" dirty="0">
                <a:solidFill>
                  <a:srgbClr val="0000FF"/>
                </a:solidFill>
                <a:latin typeface="+mn-ea"/>
              </a:rPr>
              <a:t>로 표기되었을 경우만 의미가 있음</a:t>
            </a:r>
            <a:endParaRPr lang="ko-KR" altLang="en-US" sz="2000" dirty="0">
              <a:solidFill>
                <a:srgbClr val="0000FF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D059F521-BCD4-4CB1-ABA8-71424AFC3CDF}"/>
              </a:ext>
            </a:extLst>
          </p:cNvPr>
          <p:cNvSpPr/>
          <p:nvPr/>
        </p:nvSpPr>
        <p:spPr>
          <a:xfrm>
            <a:off x="609421" y="5521116"/>
            <a:ext cx="450050" cy="225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677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내용 개체 틀 1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5243646" cy="4781550"/>
          </a:xfrm>
        </p:spPr>
        <p:txBody>
          <a:bodyPr/>
          <a:lstStyle/>
          <a:p>
            <a:r>
              <a:rPr lang="ko-KR" altLang="en-US" sz="2400" dirty="0">
                <a:latin typeface="+mn-ea"/>
              </a:rPr>
              <a:t>정의 </a:t>
            </a:r>
          </a:p>
          <a:p>
            <a:pPr lvl="1"/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모든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n≥n</a:t>
            </a:r>
            <a:r>
              <a:rPr lang="en-US" altLang="ko-KR" sz="2000" baseline="-25000" dirty="0">
                <a:solidFill>
                  <a:srgbClr val="0070C0"/>
                </a:solidFill>
                <a:latin typeface="+mn-ea"/>
              </a:rPr>
              <a:t>0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에 대하여 </a:t>
            </a:r>
            <a:r>
              <a:rPr lang="en-US" altLang="ko-KR" sz="2000" b="1" dirty="0">
                <a:solidFill>
                  <a:srgbClr val="C00000"/>
                </a:solidFill>
                <a:latin typeface="+mn-ea"/>
              </a:rPr>
              <a:t>|f(n)| ≥ </a:t>
            </a:r>
            <a:r>
              <a:rPr lang="en-US" altLang="ko-KR" sz="2000" b="1" dirty="0" err="1">
                <a:solidFill>
                  <a:srgbClr val="C00000"/>
                </a:solidFill>
                <a:latin typeface="+mn-ea"/>
              </a:rPr>
              <a:t>c|g</a:t>
            </a:r>
            <a:r>
              <a:rPr lang="en-US" altLang="ko-KR" sz="2000" b="1" dirty="0">
                <a:solidFill>
                  <a:srgbClr val="C00000"/>
                </a:solidFill>
                <a:latin typeface="+mn-ea"/>
              </a:rPr>
              <a:t>(n)|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을 만족하는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2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개의 상수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c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와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n</a:t>
            </a:r>
            <a:r>
              <a:rPr lang="en-US" altLang="ko-KR" sz="2000" baseline="-25000" dirty="0">
                <a:solidFill>
                  <a:srgbClr val="0070C0"/>
                </a:solidFill>
                <a:latin typeface="+mn-ea"/>
              </a:rPr>
              <a:t>0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가 </a:t>
            </a:r>
            <a:br>
              <a:rPr lang="en-US" altLang="ko-KR" sz="2000" dirty="0">
                <a:solidFill>
                  <a:srgbClr val="0070C0"/>
                </a:solidFill>
                <a:latin typeface="+mn-ea"/>
              </a:rPr>
            </a:b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존재하면 </a:t>
            </a:r>
            <a:r>
              <a:rPr lang="en-US" altLang="ko-KR" sz="2000" b="1" dirty="0">
                <a:solidFill>
                  <a:srgbClr val="0000FF"/>
                </a:solidFill>
                <a:latin typeface="+mn-ea"/>
              </a:rPr>
              <a:t>f(n)=Ω(g(n))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이다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.</a:t>
            </a:r>
          </a:p>
          <a:p>
            <a:pPr lvl="1"/>
            <a:endParaRPr lang="en-US" altLang="ko-KR" sz="2000" dirty="0">
              <a:solidFill>
                <a:srgbClr val="0070C0"/>
              </a:solidFill>
              <a:latin typeface="+mn-ea"/>
            </a:endParaRPr>
          </a:p>
          <a:p>
            <a:pPr lvl="1"/>
            <a:r>
              <a:rPr lang="ko-KR" altLang="en-US" sz="2000" dirty="0" err="1">
                <a:latin typeface="+mn-ea"/>
              </a:rPr>
              <a:t>빅오메가는</a:t>
            </a:r>
            <a:r>
              <a:rPr lang="ko-KR" altLang="en-US" sz="2000" dirty="0">
                <a:latin typeface="+mn-ea"/>
              </a:rPr>
              <a:t> 함수의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하한</a:t>
            </a:r>
            <a:r>
              <a:rPr lang="ko-KR" altLang="en-US" sz="2000" dirty="0">
                <a:latin typeface="+mn-ea"/>
              </a:rPr>
              <a:t>을 표시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예</a:t>
            </a:r>
            <a:r>
              <a:rPr lang="en-US" altLang="ko-KR" sz="2000" dirty="0">
                <a:latin typeface="+mn-ea"/>
              </a:rPr>
              <a:t>) f(n) = 2n</a:t>
            </a:r>
            <a:r>
              <a:rPr lang="en-US" altLang="ko-KR" sz="2000" baseline="30000" dirty="0">
                <a:latin typeface="+mn-ea"/>
              </a:rPr>
              <a:t>2</a:t>
            </a:r>
            <a:r>
              <a:rPr lang="en-US" altLang="ko-KR" sz="2000" dirty="0">
                <a:latin typeface="+mn-ea"/>
              </a:rPr>
              <a:t>+3n+1,  g(n) = n</a:t>
            </a:r>
            <a:r>
              <a:rPr lang="en-US" altLang="ko-KR" sz="2000" baseline="30000" dirty="0">
                <a:latin typeface="+mn-ea"/>
              </a:rPr>
              <a:t>2</a:t>
            </a:r>
          </a:p>
          <a:p>
            <a:pPr marL="457200" lvl="1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  <a:p>
            <a:endParaRPr lang="ko-KR" altLang="en-US" sz="2400" dirty="0">
              <a:latin typeface="+mn-ea"/>
            </a:endParaRPr>
          </a:p>
        </p:txBody>
      </p:sp>
      <p:grpSp>
        <p:nvGrpSpPr>
          <p:cNvPr id="34819" name="Group 13"/>
          <p:cNvGrpSpPr>
            <a:grpSpLocks/>
          </p:cNvGrpSpPr>
          <p:nvPr/>
        </p:nvGrpSpPr>
        <p:grpSpPr bwMode="auto">
          <a:xfrm>
            <a:off x="5292080" y="2438890"/>
            <a:ext cx="3438853" cy="3188249"/>
            <a:chOff x="102" y="595"/>
            <a:chExt cx="4683" cy="3559"/>
          </a:xfrm>
        </p:grpSpPr>
        <p:sp>
          <p:nvSpPr>
            <p:cNvPr id="34821" name="Line 14"/>
            <p:cNvSpPr>
              <a:spLocks noChangeShapeType="1"/>
            </p:cNvSpPr>
            <p:nvPr/>
          </p:nvSpPr>
          <p:spPr bwMode="auto">
            <a:xfrm>
              <a:off x="873" y="867"/>
              <a:ext cx="0" cy="3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34822" name="Line 15"/>
            <p:cNvSpPr>
              <a:spLocks noChangeShapeType="1"/>
            </p:cNvSpPr>
            <p:nvPr/>
          </p:nvSpPr>
          <p:spPr bwMode="auto">
            <a:xfrm>
              <a:off x="556" y="3725"/>
              <a:ext cx="4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34823" name="Text Box 16"/>
            <p:cNvSpPr txBox="1">
              <a:spLocks noChangeArrowheads="1"/>
            </p:cNvSpPr>
            <p:nvPr/>
          </p:nvSpPr>
          <p:spPr bwMode="auto">
            <a:xfrm>
              <a:off x="3367" y="3904"/>
              <a:ext cx="1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ko-KR" altLang="en-US" sz="1200" i="1">
                  <a:latin typeface="+mn-ea"/>
                  <a:ea typeface="+mn-ea"/>
                </a:rPr>
                <a:t>입력의 개수 </a:t>
              </a:r>
              <a:r>
                <a:rPr lang="en-US" altLang="ko-KR" sz="1200" i="1">
                  <a:latin typeface="+mn-ea"/>
                  <a:ea typeface="+mn-ea"/>
                </a:rPr>
                <a:t>n</a:t>
              </a:r>
            </a:p>
          </p:txBody>
        </p:sp>
        <p:sp>
          <p:nvSpPr>
            <p:cNvPr id="34824" name="Text Box 17"/>
            <p:cNvSpPr txBox="1">
              <a:spLocks noChangeArrowheads="1"/>
            </p:cNvSpPr>
            <p:nvPr/>
          </p:nvSpPr>
          <p:spPr bwMode="auto">
            <a:xfrm>
              <a:off x="102" y="653"/>
              <a:ext cx="10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ko-KR" altLang="en-US" sz="1200" i="1" dirty="0">
                  <a:latin typeface="+mn-ea"/>
                  <a:ea typeface="+mn-ea"/>
                </a:rPr>
                <a:t>연산의 수</a:t>
              </a:r>
            </a:p>
          </p:txBody>
        </p:sp>
        <p:sp>
          <p:nvSpPr>
            <p:cNvPr id="34825" name="Freeform 18"/>
            <p:cNvSpPr>
              <a:spLocks/>
            </p:cNvSpPr>
            <p:nvPr/>
          </p:nvSpPr>
          <p:spPr bwMode="auto">
            <a:xfrm>
              <a:off x="873" y="1275"/>
              <a:ext cx="3720" cy="2450"/>
            </a:xfrm>
            <a:custGeom>
              <a:avLst/>
              <a:gdLst>
                <a:gd name="T0" fmla="*/ 0 w 3720"/>
                <a:gd name="T1" fmla="*/ 2450 h 2450"/>
                <a:gd name="T2" fmla="*/ 251 w 3720"/>
                <a:gd name="T3" fmla="*/ 1997 h 2450"/>
                <a:gd name="T4" fmla="*/ 962 w 3720"/>
                <a:gd name="T5" fmla="*/ 1745 h 2450"/>
                <a:gd name="T6" fmla="*/ 2300 w 3720"/>
                <a:gd name="T7" fmla="*/ 1251 h 2450"/>
                <a:gd name="T8" fmla="*/ 3277 w 3720"/>
                <a:gd name="T9" fmla="*/ 306 h 2450"/>
                <a:gd name="T10" fmla="*/ 3720 w 3720"/>
                <a:gd name="T11" fmla="*/ 0 h 24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720"/>
                <a:gd name="T19" fmla="*/ 0 h 2450"/>
                <a:gd name="T20" fmla="*/ 3720 w 3720"/>
                <a:gd name="T21" fmla="*/ 2450 h 24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720" h="2450">
                  <a:moveTo>
                    <a:pt x="0" y="2450"/>
                  </a:moveTo>
                  <a:cubicBezTo>
                    <a:pt x="42" y="2375"/>
                    <a:pt x="91" y="2114"/>
                    <a:pt x="251" y="1997"/>
                  </a:cubicBezTo>
                  <a:cubicBezTo>
                    <a:pt x="411" y="1879"/>
                    <a:pt x="621" y="1869"/>
                    <a:pt x="962" y="1745"/>
                  </a:cubicBezTo>
                  <a:cubicBezTo>
                    <a:pt x="1303" y="1621"/>
                    <a:pt x="1914" y="1491"/>
                    <a:pt x="2300" y="1251"/>
                  </a:cubicBezTo>
                  <a:cubicBezTo>
                    <a:pt x="2686" y="1011"/>
                    <a:pt x="3040" y="514"/>
                    <a:pt x="3277" y="306"/>
                  </a:cubicBezTo>
                  <a:cubicBezTo>
                    <a:pt x="3514" y="98"/>
                    <a:pt x="3646" y="51"/>
                    <a:pt x="3720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34826" name="Freeform 19"/>
            <p:cNvSpPr>
              <a:spLocks/>
            </p:cNvSpPr>
            <p:nvPr/>
          </p:nvSpPr>
          <p:spPr bwMode="auto">
            <a:xfrm>
              <a:off x="896" y="595"/>
              <a:ext cx="3629" cy="3130"/>
            </a:xfrm>
            <a:custGeom>
              <a:avLst/>
              <a:gdLst>
                <a:gd name="T0" fmla="*/ 0 w 3629"/>
                <a:gd name="T1" fmla="*/ 3130 h 3130"/>
                <a:gd name="T2" fmla="*/ 919 w 3629"/>
                <a:gd name="T3" fmla="*/ 2261 h 3130"/>
                <a:gd name="T4" fmla="*/ 2192 w 3629"/>
                <a:gd name="T5" fmla="*/ 1634 h 3130"/>
                <a:gd name="T6" fmla="*/ 3124 w 3629"/>
                <a:gd name="T7" fmla="*/ 348 h 3130"/>
                <a:gd name="T8" fmla="*/ 3629 w 3629"/>
                <a:gd name="T9" fmla="*/ 0 h 31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29"/>
                <a:gd name="T16" fmla="*/ 0 h 3130"/>
                <a:gd name="T17" fmla="*/ 3629 w 3629"/>
                <a:gd name="T18" fmla="*/ 3130 h 31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29" h="3130">
                  <a:moveTo>
                    <a:pt x="0" y="3130"/>
                  </a:moveTo>
                  <a:cubicBezTo>
                    <a:pt x="268" y="2811"/>
                    <a:pt x="554" y="2510"/>
                    <a:pt x="919" y="2261"/>
                  </a:cubicBezTo>
                  <a:cubicBezTo>
                    <a:pt x="1284" y="2012"/>
                    <a:pt x="1824" y="1953"/>
                    <a:pt x="2192" y="1634"/>
                  </a:cubicBezTo>
                  <a:cubicBezTo>
                    <a:pt x="2560" y="1315"/>
                    <a:pt x="2885" y="620"/>
                    <a:pt x="3124" y="348"/>
                  </a:cubicBezTo>
                  <a:cubicBezTo>
                    <a:pt x="3363" y="76"/>
                    <a:pt x="3487" y="29"/>
                    <a:pt x="3629" y="0"/>
                  </a:cubicBezTo>
                </a:path>
              </a:pathLst>
            </a:custGeom>
            <a:noFill/>
            <a:ln w="28575" cap="flat" cmpd="sng">
              <a:solidFill>
                <a:srgbClr val="3366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34827" name="Freeform 20"/>
            <p:cNvSpPr>
              <a:spLocks/>
            </p:cNvSpPr>
            <p:nvPr/>
          </p:nvSpPr>
          <p:spPr bwMode="auto">
            <a:xfrm>
              <a:off x="873" y="2256"/>
              <a:ext cx="3765" cy="1469"/>
            </a:xfrm>
            <a:custGeom>
              <a:avLst/>
              <a:gdLst>
                <a:gd name="T0" fmla="*/ 0 w 3765"/>
                <a:gd name="T1" fmla="*/ 1469 h 1469"/>
                <a:gd name="T2" fmla="*/ 84 w 3765"/>
                <a:gd name="T3" fmla="*/ 1035 h 1469"/>
                <a:gd name="T4" fmla="*/ 507 w 3765"/>
                <a:gd name="T5" fmla="*/ 882 h 1469"/>
                <a:gd name="T6" fmla="*/ 2174 w 3765"/>
                <a:gd name="T7" fmla="*/ 585 h 1469"/>
                <a:gd name="T8" fmla="*/ 3105 w 3765"/>
                <a:gd name="T9" fmla="*/ 189 h 1469"/>
                <a:gd name="T10" fmla="*/ 3765 w 3765"/>
                <a:gd name="T11" fmla="*/ 0 h 14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765"/>
                <a:gd name="T19" fmla="*/ 0 h 1469"/>
                <a:gd name="T20" fmla="*/ 3765 w 3765"/>
                <a:gd name="T21" fmla="*/ 1469 h 14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765" h="1469">
                  <a:moveTo>
                    <a:pt x="0" y="1469"/>
                  </a:moveTo>
                  <a:cubicBezTo>
                    <a:pt x="14" y="1397"/>
                    <a:pt x="0" y="1133"/>
                    <a:pt x="84" y="1035"/>
                  </a:cubicBezTo>
                  <a:cubicBezTo>
                    <a:pt x="168" y="937"/>
                    <a:pt x="159" y="957"/>
                    <a:pt x="507" y="882"/>
                  </a:cubicBezTo>
                  <a:cubicBezTo>
                    <a:pt x="855" y="807"/>
                    <a:pt x="1741" y="700"/>
                    <a:pt x="2174" y="585"/>
                  </a:cubicBezTo>
                  <a:cubicBezTo>
                    <a:pt x="2607" y="470"/>
                    <a:pt x="2840" y="287"/>
                    <a:pt x="3105" y="189"/>
                  </a:cubicBezTo>
                  <a:cubicBezTo>
                    <a:pt x="3370" y="91"/>
                    <a:pt x="3628" y="39"/>
                    <a:pt x="3765" y="0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graphicFrame>
          <p:nvGraphicFramePr>
            <p:cNvPr id="34828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2071962"/>
                </p:ext>
              </p:extLst>
            </p:nvPr>
          </p:nvGraphicFramePr>
          <p:xfrm>
            <a:off x="3902" y="2460"/>
            <a:ext cx="849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558558" imgH="203112" progId="Equation.3">
                    <p:embed/>
                  </p:oleObj>
                </mc:Choice>
                <mc:Fallback>
                  <p:oleObj name="Equation" r:id="rId2" imgW="558558" imgH="203112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2" y="2460"/>
                          <a:ext cx="849" cy="3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9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05412975"/>
                </p:ext>
              </p:extLst>
            </p:nvPr>
          </p:nvGraphicFramePr>
          <p:xfrm>
            <a:off x="3238" y="766"/>
            <a:ext cx="763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558558" imgH="203112" progId="Equation.3">
                    <p:embed/>
                  </p:oleObj>
                </mc:Choice>
                <mc:Fallback>
                  <p:oleObj name="Equation" r:id="rId4" imgW="558558" imgH="203112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8" y="766"/>
                          <a:ext cx="763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0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51693844"/>
                </p:ext>
              </p:extLst>
            </p:nvPr>
          </p:nvGraphicFramePr>
          <p:xfrm>
            <a:off x="3912" y="1774"/>
            <a:ext cx="408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42751" imgH="203112" progId="Equation.3">
                    <p:embed/>
                  </p:oleObj>
                </mc:Choice>
                <mc:Fallback>
                  <p:oleObj name="Equation" r:id="rId6" imgW="342751" imgH="203112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2" y="1774"/>
                          <a:ext cx="408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1" name="Text Box 24"/>
            <p:cNvSpPr txBox="1">
              <a:spLocks noChangeArrowheads="1"/>
            </p:cNvSpPr>
            <p:nvPr/>
          </p:nvSpPr>
          <p:spPr bwMode="auto">
            <a:xfrm>
              <a:off x="2870" y="1045"/>
              <a:ext cx="6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ko-KR" altLang="en-US" sz="1200">
                  <a:latin typeface="+mn-ea"/>
                  <a:ea typeface="+mn-ea"/>
                </a:rPr>
                <a:t>상한</a:t>
              </a:r>
            </a:p>
          </p:txBody>
        </p:sp>
        <p:sp>
          <p:nvSpPr>
            <p:cNvPr id="34832" name="Text Box 25"/>
            <p:cNvSpPr txBox="1">
              <a:spLocks noChangeArrowheads="1"/>
            </p:cNvSpPr>
            <p:nvPr/>
          </p:nvSpPr>
          <p:spPr bwMode="auto">
            <a:xfrm>
              <a:off x="3505" y="2722"/>
              <a:ext cx="6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ko-KR" altLang="en-US" sz="1200">
                  <a:latin typeface="+mn-ea"/>
                  <a:ea typeface="+mn-ea"/>
                </a:rPr>
                <a:t>하한</a:t>
              </a:r>
            </a:p>
          </p:txBody>
        </p:sp>
        <p:sp>
          <p:nvSpPr>
            <p:cNvPr id="34833" name="Line 26"/>
            <p:cNvSpPr>
              <a:spLocks noChangeShapeType="1"/>
            </p:cNvSpPr>
            <p:nvPr/>
          </p:nvSpPr>
          <p:spPr bwMode="auto">
            <a:xfrm>
              <a:off x="1418" y="3135"/>
              <a:ext cx="0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graphicFrame>
          <p:nvGraphicFramePr>
            <p:cNvPr id="34834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44686967"/>
                </p:ext>
              </p:extLst>
            </p:nvPr>
          </p:nvGraphicFramePr>
          <p:xfrm>
            <a:off x="1297" y="3755"/>
            <a:ext cx="19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65028" imgH="228501" progId="Equation.3">
                    <p:embed/>
                  </p:oleObj>
                </mc:Choice>
                <mc:Fallback>
                  <p:oleObj name="Equation" r:id="rId8" imgW="165028" imgH="228501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7" y="3755"/>
                          <a:ext cx="19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빅</a:t>
            </a:r>
            <a:r>
              <a:rPr lang="ko-KR" altLang="en-US" dirty="0" err="1">
                <a:solidFill>
                  <a:srgbClr val="0070C0"/>
                </a:solidFill>
              </a:rPr>
              <a:t>오메가</a:t>
            </a:r>
            <a:r>
              <a:rPr lang="ko-KR" altLang="en-US" dirty="0"/>
              <a:t> 표기법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내용 개체 틀 1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4724400" cy="4781550"/>
          </a:xfrm>
        </p:spPr>
        <p:txBody>
          <a:bodyPr/>
          <a:lstStyle/>
          <a:p>
            <a:r>
              <a:rPr lang="ko-KR" altLang="en-US" sz="2400" dirty="0">
                <a:latin typeface="+mn-ea"/>
              </a:rPr>
              <a:t>정의</a:t>
            </a:r>
          </a:p>
          <a:p>
            <a:pPr lvl="1"/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모든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n≥n</a:t>
            </a:r>
            <a:r>
              <a:rPr lang="en-US" altLang="ko-KR" sz="2000" baseline="-25000" dirty="0">
                <a:solidFill>
                  <a:srgbClr val="0070C0"/>
                </a:solidFill>
                <a:latin typeface="+mn-ea"/>
              </a:rPr>
              <a:t>0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에 대하여 </a:t>
            </a:r>
            <a:r>
              <a:rPr lang="en-US" altLang="ko-KR" sz="2000" b="1" dirty="0">
                <a:solidFill>
                  <a:srgbClr val="C00000"/>
                </a:solidFill>
                <a:latin typeface="+mn-ea"/>
              </a:rPr>
              <a:t>c1|g(n)| ≤ |f(n)| ≤ c2|g(n)|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을 만족하는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3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개의 상수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c1, c2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와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n</a:t>
            </a:r>
            <a:r>
              <a:rPr lang="en-US" altLang="ko-KR" sz="2000" baseline="-25000" dirty="0">
                <a:solidFill>
                  <a:srgbClr val="0070C0"/>
                </a:solidFill>
                <a:latin typeface="+mn-ea"/>
              </a:rPr>
              <a:t>0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가 존재하면 </a:t>
            </a:r>
            <a:r>
              <a:rPr lang="en-US" altLang="ko-KR" sz="2000" b="1" dirty="0">
                <a:solidFill>
                  <a:srgbClr val="0000FF"/>
                </a:solidFill>
                <a:latin typeface="+mn-ea"/>
              </a:rPr>
              <a:t>f(n)=θ(g(n))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이다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.</a:t>
            </a:r>
          </a:p>
          <a:p>
            <a:pPr lvl="1"/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2000" dirty="0" err="1">
                <a:latin typeface="+mn-ea"/>
              </a:rPr>
              <a:t>빅세타는</a:t>
            </a:r>
            <a:r>
              <a:rPr lang="ko-KR" altLang="en-US" sz="2000" dirty="0">
                <a:latin typeface="+mn-ea"/>
              </a:rPr>
              <a:t> 함수의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하한인 동시에 상한</a:t>
            </a:r>
            <a:r>
              <a:rPr lang="ko-KR" altLang="en-US" sz="2000" dirty="0">
                <a:latin typeface="+mn-ea"/>
              </a:rPr>
              <a:t>을 표시한다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lvl="1"/>
            <a:endParaRPr lang="en-US" altLang="ko-KR" sz="2000" dirty="0">
              <a:latin typeface="+mn-ea"/>
            </a:endParaRPr>
          </a:p>
          <a:p>
            <a:pPr lvl="1"/>
            <a:r>
              <a:rPr lang="en-US" altLang="ko-KR" sz="2000" dirty="0">
                <a:latin typeface="+mn-ea"/>
              </a:rPr>
              <a:t>f(n)=O(g(n))</a:t>
            </a:r>
            <a:r>
              <a:rPr lang="ko-KR" altLang="en-US" sz="2000" dirty="0">
                <a:latin typeface="+mn-ea"/>
              </a:rPr>
              <a:t>이면서 </a:t>
            </a:r>
            <a:r>
              <a:rPr lang="en-US" altLang="ko-KR" sz="2000" dirty="0">
                <a:latin typeface="+mn-ea"/>
              </a:rPr>
              <a:t>f(n)= Ω(g(n))</a:t>
            </a:r>
            <a:r>
              <a:rPr lang="ko-KR" altLang="en-US" sz="2000" dirty="0">
                <a:latin typeface="+mn-ea"/>
              </a:rPr>
              <a:t>이면 </a:t>
            </a:r>
            <a:r>
              <a:rPr lang="en-US" altLang="ko-KR" sz="2000" dirty="0">
                <a:latin typeface="+mn-ea"/>
              </a:rPr>
              <a:t>f(n)= θ(n)</a:t>
            </a:r>
            <a:r>
              <a:rPr lang="ko-KR" altLang="en-US" sz="2000" dirty="0">
                <a:latin typeface="+mn-ea"/>
              </a:rPr>
              <a:t>이다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endParaRPr lang="ko-KR" altLang="en-US" sz="2400" dirty="0">
              <a:latin typeface="+mn-ea"/>
            </a:endParaRPr>
          </a:p>
        </p:txBody>
      </p:sp>
      <p:grpSp>
        <p:nvGrpSpPr>
          <p:cNvPr id="19" name="Group 13"/>
          <p:cNvGrpSpPr>
            <a:grpSpLocks/>
          </p:cNvGrpSpPr>
          <p:nvPr/>
        </p:nvGrpSpPr>
        <p:grpSpPr bwMode="auto">
          <a:xfrm>
            <a:off x="5292080" y="2438890"/>
            <a:ext cx="3438853" cy="3188249"/>
            <a:chOff x="102" y="595"/>
            <a:chExt cx="4683" cy="3559"/>
          </a:xfrm>
        </p:grpSpPr>
        <p:sp>
          <p:nvSpPr>
            <p:cNvPr id="20" name="Line 14"/>
            <p:cNvSpPr>
              <a:spLocks noChangeShapeType="1"/>
            </p:cNvSpPr>
            <p:nvPr/>
          </p:nvSpPr>
          <p:spPr bwMode="auto">
            <a:xfrm>
              <a:off x="873" y="867"/>
              <a:ext cx="0" cy="3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>
              <a:off x="556" y="3725"/>
              <a:ext cx="4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22" name="Text Box 16"/>
            <p:cNvSpPr txBox="1">
              <a:spLocks noChangeArrowheads="1"/>
            </p:cNvSpPr>
            <p:nvPr/>
          </p:nvSpPr>
          <p:spPr bwMode="auto">
            <a:xfrm>
              <a:off x="3367" y="3904"/>
              <a:ext cx="1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ko-KR" altLang="en-US" sz="1200" i="1">
                  <a:latin typeface="+mn-ea"/>
                  <a:ea typeface="+mn-ea"/>
                </a:rPr>
                <a:t>입력의 개수 </a:t>
              </a:r>
              <a:r>
                <a:rPr lang="en-US" altLang="ko-KR" sz="1200" i="1">
                  <a:latin typeface="+mn-ea"/>
                  <a:ea typeface="+mn-ea"/>
                </a:rPr>
                <a:t>n</a:t>
              </a:r>
            </a:p>
          </p:txBody>
        </p:sp>
        <p:sp>
          <p:nvSpPr>
            <p:cNvPr id="23" name="Text Box 17"/>
            <p:cNvSpPr txBox="1">
              <a:spLocks noChangeArrowheads="1"/>
            </p:cNvSpPr>
            <p:nvPr/>
          </p:nvSpPr>
          <p:spPr bwMode="auto">
            <a:xfrm>
              <a:off x="102" y="653"/>
              <a:ext cx="10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ko-KR" altLang="en-US" sz="1200" i="1" dirty="0">
                  <a:latin typeface="+mn-ea"/>
                  <a:ea typeface="+mn-ea"/>
                </a:rPr>
                <a:t>연산의 수</a:t>
              </a:r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873" y="1275"/>
              <a:ext cx="3720" cy="2450"/>
            </a:xfrm>
            <a:custGeom>
              <a:avLst/>
              <a:gdLst>
                <a:gd name="T0" fmla="*/ 0 w 3720"/>
                <a:gd name="T1" fmla="*/ 2450 h 2450"/>
                <a:gd name="T2" fmla="*/ 251 w 3720"/>
                <a:gd name="T3" fmla="*/ 1997 h 2450"/>
                <a:gd name="T4" fmla="*/ 962 w 3720"/>
                <a:gd name="T5" fmla="*/ 1745 h 2450"/>
                <a:gd name="T6" fmla="*/ 2300 w 3720"/>
                <a:gd name="T7" fmla="*/ 1251 h 2450"/>
                <a:gd name="T8" fmla="*/ 3277 w 3720"/>
                <a:gd name="T9" fmla="*/ 306 h 2450"/>
                <a:gd name="T10" fmla="*/ 3720 w 3720"/>
                <a:gd name="T11" fmla="*/ 0 h 24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720"/>
                <a:gd name="T19" fmla="*/ 0 h 2450"/>
                <a:gd name="T20" fmla="*/ 3720 w 3720"/>
                <a:gd name="T21" fmla="*/ 2450 h 24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720" h="2450">
                  <a:moveTo>
                    <a:pt x="0" y="2450"/>
                  </a:moveTo>
                  <a:cubicBezTo>
                    <a:pt x="42" y="2375"/>
                    <a:pt x="91" y="2114"/>
                    <a:pt x="251" y="1997"/>
                  </a:cubicBezTo>
                  <a:cubicBezTo>
                    <a:pt x="411" y="1879"/>
                    <a:pt x="621" y="1869"/>
                    <a:pt x="962" y="1745"/>
                  </a:cubicBezTo>
                  <a:cubicBezTo>
                    <a:pt x="1303" y="1621"/>
                    <a:pt x="1914" y="1491"/>
                    <a:pt x="2300" y="1251"/>
                  </a:cubicBezTo>
                  <a:cubicBezTo>
                    <a:pt x="2686" y="1011"/>
                    <a:pt x="3040" y="514"/>
                    <a:pt x="3277" y="306"/>
                  </a:cubicBezTo>
                  <a:cubicBezTo>
                    <a:pt x="3514" y="98"/>
                    <a:pt x="3646" y="51"/>
                    <a:pt x="3720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896" y="595"/>
              <a:ext cx="3629" cy="3130"/>
            </a:xfrm>
            <a:custGeom>
              <a:avLst/>
              <a:gdLst>
                <a:gd name="T0" fmla="*/ 0 w 3629"/>
                <a:gd name="T1" fmla="*/ 3130 h 3130"/>
                <a:gd name="T2" fmla="*/ 919 w 3629"/>
                <a:gd name="T3" fmla="*/ 2261 h 3130"/>
                <a:gd name="T4" fmla="*/ 2192 w 3629"/>
                <a:gd name="T5" fmla="*/ 1634 h 3130"/>
                <a:gd name="T6" fmla="*/ 3124 w 3629"/>
                <a:gd name="T7" fmla="*/ 348 h 3130"/>
                <a:gd name="T8" fmla="*/ 3629 w 3629"/>
                <a:gd name="T9" fmla="*/ 0 h 31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29"/>
                <a:gd name="T16" fmla="*/ 0 h 3130"/>
                <a:gd name="T17" fmla="*/ 3629 w 3629"/>
                <a:gd name="T18" fmla="*/ 3130 h 31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29" h="3130">
                  <a:moveTo>
                    <a:pt x="0" y="3130"/>
                  </a:moveTo>
                  <a:cubicBezTo>
                    <a:pt x="268" y="2811"/>
                    <a:pt x="554" y="2510"/>
                    <a:pt x="919" y="2261"/>
                  </a:cubicBezTo>
                  <a:cubicBezTo>
                    <a:pt x="1284" y="2012"/>
                    <a:pt x="1824" y="1953"/>
                    <a:pt x="2192" y="1634"/>
                  </a:cubicBezTo>
                  <a:cubicBezTo>
                    <a:pt x="2560" y="1315"/>
                    <a:pt x="2885" y="620"/>
                    <a:pt x="3124" y="348"/>
                  </a:cubicBezTo>
                  <a:cubicBezTo>
                    <a:pt x="3363" y="76"/>
                    <a:pt x="3487" y="29"/>
                    <a:pt x="3629" y="0"/>
                  </a:cubicBezTo>
                </a:path>
              </a:pathLst>
            </a:custGeom>
            <a:noFill/>
            <a:ln w="28575" cap="flat" cmpd="sng">
              <a:solidFill>
                <a:srgbClr val="3366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873" y="2256"/>
              <a:ext cx="3765" cy="1469"/>
            </a:xfrm>
            <a:custGeom>
              <a:avLst/>
              <a:gdLst>
                <a:gd name="T0" fmla="*/ 0 w 3765"/>
                <a:gd name="T1" fmla="*/ 1469 h 1469"/>
                <a:gd name="T2" fmla="*/ 84 w 3765"/>
                <a:gd name="T3" fmla="*/ 1035 h 1469"/>
                <a:gd name="T4" fmla="*/ 507 w 3765"/>
                <a:gd name="T5" fmla="*/ 882 h 1469"/>
                <a:gd name="T6" fmla="*/ 2174 w 3765"/>
                <a:gd name="T7" fmla="*/ 585 h 1469"/>
                <a:gd name="T8" fmla="*/ 3105 w 3765"/>
                <a:gd name="T9" fmla="*/ 189 h 1469"/>
                <a:gd name="T10" fmla="*/ 3765 w 3765"/>
                <a:gd name="T11" fmla="*/ 0 h 14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765"/>
                <a:gd name="T19" fmla="*/ 0 h 1469"/>
                <a:gd name="T20" fmla="*/ 3765 w 3765"/>
                <a:gd name="T21" fmla="*/ 1469 h 14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765" h="1469">
                  <a:moveTo>
                    <a:pt x="0" y="1469"/>
                  </a:moveTo>
                  <a:cubicBezTo>
                    <a:pt x="14" y="1397"/>
                    <a:pt x="0" y="1133"/>
                    <a:pt x="84" y="1035"/>
                  </a:cubicBezTo>
                  <a:cubicBezTo>
                    <a:pt x="168" y="937"/>
                    <a:pt x="159" y="957"/>
                    <a:pt x="507" y="882"/>
                  </a:cubicBezTo>
                  <a:cubicBezTo>
                    <a:pt x="855" y="807"/>
                    <a:pt x="1741" y="700"/>
                    <a:pt x="2174" y="585"/>
                  </a:cubicBezTo>
                  <a:cubicBezTo>
                    <a:pt x="2607" y="470"/>
                    <a:pt x="2840" y="287"/>
                    <a:pt x="3105" y="189"/>
                  </a:cubicBezTo>
                  <a:cubicBezTo>
                    <a:pt x="3370" y="91"/>
                    <a:pt x="3628" y="39"/>
                    <a:pt x="3765" y="0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graphicFrame>
          <p:nvGraphicFramePr>
            <p:cNvPr id="27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80753070"/>
                </p:ext>
              </p:extLst>
            </p:nvPr>
          </p:nvGraphicFramePr>
          <p:xfrm>
            <a:off x="3958" y="2591"/>
            <a:ext cx="635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558558" imgH="203112" progId="Equation.3">
                    <p:embed/>
                  </p:oleObj>
                </mc:Choice>
                <mc:Fallback>
                  <p:oleObj name="Equation" r:id="rId2" imgW="558558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8" y="2591"/>
                          <a:ext cx="635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44270793"/>
                </p:ext>
              </p:extLst>
            </p:nvPr>
          </p:nvGraphicFramePr>
          <p:xfrm>
            <a:off x="3323" y="958"/>
            <a:ext cx="590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558558" imgH="203112" progId="Equation.3">
                    <p:embed/>
                  </p:oleObj>
                </mc:Choice>
                <mc:Fallback>
                  <p:oleObj name="Equation" r:id="rId4" imgW="558558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3" y="958"/>
                          <a:ext cx="590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44752676"/>
                </p:ext>
              </p:extLst>
            </p:nvPr>
          </p:nvGraphicFramePr>
          <p:xfrm>
            <a:off x="3912" y="1774"/>
            <a:ext cx="408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42751" imgH="203112" progId="Equation.3">
                    <p:embed/>
                  </p:oleObj>
                </mc:Choice>
                <mc:Fallback>
                  <p:oleObj name="Equation" r:id="rId6" imgW="342751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2" y="1774"/>
                          <a:ext cx="408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Text Box 24"/>
            <p:cNvSpPr txBox="1">
              <a:spLocks noChangeArrowheads="1"/>
            </p:cNvSpPr>
            <p:nvPr/>
          </p:nvSpPr>
          <p:spPr bwMode="auto">
            <a:xfrm>
              <a:off x="2870" y="1045"/>
              <a:ext cx="6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ko-KR" altLang="en-US" sz="1200">
                  <a:latin typeface="+mn-ea"/>
                  <a:ea typeface="+mn-ea"/>
                </a:rPr>
                <a:t>상한</a:t>
              </a:r>
            </a:p>
          </p:txBody>
        </p:sp>
        <p:sp>
          <p:nvSpPr>
            <p:cNvPr id="31" name="Text Box 25"/>
            <p:cNvSpPr txBox="1">
              <a:spLocks noChangeArrowheads="1"/>
            </p:cNvSpPr>
            <p:nvPr/>
          </p:nvSpPr>
          <p:spPr bwMode="auto">
            <a:xfrm>
              <a:off x="3505" y="2722"/>
              <a:ext cx="6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ko-KR" altLang="en-US" sz="1200">
                  <a:latin typeface="+mn-ea"/>
                  <a:ea typeface="+mn-ea"/>
                </a:rPr>
                <a:t>하한</a:t>
              </a:r>
            </a:p>
          </p:txBody>
        </p:sp>
        <p:sp>
          <p:nvSpPr>
            <p:cNvPr id="32" name="Line 26"/>
            <p:cNvSpPr>
              <a:spLocks noChangeShapeType="1"/>
            </p:cNvSpPr>
            <p:nvPr/>
          </p:nvSpPr>
          <p:spPr bwMode="auto">
            <a:xfrm>
              <a:off x="1418" y="3135"/>
              <a:ext cx="0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graphicFrame>
          <p:nvGraphicFramePr>
            <p:cNvPr id="33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8558549"/>
                </p:ext>
              </p:extLst>
            </p:nvPr>
          </p:nvGraphicFramePr>
          <p:xfrm>
            <a:off x="1297" y="3755"/>
            <a:ext cx="19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65028" imgH="228501" progId="Equation.3">
                    <p:embed/>
                  </p:oleObj>
                </mc:Choice>
                <mc:Fallback>
                  <p:oleObj name="Equation" r:id="rId8" imgW="165028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7" y="3755"/>
                          <a:ext cx="19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빅</a:t>
            </a:r>
            <a:r>
              <a:rPr lang="ko-KR" altLang="en-US" dirty="0" err="1">
                <a:solidFill>
                  <a:srgbClr val="0070C0"/>
                </a:solidFill>
              </a:rPr>
              <a:t>세타</a:t>
            </a:r>
            <a:r>
              <a:rPr lang="ko-KR" altLang="en-US" dirty="0"/>
              <a:t> 표기법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내용 개체 틀 1"/>
          <p:cNvSpPr>
            <a:spLocks noGrp="1"/>
          </p:cNvSpPr>
          <p:nvPr>
            <p:ph idx="4294967295"/>
          </p:nvPr>
        </p:nvSpPr>
        <p:spPr>
          <a:xfrm>
            <a:off x="482860" y="1313765"/>
            <a:ext cx="8229600" cy="4525963"/>
          </a:xfrm>
        </p:spPr>
        <p:txBody>
          <a:bodyPr/>
          <a:lstStyle/>
          <a:p>
            <a:r>
              <a:rPr lang="ko-KR" altLang="en-US" sz="2400" dirty="0">
                <a:latin typeface="+mn-ea"/>
              </a:rPr>
              <a:t>실행시간은 입력 집합에 따라 다를 수 있음</a:t>
            </a:r>
            <a:endParaRPr lang="en-US" altLang="ko-KR" sz="2400" dirty="0">
              <a:latin typeface="+mn-ea"/>
            </a:endParaRPr>
          </a:p>
          <a:p>
            <a:pPr lvl="1"/>
            <a:r>
              <a:rPr lang="ko-KR" altLang="en-US" sz="2000" dirty="0">
                <a:latin typeface="+mn-ea"/>
              </a:rPr>
              <a:t>최선의 경우</a:t>
            </a:r>
            <a:r>
              <a:rPr lang="en-US" altLang="ko-KR" sz="2000" dirty="0">
                <a:latin typeface="+mn-ea"/>
              </a:rPr>
              <a:t>(best case): </a:t>
            </a:r>
            <a:r>
              <a:rPr lang="ko-KR" altLang="en-US" sz="2000" dirty="0">
                <a:latin typeface="+mn-ea"/>
              </a:rPr>
              <a:t>수행 시간이 가장 빠른 경우</a:t>
            </a:r>
            <a:endParaRPr lang="en-US" altLang="ko-KR" sz="2000" dirty="0">
              <a:latin typeface="+mn-ea"/>
            </a:endParaRPr>
          </a:p>
          <a:p>
            <a:pPr lvl="2"/>
            <a:r>
              <a:rPr lang="ko-KR" altLang="en-US" sz="1800" dirty="0">
                <a:latin typeface="+mn-ea"/>
              </a:rPr>
              <a:t>의미가 없는 경우가 많다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 lvl="1"/>
            <a:r>
              <a:rPr lang="ko-KR" altLang="en-US" sz="2000" dirty="0">
                <a:latin typeface="+mn-ea"/>
              </a:rPr>
              <a:t>평균의 경우</a:t>
            </a:r>
            <a:r>
              <a:rPr lang="en-US" altLang="ko-KR" sz="2000" dirty="0">
                <a:latin typeface="+mn-ea"/>
              </a:rPr>
              <a:t>(average case): </a:t>
            </a:r>
            <a:r>
              <a:rPr lang="ko-KR" altLang="en-US" sz="2000" dirty="0">
                <a:latin typeface="+mn-ea"/>
              </a:rPr>
              <a:t>수행시간이 평균적인 경우</a:t>
            </a:r>
            <a:endParaRPr lang="en-US" altLang="ko-KR" sz="2000" dirty="0">
              <a:latin typeface="+mn-ea"/>
            </a:endParaRPr>
          </a:p>
          <a:p>
            <a:pPr lvl="2"/>
            <a:r>
              <a:rPr lang="ko-KR" altLang="en-US" sz="1800" dirty="0">
                <a:solidFill>
                  <a:srgbClr val="C00000"/>
                </a:solidFill>
                <a:latin typeface="+mn-ea"/>
              </a:rPr>
              <a:t>계산하기가 상당히 어려움</a:t>
            </a:r>
            <a:r>
              <a:rPr lang="en-US" altLang="ko-KR" sz="1800" dirty="0">
                <a:latin typeface="+mn-ea"/>
              </a:rPr>
              <a:t>.</a:t>
            </a:r>
            <a:endParaRPr lang="ko-KR" altLang="en-US" sz="1800" dirty="0">
              <a:latin typeface="+mn-ea"/>
            </a:endParaRPr>
          </a:p>
          <a:p>
            <a:pPr lvl="1"/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최악의 경우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(worst case)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: </a:t>
            </a:r>
            <a:r>
              <a:rPr lang="ko-KR" altLang="en-US" sz="2000" dirty="0">
                <a:latin typeface="+mn-ea"/>
              </a:rPr>
              <a:t>수행 시간이 가장 늦은 경우</a:t>
            </a:r>
            <a:endParaRPr lang="en-US" altLang="ko-KR" sz="2000" dirty="0">
              <a:latin typeface="+mn-ea"/>
            </a:endParaRPr>
          </a:p>
          <a:p>
            <a:pPr lvl="2"/>
            <a:r>
              <a:rPr lang="ko-KR" altLang="en-US" sz="1800" dirty="0">
                <a:latin typeface="+mn-ea"/>
              </a:rPr>
              <a:t>가장 널리 사용된다</a:t>
            </a:r>
            <a:r>
              <a:rPr lang="en-US" altLang="ko-KR" sz="1800" dirty="0">
                <a:latin typeface="+mn-ea"/>
              </a:rPr>
              <a:t>. </a:t>
            </a:r>
            <a:r>
              <a:rPr lang="ko-KR" altLang="en-US" sz="1800" dirty="0">
                <a:latin typeface="+mn-ea"/>
              </a:rPr>
              <a:t>계산하기 쉽고 응용에 따라서 중요한 의미를 가질 수도 있다</a:t>
            </a:r>
            <a:r>
              <a:rPr lang="en-US" altLang="ko-KR" sz="1800" dirty="0">
                <a:latin typeface="+mn-ea"/>
              </a:rPr>
              <a:t>. </a:t>
            </a:r>
          </a:p>
          <a:p>
            <a:pPr lvl="1"/>
            <a:endParaRPr lang="ko-KR" altLang="en-US" sz="2000" dirty="0">
              <a:latin typeface="+mn-ea"/>
            </a:endParaRPr>
          </a:p>
          <a:p>
            <a:endParaRPr lang="ko-KR" altLang="en-US" sz="2400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483" y="4014065"/>
            <a:ext cx="4910462" cy="2515536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최선</a:t>
            </a:r>
            <a:r>
              <a:rPr lang="en-US" altLang="ko-KR" dirty="0"/>
              <a:t>, </a:t>
            </a:r>
            <a:r>
              <a:rPr lang="ko-KR" altLang="en-US" dirty="0"/>
              <a:t>평균</a:t>
            </a:r>
            <a:r>
              <a:rPr lang="en-US" altLang="ko-KR" dirty="0"/>
              <a:t>, </a:t>
            </a:r>
            <a:r>
              <a:rPr lang="ko-KR" altLang="en-US" dirty="0"/>
              <a:t>최악의 경우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내용 개체 틀 2"/>
          <p:cNvSpPr>
            <a:spLocks noGrp="1"/>
          </p:cNvSpPr>
          <p:nvPr>
            <p:ph idx="4294967295"/>
          </p:nvPr>
        </p:nvSpPr>
        <p:spPr>
          <a:xfrm>
            <a:off x="457200" y="1374168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endParaRPr lang="en-US" altLang="ko-KR" sz="32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</a:pPr>
            <a:endParaRPr lang="en-US" altLang="ko-KR" sz="32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</a:pPr>
            <a:endParaRPr lang="en-US" altLang="ko-KR" sz="32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</a:pPr>
            <a:endParaRPr lang="en-US" altLang="ko-KR" sz="32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</a:pPr>
            <a:endParaRPr lang="ko-KR" altLang="en-US" sz="3200" dirty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80000"/>
              </a:lnSpc>
            </a:pPr>
            <a:r>
              <a:rPr lang="ko-KR" alt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최선</a:t>
            </a:r>
            <a:r>
              <a:rPr lang="ko-KR" altLang="en-US" sz="2400" dirty="0">
                <a:latin typeface="Consolas" pitchFamily="49" charset="0"/>
                <a:cs typeface="Consolas" pitchFamily="49" charset="0"/>
              </a:rPr>
              <a:t>의 경우</a:t>
            </a:r>
            <a:r>
              <a:rPr lang="en-US" altLang="ko-KR" sz="2400" dirty="0">
                <a:latin typeface="Consolas" pitchFamily="49" charset="0"/>
                <a:cs typeface="Consolas" pitchFamily="49" charset="0"/>
              </a:rPr>
              <a:t>:</a:t>
            </a:r>
            <a:r>
              <a:rPr lang="ko-KR" alt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400" dirty="0">
                <a:latin typeface="Consolas" pitchFamily="49" charset="0"/>
                <a:cs typeface="Consolas" pitchFamily="49" charset="0"/>
              </a:rPr>
              <a:t>O(1)</a:t>
            </a:r>
          </a:p>
          <a:p>
            <a:pPr lvl="1">
              <a:lnSpc>
                <a:spcPct val="80000"/>
              </a:lnSpc>
            </a:pPr>
            <a:endParaRPr lang="en-US" altLang="ko-KR" sz="2400" dirty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80000"/>
              </a:lnSpc>
            </a:pPr>
            <a:endParaRPr lang="en-US" altLang="ko-KR" sz="2400" dirty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80000"/>
              </a:lnSpc>
            </a:pPr>
            <a:r>
              <a:rPr lang="ko-KR" alt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최악</a:t>
            </a:r>
            <a:r>
              <a:rPr lang="ko-KR" altLang="en-US" sz="2400" dirty="0">
                <a:latin typeface="Consolas" pitchFamily="49" charset="0"/>
                <a:cs typeface="Consolas" pitchFamily="49" charset="0"/>
              </a:rPr>
              <a:t>의 경우</a:t>
            </a:r>
            <a:r>
              <a:rPr lang="en-US" altLang="ko-KR" sz="2400" dirty="0">
                <a:latin typeface="Consolas" pitchFamily="49" charset="0"/>
                <a:cs typeface="Consolas" pitchFamily="49" charset="0"/>
              </a:rPr>
              <a:t>:</a:t>
            </a:r>
            <a:r>
              <a:rPr lang="ko-KR" alt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400" dirty="0">
                <a:latin typeface="Consolas" pitchFamily="49" charset="0"/>
                <a:cs typeface="Consolas" pitchFamily="49" charset="0"/>
              </a:rPr>
              <a:t>O(n)</a:t>
            </a:r>
          </a:p>
          <a:p>
            <a:pPr lvl="1">
              <a:lnSpc>
                <a:spcPct val="80000"/>
              </a:lnSpc>
            </a:pPr>
            <a:endParaRPr lang="en-US" altLang="ko-KR" sz="2400" dirty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80000"/>
              </a:lnSpc>
            </a:pPr>
            <a:endParaRPr lang="en-US" altLang="ko-KR" sz="2400" dirty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80000"/>
              </a:lnSpc>
            </a:pPr>
            <a:r>
              <a:rPr lang="ko-KR" alt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평균</a:t>
            </a:r>
            <a:r>
              <a:rPr lang="ko-KR" altLang="en-US" sz="2400" dirty="0">
                <a:latin typeface="Consolas" pitchFamily="49" charset="0"/>
                <a:cs typeface="Consolas" pitchFamily="49" charset="0"/>
              </a:rPr>
              <a:t>적인 경우</a:t>
            </a:r>
            <a:r>
              <a:rPr lang="en-US" altLang="ko-KR" sz="2400" dirty="0">
                <a:latin typeface="Consolas" pitchFamily="49" charset="0"/>
                <a:cs typeface="Consolas" pitchFamily="49" charset="0"/>
              </a:rPr>
              <a:t>: (1+2+…+n)/n=(n+1)/2 ∴ O(n)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  <a:p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7892" name="_x133874200" descr="EMB00001a7859d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538" y="3366068"/>
            <a:ext cx="291465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_x133874040" descr="EMB00001a7859d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025" y="4463108"/>
            <a:ext cx="2824163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Text Box 5"/>
          <p:cNvSpPr txBox="1">
            <a:spLocks noChangeArrowheads="1"/>
          </p:cNvSpPr>
          <p:nvPr/>
        </p:nvSpPr>
        <p:spPr bwMode="auto">
          <a:xfrm>
            <a:off x="712693" y="1313765"/>
            <a:ext cx="7718614" cy="17541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en-US" altLang="ko-KR" dirty="0" err="1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lang="en-US" altLang="ko-KR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altLang="ko-KR" dirty="0" err="1">
                <a:latin typeface="Consolas" pitchFamily="49" charset="0"/>
                <a:ea typeface="+mn-ea"/>
                <a:cs typeface="Consolas" pitchFamily="49" charset="0"/>
              </a:rPr>
              <a:t>sequentialSearch</a:t>
            </a:r>
            <a:r>
              <a:rPr lang="en-US" altLang="ko-KR" dirty="0"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lang="en-US" altLang="ko-KR" dirty="0" err="1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lang="en-US" altLang="ko-KR" dirty="0">
                <a:latin typeface="Consolas" pitchFamily="49" charset="0"/>
                <a:ea typeface="+mn-ea"/>
                <a:cs typeface="Consolas" pitchFamily="49" charset="0"/>
              </a:rPr>
              <a:t> list[], </a:t>
            </a:r>
            <a:r>
              <a:rPr lang="en-US" altLang="ko-KR" dirty="0" err="1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lang="en-US" altLang="ko-KR" dirty="0">
                <a:latin typeface="Consolas" pitchFamily="49" charset="0"/>
                <a:ea typeface="+mn-ea"/>
                <a:cs typeface="Consolas" pitchFamily="49" charset="0"/>
              </a:rPr>
              <a:t> n, </a:t>
            </a:r>
            <a:r>
              <a:rPr lang="en-US" altLang="ko-KR" dirty="0" err="1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lang="en-US" altLang="ko-KR" dirty="0">
                <a:latin typeface="Consolas" pitchFamily="49" charset="0"/>
                <a:ea typeface="+mn-ea"/>
                <a:cs typeface="Consolas" pitchFamily="49" charset="0"/>
              </a:rPr>
              <a:t> key) { </a:t>
            </a:r>
          </a:p>
          <a:p>
            <a:pPr eaLnBrk="1" hangingPunct="1"/>
            <a:r>
              <a:rPr lang="en-US" altLang="ko-KR" dirty="0">
                <a:latin typeface="Consolas" pitchFamily="49" charset="0"/>
                <a:ea typeface="+mn-ea"/>
                <a:cs typeface="Consolas" pitchFamily="49" charset="0"/>
              </a:rPr>
              <a:t>	</a:t>
            </a:r>
            <a:r>
              <a:rPr lang="en-US" altLang="ko-KR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for</a:t>
            </a:r>
            <a:r>
              <a:rPr lang="en-US" altLang="ko-KR" dirty="0"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lang="en-US" altLang="ko-KR" dirty="0" err="1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lang="en-US" altLang="ko-KR" dirty="0">
                <a:latin typeface="Consolas" pitchFamily="49" charset="0"/>
                <a:ea typeface="+mn-ea"/>
                <a:cs typeface="Consolas" pitchFamily="49" charset="0"/>
              </a:rPr>
              <a:t> i=0 ; i&lt;n ; i++)</a:t>
            </a:r>
          </a:p>
          <a:p>
            <a:pPr eaLnBrk="1" hangingPunct="1"/>
            <a:r>
              <a:rPr lang="en-US" altLang="ko-KR" dirty="0">
                <a:latin typeface="Consolas" pitchFamily="49" charset="0"/>
                <a:ea typeface="+mn-ea"/>
                <a:cs typeface="Consolas" pitchFamily="49" charset="0"/>
              </a:rPr>
              <a:t>		</a:t>
            </a:r>
            <a:r>
              <a:rPr lang="en-US" altLang="ko-KR" sz="1400" dirty="0">
                <a:solidFill>
                  <a:srgbClr val="00B050"/>
                </a:solidFill>
                <a:latin typeface="Consolas" pitchFamily="49" charset="0"/>
                <a:ea typeface="+mn-ea"/>
                <a:cs typeface="Consolas" pitchFamily="49" charset="0"/>
              </a:rPr>
              <a:t>// </a:t>
            </a:r>
            <a:r>
              <a:rPr lang="ko-KR" altLang="en-US" sz="1400" dirty="0">
                <a:solidFill>
                  <a:srgbClr val="00B050"/>
                </a:solidFill>
                <a:latin typeface="Consolas" pitchFamily="49" charset="0"/>
                <a:ea typeface="+mn-ea"/>
                <a:cs typeface="Consolas" pitchFamily="49" charset="0"/>
              </a:rPr>
              <a:t>탐색에 성공하면 키 값의 인덱스 반환 </a:t>
            </a:r>
            <a:endParaRPr lang="ko-KR" altLang="en-US" dirty="0">
              <a:solidFill>
                <a:srgbClr val="00B050"/>
              </a:solidFill>
              <a:latin typeface="Consolas" pitchFamily="49" charset="0"/>
              <a:ea typeface="+mn-ea"/>
              <a:cs typeface="Consolas" pitchFamily="49" charset="0"/>
            </a:endParaRPr>
          </a:p>
          <a:p>
            <a:pPr eaLnBrk="1" hangingPunct="1"/>
            <a:r>
              <a:rPr lang="en-US" altLang="ko-KR" dirty="0">
                <a:latin typeface="Consolas" pitchFamily="49" charset="0"/>
                <a:ea typeface="+mn-ea"/>
                <a:cs typeface="Consolas" pitchFamily="49" charset="0"/>
              </a:rPr>
              <a:t>		</a:t>
            </a:r>
            <a:r>
              <a:rPr lang="en-US" altLang="ko-KR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lang="en-US" altLang="ko-KR" dirty="0">
                <a:latin typeface="Consolas" pitchFamily="49" charset="0"/>
                <a:ea typeface="+mn-ea"/>
                <a:cs typeface="Consolas" pitchFamily="49" charset="0"/>
              </a:rPr>
              <a:t>(list[i]==key) return i;</a:t>
            </a:r>
          </a:p>
          <a:p>
            <a:pPr eaLnBrk="1" hangingPunct="1"/>
            <a:r>
              <a:rPr lang="en-US" altLang="ko-KR" dirty="0">
                <a:latin typeface="Consolas" pitchFamily="49" charset="0"/>
                <a:ea typeface="+mn-ea"/>
                <a:cs typeface="Consolas" pitchFamily="49" charset="0"/>
              </a:rPr>
              <a:t>	return –1;	</a:t>
            </a:r>
            <a:r>
              <a:rPr lang="en-US" altLang="ko-KR" sz="1400" dirty="0">
                <a:solidFill>
                  <a:srgbClr val="00B050"/>
                </a:solidFill>
                <a:latin typeface="Consolas" pitchFamily="49" charset="0"/>
                <a:ea typeface="+mn-ea"/>
                <a:cs typeface="Consolas" pitchFamily="49" charset="0"/>
              </a:rPr>
              <a:t>// </a:t>
            </a:r>
            <a:r>
              <a:rPr lang="ko-KR" altLang="en-US" sz="1400" dirty="0">
                <a:solidFill>
                  <a:srgbClr val="00B050"/>
                </a:solidFill>
                <a:latin typeface="Consolas" pitchFamily="49" charset="0"/>
                <a:ea typeface="+mn-ea"/>
                <a:cs typeface="Consolas" pitchFamily="49" charset="0"/>
              </a:rPr>
              <a:t>탐색에 실패하면 </a:t>
            </a:r>
            <a:r>
              <a:rPr lang="en-US" altLang="ko-KR" sz="1400" dirty="0">
                <a:solidFill>
                  <a:srgbClr val="00B050"/>
                </a:solidFill>
                <a:latin typeface="Consolas" pitchFamily="49" charset="0"/>
                <a:ea typeface="+mn-ea"/>
                <a:cs typeface="Consolas" pitchFamily="49" charset="0"/>
              </a:rPr>
              <a:t>-1 </a:t>
            </a:r>
            <a:r>
              <a:rPr lang="ko-KR" altLang="en-US" sz="1400" dirty="0">
                <a:solidFill>
                  <a:srgbClr val="00B050"/>
                </a:solidFill>
                <a:latin typeface="Consolas" pitchFamily="49" charset="0"/>
                <a:ea typeface="+mn-ea"/>
                <a:cs typeface="Consolas" pitchFamily="49" charset="0"/>
              </a:rPr>
              <a:t>반환</a:t>
            </a:r>
          </a:p>
          <a:p>
            <a:pPr eaLnBrk="1" hangingPunct="1"/>
            <a:r>
              <a:rPr lang="en-US" altLang="ko-KR" dirty="0">
                <a:latin typeface="Consolas" pitchFamily="49" charset="0"/>
                <a:ea typeface="+mn-ea"/>
                <a:cs typeface="Consolas" pitchFamily="49" charset="0"/>
              </a:rPr>
              <a:t>}</a:t>
            </a:r>
            <a:endParaRPr lang="ko-KR" altLang="en-US" dirty="0"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순차탐색의 최선</a:t>
            </a:r>
            <a:r>
              <a:rPr lang="en-US" altLang="ko-KR" dirty="0"/>
              <a:t>, </a:t>
            </a:r>
            <a:r>
              <a:rPr lang="ko-KR" altLang="en-US" dirty="0"/>
              <a:t>평균</a:t>
            </a:r>
            <a:r>
              <a:rPr lang="en-US" altLang="ko-KR" dirty="0"/>
              <a:t>, </a:t>
            </a:r>
            <a:r>
              <a:rPr lang="ko-KR" altLang="en-US" dirty="0"/>
              <a:t>최악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34905C-B208-D37E-8DF9-279941497C18}"/>
              </a:ext>
            </a:extLst>
          </p:cNvPr>
          <p:cNvSpPr txBox="1"/>
          <p:nvPr/>
        </p:nvSpPr>
        <p:spPr>
          <a:xfrm rot="10800000" flipH="1" flipV="1">
            <a:off x="-1101112" y="4337582"/>
            <a:ext cx="2072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알고리즘 성능 </a:t>
            </a:r>
            <a:r>
              <a:rPr lang="ko-KR" altLang="en-US" dirty="0" err="1"/>
              <a:t>평가시</a:t>
            </a:r>
            <a:r>
              <a:rPr lang="ko-KR" altLang="en-US" dirty="0"/>
              <a:t> 최악의 경우로 </a:t>
            </a:r>
            <a:r>
              <a:rPr lang="ko-KR" altLang="en-US" dirty="0" err="1"/>
              <a:t>판단해야한다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8"/>
          <p:cNvSpPr>
            <a:spLocks noGrp="1" noChangeArrowheads="1"/>
          </p:cNvSpPr>
          <p:nvPr>
            <p:ph idx="4294967295"/>
          </p:nvPr>
        </p:nvSpPr>
        <p:spPr>
          <a:xfrm>
            <a:off x="482860" y="1313765"/>
            <a:ext cx="8229600" cy="4525963"/>
          </a:xfrm>
        </p:spPr>
        <p:txBody>
          <a:bodyPr/>
          <a:lstStyle/>
          <a:p>
            <a:r>
              <a:rPr lang="ko-KR" altLang="en-US" sz="2400" dirty="0"/>
              <a:t>컴퓨터 프로그램은 무엇으로 이루어져 있나</a:t>
            </a:r>
            <a:r>
              <a:rPr lang="en-US" altLang="ko-KR" sz="2400" dirty="0"/>
              <a:t>?</a:t>
            </a:r>
          </a:p>
          <a:p>
            <a:pPr lvl="1"/>
            <a:r>
              <a:rPr lang="ko-KR" altLang="en-US" sz="2000" b="1" dirty="0">
                <a:solidFill>
                  <a:srgbClr val="0000FF"/>
                </a:solidFill>
              </a:rPr>
              <a:t>프로그램 </a:t>
            </a:r>
            <a:r>
              <a:rPr lang="en-US" altLang="ko-KR" sz="2000" b="1" dirty="0">
                <a:solidFill>
                  <a:srgbClr val="0000FF"/>
                </a:solidFill>
              </a:rPr>
              <a:t>= </a:t>
            </a:r>
            <a:r>
              <a:rPr lang="ko-KR" altLang="en-US" sz="2000" b="1" dirty="0">
                <a:solidFill>
                  <a:srgbClr val="0000FF"/>
                </a:solidFill>
              </a:rPr>
              <a:t>자료구조 </a:t>
            </a:r>
            <a:r>
              <a:rPr lang="en-US" altLang="ko-KR" sz="2000" b="1" dirty="0">
                <a:solidFill>
                  <a:srgbClr val="0000FF"/>
                </a:solidFill>
              </a:rPr>
              <a:t>+ </a:t>
            </a:r>
            <a:r>
              <a:rPr lang="ko-KR" altLang="en-US" sz="2000" b="1" dirty="0">
                <a:solidFill>
                  <a:srgbClr val="0000FF"/>
                </a:solidFill>
              </a:rPr>
              <a:t>알고리즘</a:t>
            </a:r>
            <a:endParaRPr lang="en-US" altLang="ko-KR" sz="2000" b="1" dirty="0">
              <a:solidFill>
                <a:srgbClr val="0000FF"/>
              </a:solidFill>
            </a:endParaRPr>
          </a:p>
          <a:p>
            <a:pPr lvl="1"/>
            <a:r>
              <a:rPr lang="en-US" altLang="ko-KR" sz="2000" dirty="0"/>
              <a:t>(</a:t>
            </a:r>
            <a:r>
              <a:rPr lang="ko-KR" altLang="en-US" sz="2000" dirty="0"/>
              <a:t>예</a:t>
            </a:r>
            <a:r>
              <a:rPr lang="en-US" altLang="ko-KR" sz="2000" dirty="0"/>
              <a:t>) </a:t>
            </a:r>
            <a:r>
              <a:rPr lang="ko-KR" altLang="en-US" sz="2000" dirty="0"/>
              <a:t>최대값 탐색 프로그램 </a:t>
            </a:r>
            <a:r>
              <a:rPr lang="en-US" altLang="ko-KR" sz="2000" dirty="0"/>
              <a:t>= </a:t>
            </a:r>
            <a:r>
              <a:rPr lang="ko-KR" altLang="en-US" sz="2000" dirty="0"/>
              <a:t>배열</a:t>
            </a:r>
            <a:r>
              <a:rPr lang="en-US" altLang="ko-KR" sz="2000" dirty="0"/>
              <a:t>+ </a:t>
            </a:r>
            <a:r>
              <a:rPr lang="ko-KR" altLang="en-US" sz="2000" dirty="0"/>
              <a:t>순차탐색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45" y="2926039"/>
            <a:ext cx="8235915" cy="3293271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컴퓨터 프로그램의 구성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/>
          <a:lstStyle/>
          <a:p>
            <a:r>
              <a:rPr lang="ko-KR" altLang="en-US" sz="2400" dirty="0"/>
              <a:t>알고리즘의 조건</a:t>
            </a:r>
          </a:p>
          <a:p>
            <a:pPr lvl="1"/>
            <a:r>
              <a:rPr lang="ko-KR" altLang="en-US" sz="2000" dirty="0"/>
              <a:t>입  </a:t>
            </a:r>
            <a:r>
              <a:rPr lang="ko-KR" altLang="en-US" sz="2000" dirty="0" err="1"/>
              <a:t>력</a:t>
            </a:r>
            <a:r>
              <a:rPr lang="ko-KR" altLang="en-US" sz="2000" dirty="0"/>
              <a:t> </a:t>
            </a:r>
            <a:r>
              <a:rPr lang="en-US" altLang="ko-KR" sz="2000" dirty="0"/>
              <a:t>: 0</a:t>
            </a:r>
            <a:r>
              <a:rPr lang="ko-KR" altLang="en-US" sz="2000" dirty="0"/>
              <a:t>개 이상의 입력이 존재하여야 한다</a:t>
            </a:r>
            <a:r>
              <a:rPr lang="en-US" altLang="ko-KR" sz="2000" dirty="0"/>
              <a:t>. </a:t>
            </a:r>
          </a:p>
          <a:p>
            <a:pPr lvl="1"/>
            <a:r>
              <a:rPr lang="ko-KR" altLang="en-US" sz="2000" dirty="0"/>
              <a:t>출  </a:t>
            </a:r>
            <a:r>
              <a:rPr lang="ko-KR" altLang="en-US" sz="2000" dirty="0" err="1"/>
              <a:t>력</a:t>
            </a:r>
            <a:r>
              <a:rPr lang="ko-KR" altLang="en-US" sz="2000" dirty="0"/>
              <a:t> </a:t>
            </a:r>
            <a:r>
              <a:rPr lang="en-US" altLang="ko-KR" sz="2000" dirty="0"/>
              <a:t>: 1</a:t>
            </a:r>
            <a:r>
              <a:rPr lang="ko-KR" altLang="en-US" sz="2000" dirty="0"/>
              <a:t>개 이상의 출력이 존재하여야 한다</a:t>
            </a:r>
            <a:r>
              <a:rPr lang="en-US" altLang="ko-KR" sz="2000" dirty="0"/>
              <a:t>. </a:t>
            </a:r>
          </a:p>
          <a:p>
            <a:pPr lvl="1"/>
            <a:r>
              <a:rPr lang="ko-KR" altLang="en-US" sz="2000" dirty="0"/>
              <a:t>명백성 </a:t>
            </a:r>
            <a:r>
              <a:rPr lang="en-US" altLang="ko-KR" sz="2000" dirty="0"/>
              <a:t>: </a:t>
            </a:r>
            <a:r>
              <a:rPr lang="ko-KR" altLang="en-US" sz="2000" dirty="0"/>
              <a:t>각 명령어의 의미는 모호하지 않고 명확해야 함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유한성 </a:t>
            </a:r>
            <a:r>
              <a:rPr lang="en-US" altLang="ko-KR" sz="2000" dirty="0"/>
              <a:t>: </a:t>
            </a:r>
            <a:r>
              <a:rPr lang="ko-KR" altLang="en-US" sz="2000" dirty="0"/>
              <a:t>한정된 수의 단계 후에는 반드시 종료되어야 함</a:t>
            </a:r>
            <a:r>
              <a:rPr lang="en-US" altLang="ko-KR" sz="2000" dirty="0"/>
              <a:t>.  </a:t>
            </a:r>
          </a:p>
          <a:p>
            <a:pPr lvl="2"/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ko-KR" altLang="en-US" sz="1600" dirty="0"/>
              <a:t>무한루프</a:t>
            </a:r>
            <a:endParaRPr lang="en-US" altLang="ko-KR" sz="1600" dirty="0"/>
          </a:p>
          <a:p>
            <a:pPr lvl="1"/>
            <a:r>
              <a:rPr lang="ko-KR" altLang="en-US" sz="2000" dirty="0"/>
              <a:t>유효성 </a:t>
            </a:r>
            <a:r>
              <a:rPr lang="en-US" altLang="ko-KR" sz="2000" dirty="0"/>
              <a:t>: </a:t>
            </a:r>
            <a:r>
              <a:rPr lang="ko-KR" altLang="en-US" sz="2000" dirty="0"/>
              <a:t>각 명령어들은 실행 가능한 연산이어야 한다</a:t>
            </a:r>
            <a:r>
              <a:rPr lang="en-US" altLang="ko-KR" sz="2000" dirty="0"/>
              <a:t>. </a:t>
            </a:r>
          </a:p>
          <a:p>
            <a:pPr lvl="2"/>
            <a:r>
              <a:rPr lang="ko-KR" altLang="en-US" sz="1600" dirty="0"/>
              <a:t>예</a:t>
            </a:r>
            <a:r>
              <a:rPr lang="en-US" altLang="ko-KR" sz="1600" dirty="0"/>
              <a:t>) ‘0’</a:t>
            </a:r>
            <a:r>
              <a:rPr lang="ko-KR" altLang="en-US" sz="1600" dirty="0"/>
              <a:t>으로 나누는 연산</a:t>
            </a:r>
            <a:endParaRPr lang="en-US" altLang="ko-KR" sz="1600" dirty="0"/>
          </a:p>
          <a:p>
            <a:pPr marL="457200" lvl="1" indent="0">
              <a:buNone/>
            </a:pPr>
            <a:endParaRPr lang="en-US" altLang="ko-KR" sz="2000" dirty="0"/>
          </a:p>
          <a:p>
            <a:pPr lvl="1"/>
            <a:endParaRPr lang="en-US" altLang="ko-KR" sz="2000" dirty="0"/>
          </a:p>
          <a:p>
            <a:endParaRPr lang="ko-KR" altLang="en-US" sz="24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알고리즘</a:t>
            </a:r>
          </a:p>
        </p:txBody>
      </p:sp>
    </p:spTree>
    <p:extLst>
      <p:ext uri="{BB962C8B-B14F-4D97-AF65-F5344CB8AC3E}">
        <p14:creationId xmlns:p14="http://schemas.microsoft.com/office/powerpoint/2010/main" val="2250442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/>
          <a:lstStyle/>
          <a:p>
            <a:r>
              <a:rPr lang="ko-KR" altLang="en-US" sz="2400" dirty="0"/>
              <a:t>컴퓨터로 문제를 풀기 위한 단계적인 절차</a:t>
            </a:r>
            <a:endParaRPr lang="en-US" altLang="ko-KR" sz="2400" dirty="0"/>
          </a:p>
          <a:p>
            <a:pPr lvl="1"/>
            <a:r>
              <a:rPr lang="ko-KR" altLang="en-US" sz="2000" dirty="0"/>
              <a:t>예</a:t>
            </a:r>
            <a:r>
              <a:rPr lang="en-US" altLang="ko-KR" sz="2000" dirty="0"/>
              <a:t>) </a:t>
            </a:r>
            <a:r>
              <a:rPr lang="ko-KR" altLang="en-US" sz="2000" dirty="0"/>
              <a:t>전화번호부에서 특정 사람 이름 찾기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marL="0" indent="0">
              <a:buNone/>
            </a:pPr>
            <a:r>
              <a:rPr lang="en-US" altLang="ko-KR" sz="2400" dirty="0">
                <a:solidFill>
                  <a:srgbClr val="0000FF"/>
                </a:solidFill>
              </a:rPr>
              <a:t>(1) </a:t>
            </a:r>
            <a:r>
              <a:rPr lang="ko-KR" altLang="en-US" sz="2400" dirty="0">
                <a:solidFill>
                  <a:srgbClr val="0000FF"/>
                </a:solidFill>
              </a:rPr>
              <a:t>문제를 해결 할 수 있는 방법을 고안</a:t>
            </a:r>
            <a:endParaRPr lang="en-US" altLang="ko-KR" sz="2400" dirty="0">
              <a:solidFill>
                <a:srgbClr val="0000FF"/>
              </a:solidFill>
            </a:endParaRPr>
          </a:p>
          <a:p>
            <a:pPr lvl="1"/>
            <a:endParaRPr lang="en-US" altLang="ko-KR" sz="2000" dirty="0"/>
          </a:p>
          <a:p>
            <a:endParaRPr lang="ko-KR" altLang="en-US" sz="24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알고리즘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0292F98-6D58-8145-60AF-5645E261E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786" y="3013084"/>
            <a:ext cx="3420380" cy="26392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B19860-2216-E1E9-77F0-516730E70992}"/>
              </a:ext>
            </a:extLst>
          </p:cNvPr>
          <p:cNvSpPr txBox="1"/>
          <p:nvPr/>
        </p:nvSpPr>
        <p:spPr>
          <a:xfrm>
            <a:off x="602754" y="5877957"/>
            <a:ext cx="81997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00FF"/>
                </a:solidFill>
              </a:rPr>
              <a:t>(2) </a:t>
            </a:r>
            <a:r>
              <a:rPr lang="ko-KR" altLang="en-US" sz="2400" dirty="0">
                <a:solidFill>
                  <a:srgbClr val="0000FF"/>
                </a:solidFill>
              </a:rPr>
              <a:t>컴퓨터가 수행하여야 할 단계적인 절차를 자세히 기술</a:t>
            </a:r>
            <a:endParaRPr lang="en-US" altLang="ko-KR" sz="2400" dirty="0">
              <a:solidFill>
                <a:srgbClr val="0000FF"/>
              </a:solidFill>
            </a:endParaRPr>
          </a:p>
          <a:p>
            <a:endParaRPr lang="en-US" altLang="ko-KR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내용 개체 틀 2"/>
          <p:cNvSpPr>
            <a:spLocks noGrp="1"/>
          </p:cNvSpPr>
          <p:nvPr>
            <p:ph idx="4294967295"/>
          </p:nvPr>
        </p:nvSpPr>
        <p:spPr>
          <a:xfrm>
            <a:off x="482860" y="1313765"/>
            <a:ext cx="8229600" cy="4525963"/>
          </a:xfrm>
        </p:spPr>
        <p:txBody>
          <a:bodyPr/>
          <a:lstStyle/>
          <a:p>
            <a:r>
              <a:rPr lang="ko-KR" altLang="en-US" sz="2400" dirty="0">
                <a:latin typeface="+mn-ea"/>
              </a:rPr>
              <a:t>방법들</a:t>
            </a:r>
            <a:endParaRPr lang="en-US" altLang="ko-KR" sz="2400" dirty="0">
              <a:latin typeface="+mn-ea"/>
            </a:endParaRPr>
          </a:p>
          <a:p>
            <a:pPr lvl="1"/>
            <a:r>
              <a:rPr lang="ko-KR" altLang="en-US" sz="2000" dirty="0">
                <a:latin typeface="+mn-ea"/>
              </a:rPr>
              <a:t>영어나 한국어와 같은 자연어</a:t>
            </a:r>
          </a:p>
          <a:p>
            <a:pPr lvl="1"/>
            <a:r>
              <a:rPr lang="ko-KR" altLang="en-US" sz="2000" dirty="0">
                <a:latin typeface="+mn-ea"/>
              </a:rPr>
              <a:t>흐름도</a:t>
            </a:r>
            <a:r>
              <a:rPr lang="en-US" altLang="ko-KR" sz="2000" dirty="0">
                <a:latin typeface="+mn-ea"/>
              </a:rPr>
              <a:t>(flow chart)</a:t>
            </a:r>
          </a:p>
          <a:p>
            <a:pPr lvl="1"/>
            <a:r>
              <a:rPr lang="ko-KR" altLang="en-US" sz="2000" dirty="0">
                <a:latin typeface="+mn-ea"/>
              </a:rPr>
              <a:t>유사 코드</a:t>
            </a:r>
            <a:r>
              <a:rPr lang="en-US" altLang="ko-KR" sz="2000" dirty="0">
                <a:latin typeface="+mn-ea"/>
              </a:rPr>
              <a:t>(pseudo-code)</a:t>
            </a:r>
          </a:p>
          <a:p>
            <a:pPr lvl="1"/>
            <a:r>
              <a:rPr lang="ko-KR" altLang="en-US" sz="2000" dirty="0">
                <a:latin typeface="+mn-ea"/>
              </a:rPr>
              <a:t>특정한 프로그래밍 언어 </a:t>
            </a:r>
            <a:r>
              <a:rPr lang="en-US" altLang="ko-KR" sz="2000" dirty="0">
                <a:latin typeface="+mn-ea"/>
              </a:rPr>
              <a:t>(C</a:t>
            </a:r>
            <a:r>
              <a:rPr lang="ko-KR" altLang="en-US" sz="2000" dirty="0">
                <a:latin typeface="+mn-ea"/>
              </a:rPr>
              <a:t>언어</a:t>
            </a:r>
            <a:r>
              <a:rPr lang="en-US" altLang="ko-KR" sz="2000" dirty="0">
                <a:latin typeface="+mn-ea"/>
              </a:rPr>
              <a:t>, C++, java </a:t>
            </a:r>
            <a:r>
              <a:rPr lang="ko-KR" altLang="en-US" sz="2000" dirty="0">
                <a:latin typeface="+mn-ea"/>
              </a:rPr>
              <a:t>등</a:t>
            </a:r>
            <a:r>
              <a:rPr lang="en-US" altLang="ko-KR" sz="2000" dirty="0">
                <a:latin typeface="+mn-ea"/>
              </a:rPr>
              <a:t>)</a:t>
            </a:r>
          </a:p>
          <a:p>
            <a:pPr lvl="1"/>
            <a:endParaRPr lang="en-US" altLang="ko-KR" sz="2000" dirty="0">
              <a:latin typeface="+mn-ea"/>
            </a:endParaRPr>
          </a:p>
          <a:p>
            <a:r>
              <a:rPr lang="en-US" altLang="ko-KR" sz="2400" dirty="0">
                <a:latin typeface="+mn-ea"/>
              </a:rPr>
              <a:t>(</a:t>
            </a:r>
            <a:r>
              <a:rPr lang="ko-KR" altLang="en-US" sz="2400" dirty="0">
                <a:latin typeface="+mn-ea"/>
              </a:rPr>
              <a:t>예</a:t>
            </a:r>
            <a:r>
              <a:rPr lang="en-US" altLang="ko-KR" sz="2400" dirty="0">
                <a:latin typeface="+mn-ea"/>
              </a:rPr>
              <a:t>) </a:t>
            </a:r>
            <a:r>
              <a:rPr lang="ko-KR" altLang="en-US" sz="2400" dirty="0">
                <a:latin typeface="+mn-ea"/>
              </a:rPr>
              <a:t>배열에서 최대값 찾기 알고리즘</a:t>
            </a:r>
          </a:p>
          <a:p>
            <a:endParaRPr lang="en-US" altLang="ko-KR" sz="2400" dirty="0">
              <a:latin typeface="+mn-ea"/>
            </a:endParaRPr>
          </a:p>
          <a:p>
            <a:pPr lvl="1"/>
            <a:endParaRPr lang="ko-KR" altLang="en-US" sz="2000" dirty="0">
              <a:latin typeface="+mn-ea"/>
            </a:endParaRPr>
          </a:p>
        </p:txBody>
      </p:sp>
      <p:grpSp>
        <p:nvGrpSpPr>
          <p:cNvPr id="15364" name="Group 40"/>
          <p:cNvGrpSpPr>
            <a:grpSpLocks/>
          </p:cNvGrpSpPr>
          <p:nvPr/>
        </p:nvGrpSpPr>
        <p:grpSpPr bwMode="auto">
          <a:xfrm>
            <a:off x="1255713" y="5272088"/>
            <a:ext cx="6632575" cy="947737"/>
            <a:chOff x="740" y="2911"/>
            <a:chExt cx="4220" cy="968"/>
          </a:xfrm>
        </p:grpSpPr>
        <p:sp>
          <p:nvSpPr>
            <p:cNvPr id="15401" name="AutoShape 18"/>
            <p:cNvSpPr>
              <a:spLocks noChangeArrowheads="1"/>
            </p:cNvSpPr>
            <p:nvPr/>
          </p:nvSpPr>
          <p:spPr bwMode="auto">
            <a:xfrm>
              <a:off x="741" y="3322"/>
              <a:ext cx="405" cy="557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ko-KR" b="1">
                <a:latin typeface="Lucida Console" pitchFamily="49" charset="0"/>
                <a:ea typeface="굴림" pitchFamily="50" charset="-127"/>
              </a:endParaRPr>
            </a:p>
          </p:txBody>
        </p:sp>
        <p:sp>
          <p:nvSpPr>
            <p:cNvPr id="15402" name="AutoShape 19"/>
            <p:cNvSpPr>
              <a:spLocks noChangeArrowheads="1"/>
            </p:cNvSpPr>
            <p:nvPr/>
          </p:nvSpPr>
          <p:spPr bwMode="auto">
            <a:xfrm>
              <a:off x="1122" y="3322"/>
              <a:ext cx="405" cy="557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ko-KR" sz="3200">
                <a:latin typeface="Lucida Console" pitchFamily="49" charset="0"/>
                <a:ea typeface="굴림" pitchFamily="50" charset="-127"/>
              </a:endParaRPr>
            </a:p>
          </p:txBody>
        </p:sp>
        <p:sp>
          <p:nvSpPr>
            <p:cNvPr id="15403" name="AutoShape 20"/>
            <p:cNvSpPr>
              <a:spLocks noChangeArrowheads="1"/>
            </p:cNvSpPr>
            <p:nvPr/>
          </p:nvSpPr>
          <p:spPr bwMode="auto">
            <a:xfrm>
              <a:off x="1502" y="3322"/>
              <a:ext cx="405" cy="557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ko-KR" sz="3200">
                <a:latin typeface="Lucida Console" pitchFamily="49" charset="0"/>
                <a:ea typeface="굴림" pitchFamily="50" charset="-127"/>
              </a:endParaRPr>
            </a:p>
          </p:txBody>
        </p:sp>
        <p:sp>
          <p:nvSpPr>
            <p:cNvPr id="15404" name="AutoShape 21"/>
            <p:cNvSpPr>
              <a:spLocks noChangeArrowheads="1"/>
            </p:cNvSpPr>
            <p:nvPr/>
          </p:nvSpPr>
          <p:spPr bwMode="auto">
            <a:xfrm>
              <a:off x="1882" y="3322"/>
              <a:ext cx="405" cy="557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ko-KR" sz="3200">
                <a:latin typeface="Lucida Console" pitchFamily="49" charset="0"/>
                <a:ea typeface="굴림" pitchFamily="50" charset="-127"/>
              </a:endParaRPr>
            </a:p>
          </p:txBody>
        </p:sp>
        <p:sp>
          <p:nvSpPr>
            <p:cNvPr id="15405" name="AutoShape 22"/>
            <p:cNvSpPr>
              <a:spLocks noChangeArrowheads="1"/>
            </p:cNvSpPr>
            <p:nvPr/>
          </p:nvSpPr>
          <p:spPr bwMode="auto">
            <a:xfrm>
              <a:off x="2262" y="3322"/>
              <a:ext cx="405" cy="557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ko-KR" sz="3200">
                <a:latin typeface="Lucida Console" pitchFamily="49" charset="0"/>
                <a:ea typeface="굴림" pitchFamily="50" charset="-127"/>
              </a:endParaRPr>
            </a:p>
          </p:txBody>
        </p:sp>
        <p:sp>
          <p:nvSpPr>
            <p:cNvPr id="15406" name="AutoShape 23"/>
            <p:cNvSpPr>
              <a:spLocks noChangeArrowheads="1"/>
            </p:cNvSpPr>
            <p:nvPr/>
          </p:nvSpPr>
          <p:spPr bwMode="auto">
            <a:xfrm>
              <a:off x="2642" y="3322"/>
              <a:ext cx="405" cy="557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ko-KR" sz="3200">
                <a:latin typeface="Lucida Console" pitchFamily="49" charset="0"/>
                <a:ea typeface="굴림" pitchFamily="50" charset="-127"/>
              </a:endParaRPr>
            </a:p>
          </p:txBody>
        </p:sp>
        <p:sp>
          <p:nvSpPr>
            <p:cNvPr id="15407" name="AutoShape 24"/>
            <p:cNvSpPr>
              <a:spLocks noChangeArrowheads="1"/>
            </p:cNvSpPr>
            <p:nvPr/>
          </p:nvSpPr>
          <p:spPr bwMode="auto">
            <a:xfrm>
              <a:off x="3022" y="3322"/>
              <a:ext cx="405" cy="557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ko-KR" sz="3200">
                <a:latin typeface="Lucida Console" pitchFamily="49" charset="0"/>
                <a:ea typeface="굴림" pitchFamily="50" charset="-127"/>
              </a:endParaRPr>
            </a:p>
          </p:txBody>
        </p:sp>
        <p:sp>
          <p:nvSpPr>
            <p:cNvPr id="15408" name="AutoShape 25"/>
            <p:cNvSpPr>
              <a:spLocks noChangeArrowheads="1"/>
            </p:cNvSpPr>
            <p:nvPr/>
          </p:nvSpPr>
          <p:spPr bwMode="auto">
            <a:xfrm>
              <a:off x="3402" y="3322"/>
              <a:ext cx="405" cy="557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ko-KR" sz="3200">
                <a:latin typeface="Lucida Console" pitchFamily="49" charset="0"/>
                <a:ea typeface="굴림" pitchFamily="50" charset="-127"/>
              </a:endParaRPr>
            </a:p>
          </p:txBody>
        </p:sp>
        <p:sp>
          <p:nvSpPr>
            <p:cNvPr id="15409" name="AutoShape 26"/>
            <p:cNvSpPr>
              <a:spLocks noChangeArrowheads="1"/>
            </p:cNvSpPr>
            <p:nvPr/>
          </p:nvSpPr>
          <p:spPr bwMode="auto">
            <a:xfrm>
              <a:off x="3782" y="3322"/>
              <a:ext cx="405" cy="557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ko-KR" sz="3200">
                <a:latin typeface="Lucida Console" pitchFamily="49" charset="0"/>
                <a:ea typeface="굴림" pitchFamily="50" charset="-127"/>
              </a:endParaRPr>
            </a:p>
          </p:txBody>
        </p:sp>
        <p:sp>
          <p:nvSpPr>
            <p:cNvPr id="15410" name="AutoShape 27"/>
            <p:cNvSpPr>
              <a:spLocks noChangeArrowheads="1"/>
            </p:cNvSpPr>
            <p:nvPr/>
          </p:nvSpPr>
          <p:spPr bwMode="auto">
            <a:xfrm>
              <a:off x="4162" y="3322"/>
              <a:ext cx="405" cy="557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ko-KR" sz="3200">
                <a:latin typeface="Lucida Console" pitchFamily="49" charset="0"/>
                <a:ea typeface="굴림" pitchFamily="50" charset="-127"/>
              </a:endParaRPr>
            </a:p>
          </p:txBody>
        </p:sp>
        <p:sp>
          <p:nvSpPr>
            <p:cNvPr id="15411" name="AutoShape 28"/>
            <p:cNvSpPr>
              <a:spLocks noChangeArrowheads="1"/>
            </p:cNvSpPr>
            <p:nvPr/>
          </p:nvSpPr>
          <p:spPr bwMode="auto">
            <a:xfrm>
              <a:off x="4542" y="3322"/>
              <a:ext cx="405" cy="557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ko-KR" sz="3200">
                <a:latin typeface="Lucida Console" pitchFamily="49" charset="0"/>
                <a:ea typeface="굴림" pitchFamily="50" charset="-127"/>
              </a:endParaRPr>
            </a:p>
          </p:txBody>
        </p:sp>
        <p:sp>
          <p:nvSpPr>
            <p:cNvPr id="15412" name="AutoShape 29"/>
            <p:cNvSpPr>
              <a:spLocks noChangeArrowheads="1"/>
            </p:cNvSpPr>
            <p:nvPr/>
          </p:nvSpPr>
          <p:spPr bwMode="auto">
            <a:xfrm>
              <a:off x="740" y="2911"/>
              <a:ext cx="419" cy="469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ko-KR" i="1">
                  <a:latin typeface="HY엽서L" pitchFamily="18" charset="-127"/>
                  <a:ea typeface="HY엽서L" pitchFamily="18" charset="-127"/>
                </a:rPr>
                <a:t>0</a:t>
              </a:r>
            </a:p>
          </p:txBody>
        </p:sp>
        <p:sp>
          <p:nvSpPr>
            <p:cNvPr id="15413" name="AutoShape 30"/>
            <p:cNvSpPr>
              <a:spLocks noChangeArrowheads="1"/>
            </p:cNvSpPr>
            <p:nvPr/>
          </p:nvSpPr>
          <p:spPr bwMode="auto">
            <a:xfrm>
              <a:off x="1121" y="2911"/>
              <a:ext cx="419" cy="469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ko-KR" i="1">
                  <a:latin typeface="HY엽서L" pitchFamily="18" charset="-127"/>
                  <a:ea typeface="HY엽서L" pitchFamily="18" charset="-127"/>
                </a:rPr>
                <a:t>1</a:t>
              </a:r>
            </a:p>
          </p:txBody>
        </p:sp>
        <p:sp>
          <p:nvSpPr>
            <p:cNvPr id="15414" name="AutoShape 31"/>
            <p:cNvSpPr>
              <a:spLocks noChangeArrowheads="1"/>
            </p:cNvSpPr>
            <p:nvPr/>
          </p:nvSpPr>
          <p:spPr bwMode="auto">
            <a:xfrm>
              <a:off x="1501" y="2911"/>
              <a:ext cx="420" cy="469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ko-KR" i="1">
                  <a:latin typeface="HY엽서L" pitchFamily="18" charset="-127"/>
                  <a:ea typeface="HY엽서L" pitchFamily="18" charset="-127"/>
                </a:rPr>
                <a:t>2</a:t>
              </a:r>
            </a:p>
          </p:txBody>
        </p:sp>
        <p:sp>
          <p:nvSpPr>
            <p:cNvPr id="15415" name="AutoShape 32"/>
            <p:cNvSpPr>
              <a:spLocks noChangeArrowheads="1"/>
            </p:cNvSpPr>
            <p:nvPr/>
          </p:nvSpPr>
          <p:spPr bwMode="auto">
            <a:xfrm>
              <a:off x="1881" y="2911"/>
              <a:ext cx="420" cy="469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ko-KR" i="1">
                  <a:latin typeface="HY엽서L" pitchFamily="18" charset="-127"/>
                  <a:ea typeface="HY엽서L" pitchFamily="18" charset="-127"/>
                </a:rPr>
                <a:t>3</a:t>
              </a:r>
            </a:p>
          </p:txBody>
        </p:sp>
        <p:sp>
          <p:nvSpPr>
            <p:cNvPr id="15416" name="AutoShape 33"/>
            <p:cNvSpPr>
              <a:spLocks noChangeArrowheads="1"/>
            </p:cNvSpPr>
            <p:nvPr/>
          </p:nvSpPr>
          <p:spPr bwMode="auto">
            <a:xfrm>
              <a:off x="2261" y="2911"/>
              <a:ext cx="419" cy="469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ko-KR" i="1">
                  <a:latin typeface="HY엽서L" pitchFamily="18" charset="-127"/>
                  <a:ea typeface="HY엽서L" pitchFamily="18" charset="-127"/>
                </a:rPr>
                <a:t>4</a:t>
              </a:r>
            </a:p>
          </p:txBody>
        </p:sp>
        <p:sp>
          <p:nvSpPr>
            <p:cNvPr id="15417" name="AutoShape 34"/>
            <p:cNvSpPr>
              <a:spLocks noChangeArrowheads="1"/>
            </p:cNvSpPr>
            <p:nvPr/>
          </p:nvSpPr>
          <p:spPr bwMode="auto">
            <a:xfrm>
              <a:off x="2650" y="2911"/>
              <a:ext cx="419" cy="469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ko-KR" i="1">
                  <a:latin typeface="HY엽서L" pitchFamily="18" charset="-127"/>
                  <a:ea typeface="HY엽서L" pitchFamily="18" charset="-127"/>
                </a:rPr>
                <a:t>5</a:t>
              </a:r>
            </a:p>
          </p:txBody>
        </p:sp>
        <p:sp>
          <p:nvSpPr>
            <p:cNvPr id="15418" name="AutoShape 35"/>
            <p:cNvSpPr>
              <a:spLocks noChangeArrowheads="1"/>
            </p:cNvSpPr>
            <p:nvPr/>
          </p:nvSpPr>
          <p:spPr bwMode="auto">
            <a:xfrm>
              <a:off x="3021" y="2911"/>
              <a:ext cx="419" cy="469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ko-KR" i="1">
                  <a:latin typeface="HY엽서L" pitchFamily="18" charset="-127"/>
                  <a:ea typeface="HY엽서L" pitchFamily="18" charset="-127"/>
                </a:rPr>
                <a:t>6</a:t>
              </a:r>
            </a:p>
          </p:txBody>
        </p:sp>
        <p:sp>
          <p:nvSpPr>
            <p:cNvPr id="15419" name="AutoShape 36"/>
            <p:cNvSpPr>
              <a:spLocks noChangeArrowheads="1"/>
            </p:cNvSpPr>
            <p:nvPr/>
          </p:nvSpPr>
          <p:spPr bwMode="auto">
            <a:xfrm>
              <a:off x="3401" y="2911"/>
              <a:ext cx="420" cy="469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ko-KR" i="1">
                  <a:latin typeface="HY엽서L" pitchFamily="18" charset="-127"/>
                  <a:ea typeface="HY엽서L" pitchFamily="18" charset="-127"/>
                </a:rPr>
                <a:t>7</a:t>
              </a:r>
            </a:p>
          </p:txBody>
        </p:sp>
        <p:sp>
          <p:nvSpPr>
            <p:cNvPr id="15420" name="AutoShape 37"/>
            <p:cNvSpPr>
              <a:spLocks noChangeArrowheads="1"/>
            </p:cNvSpPr>
            <p:nvPr/>
          </p:nvSpPr>
          <p:spPr bwMode="auto">
            <a:xfrm>
              <a:off x="3781" y="2911"/>
              <a:ext cx="419" cy="469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ko-KR" i="1">
                  <a:latin typeface="HY엽서L" pitchFamily="18" charset="-127"/>
                  <a:ea typeface="HY엽서L" pitchFamily="18" charset="-127"/>
                </a:rPr>
                <a:t>8</a:t>
              </a:r>
            </a:p>
          </p:txBody>
        </p:sp>
        <p:sp>
          <p:nvSpPr>
            <p:cNvPr id="15421" name="AutoShape 38"/>
            <p:cNvSpPr>
              <a:spLocks noChangeArrowheads="1"/>
            </p:cNvSpPr>
            <p:nvPr/>
          </p:nvSpPr>
          <p:spPr bwMode="auto">
            <a:xfrm>
              <a:off x="4161" y="2911"/>
              <a:ext cx="419" cy="469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ko-KR" i="1">
                  <a:latin typeface="HY엽서L" pitchFamily="18" charset="-127"/>
                  <a:ea typeface="HY엽서L" pitchFamily="18" charset="-127"/>
                </a:rPr>
                <a:t>9</a:t>
              </a:r>
            </a:p>
          </p:txBody>
        </p:sp>
        <p:sp>
          <p:nvSpPr>
            <p:cNvPr id="15422" name="AutoShape 39"/>
            <p:cNvSpPr>
              <a:spLocks noChangeArrowheads="1"/>
            </p:cNvSpPr>
            <p:nvPr/>
          </p:nvSpPr>
          <p:spPr bwMode="auto">
            <a:xfrm>
              <a:off x="4541" y="2911"/>
              <a:ext cx="419" cy="469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ko-KR" i="1">
                  <a:latin typeface="HY엽서L" pitchFamily="18" charset="-127"/>
                  <a:ea typeface="HY엽서L" pitchFamily="18" charset="-127"/>
                </a:rPr>
                <a:t>10</a:t>
              </a:r>
            </a:p>
          </p:txBody>
        </p:sp>
      </p:grpSp>
      <p:grpSp>
        <p:nvGrpSpPr>
          <p:cNvPr id="15365" name="Group 81"/>
          <p:cNvGrpSpPr>
            <a:grpSpLocks/>
          </p:cNvGrpSpPr>
          <p:nvPr/>
        </p:nvGrpSpPr>
        <p:grpSpPr bwMode="auto">
          <a:xfrm>
            <a:off x="2309552" y="4273575"/>
            <a:ext cx="944563" cy="1101725"/>
            <a:chOff x="2394" y="2529"/>
            <a:chExt cx="679" cy="750"/>
          </a:xfrm>
        </p:grpSpPr>
        <p:sp>
          <p:nvSpPr>
            <p:cNvPr id="15367" name="Freeform 47"/>
            <p:cNvSpPr>
              <a:spLocks/>
            </p:cNvSpPr>
            <p:nvPr/>
          </p:nvSpPr>
          <p:spPr bwMode="auto">
            <a:xfrm>
              <a:off x="2394" y="3272"/>
              <a:ext cx="31" cy="7"/>
            </a:xfrm>
            <a:custGeom>
              <a:avLst/>
              <a:gdLst>
                <a:gd name="T0" fmla="*/ 0 w 93"/>
                <a:gd name="T1" fmla="*/ 0 h 19"/>
                <a:gd name="T2" fmla="*/ 0 w 93"/>
                <a:gd name="T3" fmla="*/ 0 h 19"/>
                <a:gd name="T4" fmla="*/ 0 w 93"/>
                <a:gd name="T5" fmla="*/ 0 h 19"/>
                <a:gd name="T6" fmla="*/ 0 w 93"/>
                <a:gd name="T7" fmla="*/ 0 h 19"/>
                <a:gd name="T8" fmla="*/ 0 w 93"/>
                <a:gd name="T9" fmla="*/ 0 h 19"/>
                <a:gd name="T10" fmla="*/ 0 w 93"/>
                <a:gd name="T11" fmla="*/ 0 h 19"/>
                <a:gd name="T12" fmla="*/ 0 w 93"/>
                <a:gd name="T13" fmla="*/ 0 h 19"/>
                <a:gd name="T14" fmla="*/ 0 w 93"/>
                <a:gd name="T15" fmla="*/ 0 h 19"/>
                <a:gd name="T16" fmla="*/ 0 w 93"/>
                <a:gd name="T17" fmla="*/ 0 h 19"/>
                <a:gd name="T18" fmla="*/ 0 w 93"/>
                <a:gd name="T19" fmla="*/ 0 h 19"/>
                <a:gd name="T20" fmla="*/ 0 w 93"/>
                <a:gd name="T21" fmla="*/ 0 h 19"/>
                <a:gd name="T22" fmla="*/ 0 w 93"/>
                <a:gd name="T23" fmla="*/ 0 h 19"/>
                <a:gd name="T24" fmla="*/ 0 w 93"/>
                <a:gd name="T25" fmla="*/ 0 h 19"/>
                <a:gd name="T26" fmla="*/ 0 w 93"/>
                <a:gd name="T27" fmla="*/ 0 h 19"/>
                <a:gd name="T28" fmla="*/ 0 w 93"/>
                <a:gd name="T29" fmla="*/ 0 h 19"/>
                <a:gd name="T30" fmla="*/ 0 w 93"/>
                <a:gd name="T31" fmla="*/ 0 h 19"/>
                <a:gd name="T32" fmla="*/ 0 w 93"/>
                <a:gd name="T33" fmla="*/ 0 h 19"/>
                <a:gd name="T34" fmla="*/ 0 w 93"/>
                <a:gd name="T35" fmla="*/ 0 h 19"/>
                <a:gd name="T36" fmla="*/ 0 w 93"/>
                <a:gd name="T37" fmla="*/ 0 h 19"/>
                <a:gd name="T38" fmla="*/ 0 w 93"/>
                <a:gd name="T39" fmla="*/ 0 h 19"/>
                <a:gd name="T40" fmla="*/ 0 w 93"/>
                <a:gd name="T41" fmla="*/ 0 h 19"/>
                <a:gd name="T42" fmla="*/ 0 w 93"/>
                <a:gd name="T43" fmla="*/ 0 h 19"/>
                <a:gd name="T44" fmla="*/ 0 w 93"/>
                <a:gd name="T45" fmla="*/ 0 h 19"/>
                <a:gd name="T46" fmla="*/ 0 w 93"/>
                <a:gd name="T47" fmla="*/ 0 h 19"/>
                <a:gd name="T48" fmla="*/ 0 w 93"/>
                <a:gd name="T49" fmla="*/ 0 h 19"/>
                <a:gd name="T50" fmla="*/ 0 w 93"/>
                <a:gd name="T51" fmla="*/ 0 h 19"/>
                <a:gd name="T52" fmla="*/ 0 w 93"/>
                <a:gd name="T53" fmla="*/ 0 h 19"/>
                <a:gd name="T54" fmla="*/ 0 w 93"/>
                <a:gd name="T55" fmla="*/ 0 h 19"/>
                <a:gd name="T56" fmla="*/ 0 w 93"/>
                <a:gd name="T57" fmla="*/ 0 h 19"/>
                <a:gd name="T58" fmla="*/ 0 w 93"/>
                <a:gd name="T59" fmla="*/ 0 h 19"/>
                <a:gd name="T60" fmla="*/ 0 w 93"/>
                <a:gd name="T61" fmla="*/ 0 h 19"/>
                <a:gd name="T62" fmla="*/ 0 w 93"/>
                <a:gd name="T63" fmla="*/ 0 h 19"/>
                <a:gd name="T64" fmla="*/ 0 w 93"/>
                <a:gd name="T65" fmla="*/ 0 h 1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3"/>
                <a:gd name="T100" fmla="*/ 0 h 19"/>
                <a:gd name="T101" fmla="*/ 93 w 93"/>
                <a:gd name="T102" fmla="*/ 19 h 1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3" h="19">
                  <a:moveTo>
                    <a:pt x="47" y="19"/>
                  </a:moveTo>
                  <a:lnTo>
                    <a:pt x="56" y="19"/>
                  </a:lnTo>
                  <a:lnTo>
                    <a:pt x="65" y="18"/>
                  </a:lnTo>
                  <a:lnTo>
                    <a:pt x="72" y="18"/>
                  </a:lnTo>
                  <a:lnTo>
                    <a:pt x="79" y="17"/>
                  </a:lnTo>
                  <a:lnTo>
                    <a:pt x="85" y="16"/>
                  </a:lnTo>
                  <a:lnTo>
                    <a:pt x="90" y="13"/>
                  </a:lnTo>
                  <a:lnTo>
                    <a:pt x="92" y="12"/>
                  </a:lnTo>
                  <a:lnTo>
                    <a:pt x="93" y="10"/>
                  </a:lnTo>
                  <a:lnTo>
                    <a:pt x="92" y="9"/>
                  </a:lnTo>
                  <a:lnTo>
                    <a:pt x="90" y="6"/>
                  </a:lnTo>
                  <a:lnTo>
                    <a:pt x="85" y="5"/>
                  </a:lnTo>
                  <a:lnTo>
                    <a:pt x="79" y="3"/>
                  </a:lnTo>
                  <a:lnTo>
                    <a:pt x="72" y="2"/>
                  </a:lnTo>
                  <a:lnTo>
                    <a:pt x="65" y="2"/>
                  </a:lnTo>
                  <a:lnTo>
                    <a:pt x="56" y="0"/>
                  </a:lnTo>
                  <a:lnTo>
                    <a:pt x="47" y="0"/>
                  </a:lnTo>
                  <a:lnTo>
                    <a:pt x="37" y="0"/>
                  </a:lnTo>
                  <a:lnTo>
                    <a:pt x="28" y="2"/>
                  </a:lnTo>
                  <a:lnTo>
                    <a:pt x="21" y="2"/>
                  </a:lnTo>
                  <a:lnTo>
                    <a:pt x="14" y="3"/>
                  </a:lnTo>
                  <a:lnTo>
                    <a:pt x="8" y="5"/>
                  </a:lnTo>
                  <a:lnTo>
                    <a:pt x="4" y="6"/>
                  </a:lnTo>
                  <a:lnTo>
                    <a:pt x="1" y="9"/>
                  </a:lnTo>
                  <a:lnTo>
                    <a:pt x="0" y="10"/>
                  </a:lnTo>
                  <a:lnTo>
                    <a:pt x="1" y="12"/>
                  </a:lnTo>
                  <a:lnTo>
                    <a:pt x="4" y="13"/>
                  </a:lnTo>
                  <a:lnTo>
                    <a:pt x="8" y="16"/>
                  </a:lnTo>
                  <a:lnTo>
                    <a:pt x="14" y="17"/>
                  </a:lnTo>
                  <a:lnTo>
                    <a:pt x="21" y="18"/>
                  </a:lnTo>
                  <a:lnTo>
                    <a:pt x="28" y="18"/>
                  </a:lnTo>
                  <a:lnTo>
                    <a:pt x="37" y="19"/>
                  </a:lnTo>
                  <a:lnTo>
                    <a:pt x="47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68" name="Freeform 48"/>
            <p:cNvSpPr>
              <a:spLocks/>
            </p:cNvSpPr>
            <p:nvPr/>
          </p:nvSpPr>
          <p:spPr bwMode="auto">
            <a:xfrm>
              <a:off x="2531" y="3271"/>
              <a:ext cx="31" cy="6"/>
            </a:xfrm>
            <a:custGeom>
              <a:avLst/>
              <a:gdLst>
                <a:gd name="T0" fmla="*/ 0 w 94"/>
                <a:gd name="T1" fmla="*/ 0 h 18"/>
                <a:gd name="T2" fmla="*/ 0 w 94"/>
                <a:gd name="T3" fmla="*/ 0 h 18"/>
                <a:gd name="T4" fmla="*/ 0 w 94"/>
                <a:gd name="T5" fmla="*/ 0 h 18"/>
                <a:gd name="T6" fmla="*/ 0 w 94"/>
                <a:gd name="T7" fmla="*/ 0 h 18"/>
                <a:gd name="T8" fmla="*/ 0 w 94"/>
                <a:gd name="T9" fmla="*/ 0 h 18"/>
                <a:gd name="T10" fmla="*/ 0 w 94"/>
                <a:gd name="T11" fmla="*/ 0 h 18"/>
                <a:gd name="T12" fmla="*/ 0 w 94"/>
                <a:gd name="T13" fmla="*/ 0 h 18"/>
                <a:gd name="T14" fmla="*/ 0 w 94"/>
                <a:gd name="T15" fmla="*/ 0 h 18"/>
                <a:gd name="T16" fmla="*/ 0 w 94"/>
                <a:gd name="T17" fmla="*/ 0 h 18"/>
                <a:gd name="T18" fmla="*/ 0 w 94"/>
                <a:gd name="T19" fmla="*/ 0 h 18"/>
                <a:gd name="T20" fmla="*/ 0 w 94"/>
                <a:gd name="T21" fmla="*/ 0 h 18"/>
                <a:gd name="T22" fmla="*/ 0 w 94"/>
                <a:gd name="T23" fmla="*/ 0 h 18"/>
                <a:gd name="T24" fmla="*/ 0 w 94"/>
                <a:gd name="T25" fmla="*/ 0 h 18"/>
                <a:gd name="T26" fmla="*/ 0 w 94"/>
                <a:gd name="T27" fmla="*/ 0 h 18"/>
                <a:gd name="T28" fmla="*/ 0 w 94"/>
                <a:gd name="T29" fmla="*/ 0 h 18"/>
                <a:gd name="T30" fmla="*/ 0 w 94"/>
                <a:gd name="T31" fmla="*/ 0 h 18"/>
                <a:gd name="T32" fmla="*/ 0 w 94"/>
                <a:gd name="T33" fmla="*/ 0 h 18"/>
                <a:gd name="T34" fmla="*/ 0 w 94"/>
                <a:gd name="T35" fmla="*/ 0 h 18"/>
                <a:gd name="T36" fmla="*/ 0 w 94"/>
                <a:gd name="T37" fmla="*/ 0 h 18"/>
                <a:gd name="T38" fmla="*/ 0 w 94"/>
                <a:gd name="T39" fmla="*/ 0 h 18"/>
                <a:gd name="T40" fmla="*/ 0 w 94"/>
                <a:gd name="T41" fmla="*/ 0 h 18"/>
                <a:gd name="T42" fmla="*/ 0 w 94"/>
                <a:gd name="T43" fmla="*/ 0 h 18"/>
                <a:gd name="T44" fmla="*/ 0 w 94"/>
                <a:gd name="T45" fmla="*/ 0 h 18"/>
                <a:gd name="T46" fmla="*/ 0 w 94"/>
                <a:gd name="T47" fmla="*/ 0 h 18"/>
                <a:gd name="T48" fmla="*/ 0 w 94"/>
                <a:gd name="T49" fmla="*/ 0 h 18"/>
                <a:gd name="T50" fmla="*/ 0 w 94"/>
                <a:gd name="T51" fmla="*/ 0 h 18"/>
                <a:gd name="T52" fmla="*/ 0 w 94"/>
                <a:gd name="T53" fmla="*/ 0 h 18"/>
                <a:gd name="T54" fmla="*/ 0 w 94"/>
                <a:gd name="T55" fmla="*/ 0 h 18"/>
                <a:gd name="T56" fmla="*/ 0 w 94"/>
                <a:gd name="T57" fmla="*/ 0 h 18"/>
                <a:gd name="T58" fmla="*/ 0 w 94"/>
                <a:gd name="T59" fmla="*/ 0 h 18"/>
                <a:gd name="T60" fmla="*/ 0 w 94"/>
                <a:gd name="T61" fmla="*/ 0 h 18"/>
                <a:gd name="T62" fmla="*/ 0 w 94"/>
                <a:gd name="T63" fmla="*/ 0 h 18"/>
                <a:gd name="T64" fmla="*/ 0 w 94"/>
                <a:gd name="T65" fmla="*/ 0 h 1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4"/>
                <a:gd name="T100" fmla="*/ 0 h 18"/>
                <a:gd name="T101" fmla="*/ 94 w 94"/>
                <a:gd name="T102" fmla="*/ 18 h 1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4" h="18">
                  <a:moveTo>
                    <a:pt x="47" y="18"/>
                  </a:moveTo>
                  <a:lnTo>
                    <a:pt x="56" y="18"/>
                  </a:lnTo>
                  <a:lnTo>
                    <a:pt x="66" y="17"/>
                  </a:lnTo>
                  <a:lnTo>
                    <a:pt x="73" y="17"/>
                  </a:lnTo>
                  <a:lnTo>
                    <a:pt x="80" y="16"/>
                  </a:lnTo>
                  <a:lnTo>
                    <a:pt x="86" y="15"/>
                  </a:lnTo>
                  <a:lnTo>
                    <a:pt x="90" y="13"/>
                  </a:lnTo>
                  <a:lnTo>
                    <a:pt x="93" y="11"/>
                  </a:lnTo>
                  <a:lnTo>
                    <a:pt x="94" y="9"/>
                  </a:lnTo>
                  <a:lnTo>
                    <a:pt x="93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0" y="2"/>
                  </a:lnTo>
                  <a:lnTo>
                    <a:pt x="73" y="1"/>
                  </a:lnTo>
                  <a:lnTo>
                    <a:pt x="66" y="1"/>
                  </a:lnTo>
                  <a:lnTo>
                    <a:pt x="56" y="0"/>
                  </a:lnTo>
                  <a:lnTo>
                    <a:pt x="47" y="0"/>
                  </a:lnTo>
                  <a:lnTo>
                    <a:pt x="38" y="0"/>
                  </a:lnTo>
                  <a:lnTo>
                    <a:pt x="28" y="1"/>
                  </a:lnTo>
                  <a:lnTo>
                    <a:pt x="21" y="1"/>
                  </a:lnTo>
                  <a:lnTo>
                    <a:pt x="14" y="2"/>
                  </a:lnTo>
                  <a:lnTo>
                    <a:pt x="8" y="4"/>
                  </a:lnTo>
                  <a:lnTo>
                    <a:pt x="4" y="6"/>
                  </a:lnTo>
                  <a:lnTo>
                    <a:pt x="1" y="8"/>
                  </a:lnTo>
                  <a:lnTo>
                    <a:pt x="0" y="9"/>
                  </a:lnTo>
                  <a:lnTo>
                    <a:pt x="1" y="11"/>
                  </a:lnTo>
                  <a:lnTo>
                    <a:pt x="4" y="13"/>
                  </a:lnTo>
                  <a:lnTo>
                    <a:pt x="8" y="15"/>
                  </a:lnTo>
                  <a:lnTo>
                    <a:pt x="14" y="16"/>
                  </a:lnTo>
                  <a:lnTo>
                    <a:pt x="21" y="17"/>
                  </a:lnTo>
                  <a:lnTo>
                    <a:pt x="28" y="17"/>
                  </a:lnTo>
                  <a:lnTo>
                    <a:pt x="38" y="18"/>
                  </a:lnTo>
                  <a:lnTo>
                    <a:pt x="47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69" name="Freeform 49"/>
            <p:cNvSpPr>
              <a:spLocks/>
            </p:cNvSpPr>
            <p:nvPr/>
          </p:nvSpPr>
          <p:spPr bwMode="auto">
            <a:xfrm>
              <a:off x="2687" y="3272"/>
              <a:ext cx="31" cy="7"/>
            </a:xfrm>
            <a:custGeom>
              <a:avLst/>
              <a:gdLst>
                <a:gd name="T0" fmla="*/ 0 w 93"/>
                <a:gd name="T1" fmla="*/ 0 h 19"/>
                <a:gd name="T2" fmla="*/ 0 w 93"/>
                <a:gd name="T3" fmla="*/ 0 h 19"/>
                <a:gd name="T4" fmla="*/ 0 w 93"/>
                <a:gd name="T5" fmla="*/ 0 h 19"/>
                <a:gd name="T6" fmla="*/ 0 w 93"/>
                <a:gd name="T7" fmla="*/ 0 h 19"/>
                <a:gd name="T8" fmla="*/ 0 w 93"/>
                <a:gd name="T9" fmla="*/ 0 h 19"/>
                <a:gd name="T10" fmla="*/ 0 w 93"/>
                <a:gd name="T11" fmla="*/ 0 h 19"/>
                <a:gd name="T12" fmla="*/ 0 w 93"/>
                <a:gd name="T13" fmla="*/ 0 h 19"/>
                <a:gd name="T14" fmla="*/ 0 w 93"/>
                <a:gd name="T15" fmla="*/ 0 h 19"/>
                <a:gd name="T16" fmla="*/ 0 w 93"/>
                <a:gd name="T17" fmla="*/ 0 h 19"/>
                <a:gd name="T18" fmla="*/ 0 w 93"/>
                <a:gd name="T19" fmla="*/ 0 h 19"/>
                <a:gd name="T20" fmla="*/ 0 w 93"/>
                <a:gd name="T21" fmla="*/ 0 h 19"/>
                <a:gd name="T22" fmla="*/ 0 w 93"/>
                <a:gd name="T23" fmla="*/ 0 h 19"/>
                <a:gd name="T24" fmla="*/ 0 w 93"/>
                <a:gd name="T25" fmla="*/ 0 h 19"/>
                <a:gd name="T26" fmla="*/ 0 w 93"/>
                <a:gd name="T27" fmla="*/ 0 h 19"/>
                <a:gd name="T28" fmla="*/ 0 w 93"/>
                <a:gd name="T29" fmla="*/ 0 h 19"/>
                <a:gd name="T30" fmla="*/ 0 w 93"/>
                <a:gd name="T31" fmla="*/ 0 h 19"/>
                <a:gd name="T32" fmla="*/ 0 w 93"/>
                <a:gd name="T33" fmla="*/ 0 h 19"/>
                <a:gd name="T34" fmla="*/ 0 w 93"/>
                <a:gd name="T35" fmla="*/ 0 h 19"/>
                <a:gd name="T36" fmla="*/ 0 w 93"/>
                <a:gd name="T37" fmla="*/ 0 h 19"/>
                <a:gd name="T38" fmla="*/ 0 w 93"/>
                <a:gd name="T39" fmla="*/ 0 h 19"/>
                <a:gd name="T40" fmla="*/ 0 w 93"/>
                <a:gd name="T41" fmla="*/ 0 h 19"/>
                <a:gd name="T42" fmla="*/ 0 w 93"/>
                <a:gd name="T43" fmla="*/ 0 h 19"/>
                <a:gd name="T44" fmla="*/ 0 w 93"/>
                <a:gd name="T45" fmla="*/ 0 h 19"/>
                <a:gd name="T46" fmla="*/ 0 w 93"/>
                <a:gd name="T47" fmla="*/ 0 h 19"/>
                <a:gd name="T48" fmla="*/ 0 w 93"/>
                <a:gd name="T49" fmla="*/ 0 h 19"/>
                <a:gd name="T50" fmla="*/ 0 w 93"/>
                <a:gd name="T51" fmla="*/ 0 h 19"/>
                <a:gd name="T52" fmla="*/ 0 w 93"/>
                <a:gd name="T53" fmla="*/ 0 h 19"/>
                <a:gd name="T54" fmla="*/ 0 w 93"/>
                <a:gd name="T55" fmla="*/ 0 h 19"/>
                <a:gd name="T56" fmla="*/ 0 w 93"/>
                <a:gd name="T57" fmla="*/ 0 h 19"/>
                <a:gd name="T58" fmla="*/ 0 w 93"/>
                <a:gd name="T59" fmla="*/ 0 h 19"/>
                <a:gd name="T60" fmla="*/ 0 w 93"/>
                <a:gd name="T61" fmla="*/ 0 h 19"/>
                <a:gd name="T62" fmla="*/ 0 w 93"/>
                <a:gd name="T63" fmla="*/ 0 h 19"/>
                <a:gd name="T64" fmla="*/ 0 w 93"/>
                <a:gd name="T65" fmla="*/ 0 h 1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3"/>
                <a:gd name="T100" fmla="*/ 0 h 19"/>
                <a:gd name="T101" fmla="*/ 93 w 93"/>
                <a:gd name="T102" fmla="*/ 19 h 1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3" h="19">
                  <a:moveTo>
                    <a:pt x="47" y="19"/>
                  </a:moveTo>
                  <a:lnTo>
                    <a:pt x="56" y="19"/>
                  </a:lnTo>
                  <a:lnTo>
                    <a:pt x="65" y="18"/>
                  </a:lnTo>
                  <a:lnTo>
                    <a:pt x="72" y="18"/>
                  </a:lnTo>
                  <a:lnTo>
                    <a:pt x="79" y="17"/>
                  </a:lnTo>
                  <a:lnTo>
                    <a:pt x="85" y="16"/>
                  </a:lnTo>
                  <a:lnTo>
                    <a:pt x="90" y="13"/>
                  </a:lnTo>
                  <a:lnTo>
                    <a:pt x="92" y="12"/>
                  </a:lnTo>
                  <a:lnTo>
                    <a:pt x="93" y="10"/>
                  </a:lnTo>
                  <a:lnTo>
                    <a:pt x="92" y="9"/>
                  </a:lnTo>
                  <a:lnTo>
                    <a:pt x="90" y="6"/>
                  </a:lnTo>
                  <a:lnTo>
                    <a:pt x="85" y="5"/>
                  </a:lnTo>
                  <a:lnTo>
                    <a:pt x="79" y="3"/>
                  </a:lnTo>
                  <a:lnTo>
                    <a:pt x="72" y="2"/>
                  </a:lnTo>
                  <a:lnTo>
                    <a:pt x="65" y="2"/>
                  </a:lnTo>
                  <a:lnTo>
                    <a:pt x="56" y="0"/>
                  </a:lnTo>
                  <a:lnTo>
                    <a:pt x="47" y="0"/>
                  </a:lnTo>
                  <a:lnTo>
                    <a:pt x="37" y="0"/>
                  </a:lnTo>
                  <a:lnTo>
                    <a:pt x="28" y="2"/>
                  </a:lnTo>
                  <a:lnTo>
                    <a:pt x="21" y="2"/>
                  </a:lnTo>
                  <a:lnTo>
                    <a:pt x="14" y="3"/>
                  </a:lnTo>
                  <a:lnTo>
                    <a:pt x="8" y="5"/>
                  </a:lnTo>
                  <a:lnTo>
                    <a:pt x="3" y="6"/>
                  </a:lnTo>
                  <a:lnTo>
                    <a:pt x="1" y="9"/>
                  </a:lnTo>
                  <a:lnTo>
                    <a:pt x="0" y="10"/>
                  </a:lnTo>
                  <a:lnTo>
                    <a:pt x="1" y="12"/>
                  </a:lnTo>
                  <a:lnTo>
                    <a:pt x="3" y="13"/>
                  </a:lnTo>
                  <a:lnTo>
                    <a:pt x="8" y="16"/>
                  </a:lnTo>
                  <a:lnTo>
                    <a:pt x="14" y="17"/>
                  </a:lnTo>
                  <a:lnTo>
                    <a:pt x="21" y="18"/>
                  </a:lnTo>
                  <a:lnTo>
                    <a:pt x="28" y="18"/>
                  </a:lnTo>
                  <a:lnTo>
                    <a:pt x="37" y="19"/>
                  </a:lnTo>
                  <a:lnTo>
                    <a:pt x="47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70" name="Freeform 50"/>
            <p:cNvSpPr>
              <a:spLocks/>
            </p:cNvSpPr>
            <p:nvPr/>
          </p:nvSpPr>
          <p:spPr bwMode="auto">
            <a:xfrm>
              <a:off x="2753" y="2547"/>
              <a:ext cx="70" cy="72"/>
            </a:xfrm>
            <a:custGeom>
              <a:avLst/>
              <a:gdLst>
                <a:gd name="T0" fmla="*/ 0 w 209"/>
                <a:gd name="T1" fmla="*/ 0 h 218"/>
                <a:gd name="T2" fmla="*/ 0 w 209"/>
                <a:gd name="T3" fmla="*/ 0 h 218"/>
                <a:gd name="T4" fmla="*/ 0 w 209"/>
                <a:gd name="T5" fmla="*/ 0 h 218"/>
                <a:gd name="T6" fmla="*/ 0 w 209"/>
                <a:gd name="T7" fmla="*/ 0 h 218"/>
                <a:gd name="T8" fmla="*/ 0 w 209"/>
                <a:gd name="T9" fmla="*/ 0 h 218"/>
                <a:gd name="T10" fmla="*/ 0 w 209"/>
                <a:gd name="T11" fmla="*/ 0 h 218"/>
                <a:gd name="T12" fmla="*/ 0 w 209"/>
                <a:gd name="T13" fmla="*/ 0 h 218"/>
                <a:gd name="T14" fmla="*/ 0 w 209"/>
                <a:gd name="T15" fmla="*/ 0 h 218"/>
                <a:gd name="T16" fmla="*/ 0 w 209"/>
                <a:gd name="T17" fmla="*/ 0 h 218"/>
                <a:gd name="T18" fmla="*/ 0 w 209"/>
                <a:gd name="T19" fmla="*/ 0 h 218"/>
                <a:gd name="T20" fmla="*/ 0 w 209"/>
                <a:gd name="T21" fmla="*/ 0 h 218"/>
                <a:gd name="T22" fmla="*/ 0 w 209"/>
                <a:gd name="T23" fmla="*/ 0 h 218"/>
                <a:gd name="T24" fmla="*/ 0 w 209"/>
                <a:gd name="T25" fmla="*/ 0 h 218"/>
                <a:gd name="T26" fmla="*/ 0 w 209"/>
                <a:gd name="T27" fmla="*/ 0 h 218"/>
                <a:gd name="T28" fmla="*/ 0 w 209"/>
                <a:gd name="T29" fmla="*/ 0 h 218"/>
                <a:gd name="T30" fmla="*/ 0 w 209"/>
                <a:gd name="T31" fmla="*/ 0 h 218"/>
                <a:gd name="T32" fmla="*/ 0 w 209"/>
                <a:gd name="T33" fmla="*/ 0 h 218"/>
                <a:gd name="T34" fmla="*/ 0 w 209"/>
                <a:gd name="T35" fmla="*/ 0 h 218"/>
                <a:gd name="T36" fmla="*/ 0 w 209"/>
                <a:gd name="T37" fmla="*/ 0 h 218"/>
                <a:gd name="T38" fmla="*/ 0 w 209"/>
                <a:gd name="T39" fmla="*/ 0 h 218"/>
                <a:gd name="T40" fmla="*/ 0 w 209"/>
                <a:gd name="T41" fmla="*/ 0 h 218"/>
                <a:gd name="T42" fmla="*/ 0 w 209"/>
                <a:gd name="T43" fmla="*/ 0 h 218"/>
                <a:gd name="T44" fmla="*/ 0 w 209"/>
                <a:gd name="T45" fmla="*/ 0 h 218"/>
                <a:gd name="T46" fmla="*/ 0 w 209"/>
                <a:gd name="T47" fmla="*/ 0 h 218"/>
                <a:gd name="T48" fmla="*/ 0 w 209"/>
                <a:gd name="T49" fmla="*/ 0 h 218"/>
                <a:gd name="T50" fmla="*/ 0 w 209"/>
                <a:gd name="T51" fmla="*/ 0 h 218"/>
                <a:gd name="T52" fmla="*/ 0 w 209"/>
                <a:gd name="T53" fmla="*/ 0 h 218"/>
                <a:gd name="T54" fmla="*/ 0 w 209"/>
                <a:gd name="T55" fmla="*/ 0 h 218"/>
                <a:gd name="T56" fmla="*/ 0 w 209"/>
                <a:gd name="T57" fmla="*/ 0 h 218"/>
                <a:gd name="T58" fmla="*/ 0 w 209"/>
                <a:gd name="T59" fmla="*/ 0 h 218"/>
                <a:gd name="T60" fmla="*/ 0 w 209"/>
                <a:gd name="T61" fmla="*/ 0 h 218"/>
                <a:gd name="T62" fmla="*/ 0 w 209"/>
                <a:gd name="T63" fmla="*/ 0 h 218"/>
                <a:gd name="T64" fmla="*/ 0 w 209"/>
                <a:gd name="T65" fmla="*/ 0 h 21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09"/>
                <a:gd name="T100" fmla="*/ 0 h 218"/>
                <a:gd name="T101" fmla="*/ 209 w 209"/>
                <a:gd name="T102" fmla="*/ 218 h 21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09" h="218">
                  <a:moveTo>
                    <a:pt x="152" y="210"/>
                  </a:moveTo>
                  <a:lnTo>
                    <a:pt x="167" y="200"/>
                  </a:lnTo>
                  <a:lnTo>
                    <a:pt x="181" y="191"/>
                  </a:lnTo>
                  <a:lnTo>
                    <a:pt x="193" y="180"/>
                  </a:lnTo>
                  <a:lnTo>
                    <a:pt x="202" y="169"/>
                  </a:lnTo>
                  <a:lnTo>
                    <a:pt x="208" y="156"/>
                  </a:lnTo>
                  <a:lnTo>
                    <a:pt x="209" y="141"/>
                  </a:lnTo>
                  <a:lnTo>
                    <a:pt x="207" y="123"/>
                  </a:lnTo>
                  <a:lnTo>
                    <a:pt x="198" y="103"/>
                  </a:lnTo>
                  <a:lnTo>
                    <a:pt x="184" y="82"/>
                  </a:lnTo>
                  <a:lnTo>
                    <a:pt x="166" y="60"/>
                  </a:lnTo>
                  <a:lnTo>
                    <a:pt x="146" y="40"/>
                  </a:lnTo>
                  <a:lnTo>
                    <a:pt x="125" y="23"/>
                  </a:lnTo>
                  <a:lnTo>
                    <a:pt x="103" y="9"/>
                  </a:lnTo>
                  <a:lnTo>
                    <a:pt x="80" y="1"/>
                  </a:lnTo>
                  <a:lnTo>
                    <a:pt x="58" y="0"/>
                  </a:lnTo>
                  <a:lnTo>
                    <a:pt x="36" y="5"/>
                  </a:lnTo>
                  <a:lnTo>
                    <a:pt x="22" y="15"/>
                  </a:lnTo>
                  <a:lnTo>
                    <a:pt x="12" y="29"/>
                  </a:lnTo>
                  <a:lnTo>
                    <a:pt x="5" y="45"/>
                  </a:lnTo>
                  <a:lnTo>
                    <a:pt x="0" y="64"/>
                  </a:lnTo>
                  <a:lnTo>
                    <a:pt x="0" y="85"/>
                  </a:lnTo>
                  <a:lnTo>
                    <a:pt x="4" y="106"/>
                  </a:lnTo>
                  <a:lnTo>
                    <a:pt x="10" y="128"/>
                  </a:lnTo>
                  <a:lnTo>
                    <a:pt x="20" y="149"/>
                  </a:lnTo>
                  <a:lnTo>
                    <a:pt x="33" y="169"/>
                  </a:lnTo>
                  <a:lnTo>
                    <a:pt x="48" y="186"/>
                  </a:lnTo>
                  <a:lnTo>
                    <a:pt x="65" y="199"/>
                  </a:lnTo>
                  <a:lnTo>
                    <a:pt x="83" y="210"/>
                  </a:lnTo>
                  <a:lnTo>
                    <a:pt x="101" y="215"/>
                  </a:lnTo>
                  <a:lnTo>
                    <a:pt x="118" y="218"/>
                  </a:lnTo>
                  <a:lnTo>
                    <a:pt x="136" y="217"/>
                  </a:lnTo>
                  <a:lnTo>
                    <a:pt x="152" y="2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71" name="Freeform 51"/>
            <p:cNvSpPr>
              <a:spLocks/>
            </p:cNvSpPr>
            <p:nvPr/>
          </p:nvSpPr>
          <p:spPr bwMode="auto">
            <a:xfrm>
              <a:off x="2699" y="2684"/>
              <a:ext cx="133" cy="129"/>
            </a:xfrm>
            <a:custGeom>
              <a:avLst/>
              <a:gdLst>
                <a:gd name="T0" fmla="*/ 0 w 399"/>
                <a:gd name="T1" fmla="*/ 0 h 387"/>
                <a:gd name="T2" fmla="*/ 0 w 399"/>
                <a:gd name="T3" fmla="*/ 0 h 387"/>
                <a:gd name="T4" fmla="*/ 0 w 399"/>
                <a:gd name="T5" fmla="*/ 0 h 387"/>
                <a:gd name="T6" fmla="*/ 0 w 399"/>
                <a:gd name="T7" fmla="*/ 0 h 387"/>
                <a:gd name="T8" fmla="*/ 0 w 399"/>
                <a:gd name="T9" fmla="*/ 0 h 3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9"/>
                <a:gd name="T16" fmla="*/ 0 h 387"/>
                <a:gd name="T17" fmla="*/ 399 w 399"/>
                <a:gd name="T18" fmla="*/ 387 h 3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9" h="387">
                  <a:moveTo>
                    <a:pt x="399" y="306"/>
                  </a:moveTo>
                  <a:lnTo>
                    <a:pt x="326" y="0"/>
                  </a:lnTo>
                  <a:lnTo>
                    <a:pt x="0" y="153"/>
                  </a:lnTo>
                  <a:lnTo>
                    <a:pt x="56" y="387"/>
                  </a:lnTo>
                  <a:lnTo>
                    <a:pt x="399" y="3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72" name="Freeform 52"/>
            <p:cNvSpPr>
              <a:spLocks/>
            </p:cNvSpPr>
            <p:nvPr/>
          </p:nvSpPr>
          <p:spPr bwMode="auto">
            <a:xfrm>
              <a:off x="2714" y="2716"/>
              <a:ext cx="111" cy="139"/>
            </a:xfrm>
            <a:custGeom>
              <a:avLst/>
              <a:gdLst>
                <a:gd name="T0" fmla="*/ 0 w 333"/>
                <a:gd name="T1" fmla="*/ 0 h 418"/>
                <a:gd name="T2" fmla="*/ 0 w 333"/>
                <a:gd name="T3" fmla="*/ 0 h 418"/>
                <a:gd name="T4" fmla="*/ 0 w 333"/>
                <a:gd name="T5" fmla="*/ 0 h 418"/>
                <a:gd name="T6" fmla="*/ 0 w 333"/>
                <a:gd name="T7" fmla="*/ 0 h 418"/>
                <a:gd name="T8" fmla="*/ 0 w 333"/>
                <a:gd name="T9" fmla="*/ 0 h 418"/>
                <a:gd name="T10" fmla="*/ 0 w 333"/>
                <a:gd name="T11" fmla="*/ 0 h 4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3"/>
                <a:gd name="T19" fmla="*/ 0 h 418"/>
                <a:gd name="T20" fmla="*/ 333 w 333"/>
                <a:gd name="T21" fmla="*/ 418 h 4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3" h="418">
                  <a:moveTo>
                    <a:pt x="250" y="0"/>
                  </a:moveTo>
                  <a:lnTo>
                    <a:pt x="0" y="61"/>
                  </a:lnTo>
                  <a:lnTo>
                    <a:pt x="85" y="418"/>
                  </a:lnTo>
                  <a:lnTo>
                    <a:pt x="176" y="404"/>
                  </a:lnTo>
                  <a:lnTo>
                    <a:pt x="333" y="357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73" name="Freeform 53"/>
            <p:cNvSpPr>
              <a:spLocks/>
            </p:cNvSpPr>
            <p:nvPr/>
          </p:nvSpPr>
          <p:spPr bwMode="auto">
            <a:xfrm>
              <a:off x="2516" y="2755"/>
              <a:ext cx="435" cy="498"/>
            </a:xfrm>
            <a:custGeom>
              <a:avLst/>
              <a:gdLst>
                <a:gd name="T0" fmla="*/ 0 w 1307"/>
                <a:gd name="T1" fmla="*/ 0 h 1493"/>
                <a:gd name="T2" fmla="*/ 0 w 1307"/>
                <a:gd name="T3" fmla="*/ 0 h 1493"/>
                <a:gd name="T4" fmla="*/ 0 w 1307"/>
                <a:gd name="T5" fmla="*/ 0 h 1493"/>
                <a:gd name="T6" fmla="*/ 0 w 1307"/>
                <a:gd name="T7" fmla="*/ 0 h 1493"/>
                <a:gd name="T8" fmla="*/ 0 w 1307"/>
                <a:gd name="T9" fmla="*/ 0 h 1493"/>
                <a:gd name="T10" fmla="*/ 0 w 1307"/>
                <a:gd name="T11" fmla="*/ 0 h 1493"/>
                <a:gd name="T12" fmla="*/ 0 w 1307"/>
                <a:gd name="T13" fmla="*/ 0 h 1493"/>
                <a:gd name="T14" fmla="*/ 0 w 1307"/>
                <a:gd name="T15" fmla="*/ 0 h 1493"/>
                <a:gd name="T16" fmla="*/ 0 w 1307"/>
                <a:gd name="T17" fmla="*/ 0 h 1493"/>
                <a:gd name="T18" fmla="*/ 0 w 1307"/>
                <a:gd name="T19" fmla="*/ 0 h 1493"/>
                <a:gd name="T20" fmla="*/ 0 w 1307"/>
                <a:gd name="T21" fmla="*/ 0 h 1493"/>
                <a:gd name="T22" fmla="*/ 0 w 1307"/>
                <a:gd name="T23" fmla="*/ 0 h 1493"/>
                <a:gd name="T24" fmla="*/ 0 w 1307"/>
                <a:gd name="T25" fmla="*/ 0 h 1493"/>
                <a:gd name="T26" fmla="*/ 0 w 1307"/>
                <a:gd name="T27" fmla="*/ 0 h 1493"/>
                <a:gd name="T28" fmla="*/ 0 w 1307"/>
                <a:gd name="T29" fmla="*/ 0 h 1493"/>
                <a:gd name="T30" fmla="*/ 0 w 1307"/>
                <a:gd name="T31" fmla="*/ 0 h 1493"/>
                <a:gd name="T32" fmla="*/ 0 w 1307"/>
                <a:gd name="T33" fmla="*/ 0 h 1493"/>
                <a:gd name="T34" fmla="*/ 0 w 1307"/>
                <a:gd name="T35" fmla="*/ 0 h 1493"/>
                <a:gd name="T36" fmla="*/ 0 w 1307"/>
                <a:gd name="T37" fmla="*/ 0 h 1493"/>
                <a:gd name="T38" fmla="*/ 0 w 1307"/>
                <a:gd name="T39" fmla="*/ 0 h 1493"/>
                <a:gd name="T40" fmla="*/ 0 w 1307"/>
                <a:gd name="T41" fmla="*/ 0 h 1493"/>
                <a:gd name="T42" fmla="*/ 0 w 1307"/>
                <a:gd name="T43" fmla="*/ 0 h 1493"/>
                <a:gd name="T44" fmla="*/ 0 w 1307"/>
                <a:gd name="T45" fmla="*/ 0 h 1493"/>
                <a:gd name="T46" fmla="*/ 0 w 1307"/>
                <a:gd name="T47" fmla="*/ 0 h 1493"/>
                <a:gd name="T48" fmla="*/ 0 w 1307"/>
                <a:gd name="T49" fmla="*/ 0 h 1493"/>
                <a:gd name="T50" fmla="*/ 0 w 1307"/>
                <a:gd name="T51" fmla="*/ 0 h 1493"/>
                <a:gd name="T52" fmla="*/ 0 w 1307"/>
                <a:gd name="T53" fmla="*/ 0 h 1493"/>
                <a:gd name="T54" fmla="*/ 0 w 1307"/>
                <a:gd name="T55" fmla="*/ 0 h 1493"/>
                <a:gd name="T56" fmla="*/ 0 w 1307"/>
                <a:gd name="T57" fmla="*/ 0 h 1493"/>
                <a:gd name="T58" fmla="*/ 0 w 1307"/>
                <a:gd name="T59" fmla="*/ 0 h 1493"/>
                <a:gd name="T60" fmla="*/ 0 w 1307"/>
                <a:gd name="T61" fmla="*/ 0 h 1493"/>
                <a:gd name="T62" fmla="*/ 0 w 1307"/>
                <a:gd name="T63" fmla="*/ 0 h 1493"/>
                <a:gd name="T64" fmla="*/ 0 w 1307"/>
                <a:gd name="T65" fmla="*/ 0 h 1493"/>
                <a:gd name="T66" fmla="*/ 0 w 1307"/>
                <a:gd name="T67" fmla="*/ 0 h 1493"/>
                <a:gd name="T68" fmla="*/ 0 w 1307"/>
                <a:gd name="T69" fmla="*/ 0 h 1493"/>
                <a:gd name="T70" fmla="*/ 0 w 1307"/>
                <a:gd name="T71" fmla="*/ 0 h 1493"/>
                <a:gd name="T72" fmla="*/ 0 w 1307"/>
                <a:gd name="T73" fmla="*/ 0 h 1493"/>
                <a:gd name="T74" fmla="*/ 0 w 1307"/>
                <a:gd name="T75" fmla="*/ 0 h 1493"/>
                <a:gd name="T76" fmla="*/ 0 w 1307"/>
                <a:gd name="T77" fmla="*/ 0 h 1493"/>
                <a:gd name="T78" fmla="*/ 0 w 1307"/>
                <a:gd name="T79" fmla="*/ 0 h 1493"/>
                <a:gd name="T80" fmla="*/ 0 w 1307"/>
                <a:gd name="T81" fmla="*/ 0 h 1493"/>
                <a:gd name="T82" fmla="*/ 0 w 1307"/>
                <a:gd name="T83" fmla="*/ 0 h 1493"/>
                <a:gd name="T84" fmla="*/ 0 w 1307"/>
                <a:gd name="T85" fmla="*/ 0 h 1493"/>
                <a:gd name="T86" fmla="*/ 0 w 1307"/>
                <a:gd name="T87" fmla="*/ 0 h 1493"/>
                <a:gd name="T88" fmla="*/ 0 w 1307"/>
                <a:gd name="T89" fmla="*/ 0 h 1493"/>
                <a:gd name="T90" fmla="*/ 0 w 1307"/>
                <a:gd name="T91" fmla="*/ 0 h 1493"/>
                <a:gd name="T92" fmla="*/ 0 w 1307"/>
                <a:gd name="T93" fmla="*/ 0 h 1493"/>
                <a:gd name="T94" fmla="*/ 0 w 1307"/>
                <a:gd name="T95" fmla="*/ 0 h 1493"/>
                <a:gd name="T96" fmla="*/ 0 w 1307"/>
                <a:gd name="T97" fmla="*/ 0 h 1493"/>
                <a:gd name="T98" fmla="*/ 0 w 1307"/>
                <a:gd name="T99" fmla="*/ 0 h 1493"/>
                <a:gd name="T100" fmla="*/ 0 w 1307"/>
                <a:gd name="T101" fmla="*/ 0 h 149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307"/>
                <a:gd name="T154" fmla="*/ 0 h 1493"/>
                <a:gd name="T155" fmla="*/ 1307 w 1307"/>
                <a:gd name="T156" fmla="*/ 1493 h 149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307" h="1493">
                  <a:moveTo>
                    <a:pt x="602" y="20"/>
                  </a:moveTo>
                  <a:lnTo>
                    <a:pt x="574" y="12"/>
                  </a:lnTo>
                  <a:lnTo>
                    <a:pt x="487" y="22"/>
                  </a:lnTo>
                  <a:lnTo>
                    <a:pt x="469" y="34"/>
                  </a:lnTo>
                  <a:lnTo>
                    <a:pt x="453" y="48"/>
                  </a:lnTo>
                  <a:lnTo>
                    <a:pt x="437" y="63"/>
                  </a:lnTo>
                  <a:lnTo>
                    <a:pt x="420" y="80"/>
                  </a:lnTo>
                  <a:lnTo>
                    <a:pt x="405" y="97"/>
                  </a:lnTo>
                  <a:lnTo>
                    <a:pt x="390" y="115"/>
                  </a:lnTo>
                  <a:lnTo>
                    <a:pt x="375" y="133"/>
                  </a:lnTo>
                  <a:lnTo>
                    <a:pt x="361" y="152"/>
                  </a:lnTo>
                  <a:lnTo>
                    <a:pt x="342" y="177"/>
                  </a:lnTo>
                  <a:lnTo>
                    <a:pt x="324" y="203"/>
                  </a:lnTo>
                  <a:lnTo>
                    <a:pt x="307" y="229"/>
                  </a:lnTo>
                  <a:lnTo>
                    <a:pt x="289" y="256"/>
                  </a:lnTo>
                  <a:lnTo>
                    <a:pt x="273" y="283"/>
                  </a:lnTo>
                  <a:lnTo>
                    <a:pt x="258" y="310"/>
                  </a:lnTo>
                  <a:lnTo>
                    <a:pt x="243" y="334"/>
                  </a:lnTo>
                  <a:lnTo>
                    <a:pt x="230" y="359"/>
                  </a:lnTo>
                  <a:lnTo>
                    <a:pt x="217" y="382"/>
                  </a:lnTo>
                  <a:lnTo>
                    <a:pt x="205" y="403"/>
                  </a:lnTo>
                  <a:lnTo>
                    <a:pt x="196" y="422"/>
                  </a:lnTo>
                  <a:lnTo>
                    <a:pt x="188" y="437"/>
                  </a:lnTo>
                  <a:lnTo>
                    <a:pt x="181" y="451"/>
                  </a:lnTo>
                  <a:lnTo>
                    <a:pt x="176" y="460"/>
                  </a:lnTo>
                  <a:lnTo>
                    <a:pt x="172" y="466"/>
                  </a:lnTo>
                  <a:lnTo>
                    <a:pt x="171" y="468"/>
                  </a:lnTo>
                  <a:lnTo>
                    <a:pt x="155" y="461"/>
                  </a:lnTo>
                  <a:lnTo>
                    <a:pt x="139" y="454"/>
                  </a:lnTo>
                  <a:lnTo>
                    <a:pt x="122" y="448"/>
                  </a:lnTo>
                  <a:lnTo>
                    <a:pt x="107" y="443"/>
                  </a:lnTo>
                  <a:lnTo>
                    <a:pt x="94" y="438"/>
                  </a:lnTo>
                  <a:lnTo>
                    <a:pt x="84" y="434"/>
                  </a:lnTo>
                  <a:lnTo>
                    <a:pt x="77" y="433"/>
                  </a:lnTo>
                  <a:lnTo>
                    <a:pt x="74" y="432"/>
                  </a:lnTo>
                  <a:lnTo>
                    <a:pt x="67" y="431"/>
                  </a:lnTo>
                  <a:lnTo>
                    <a:pt x="58" y="432"/>
                  </a:lnTo>
                  <a:lnTo>
                    <a:pt x="50" y="436"/>
                  </a:lnTo>
                  <a:lnTo>
                    <a:pt x="45" y="440"/>
                  </a:lnTo>
                  <a:lnTo>
                    <a:pt x="43" y="450"/>
                  </a:lnTo>
                  <a:lnTo>
                    <a:pt x="45" y="459"/>
                  </a:lnTo>
                  <a:lnTo>
                    <a:pt x="49" y="469"/>
                  </a:lnTo>
                  <a:lnTo>
                    <a:pt x="54" y="478"/>
                  </a:lnTo>
                  <a:lnTo>
                    <a:pt x="60" y="486"/>
                  </a:lnTo>
                  <a:lnTo>
                    <a:pt x="66" y="493"/>
                  </a:lnTo>
                  <a:lnTo>
                    <a:pt x="71" y="498"/>
                  </a:lnTo>
                  <a:lnTo>
                    <a:pt x="72" y="499"/>
                  </a:lnTo>
                  <a:lnTo>
                    <a:pt x="59" y="507"/>
                  </a:lnTo>
                  <a:lnTo>
                    <a:pt x="47" y="515"/>
                  </a:lnTo>
                  <a:lnTo>
                    <a:pt x="35" y="524"/>
                  </a:lnTo>
                  <a:lnTo>
                    <a:pt x="24" y="531"/>
                  </a:lnTo>
                  <a:lnTo>
                    <a:pt x="14" y="538"/>
                  </a:lnTo>
                  <a:lnTo>
                    <a:pt x="7" y="544"/>
                  </a:lnTo>
                  <a:lnTo>
                    <a:pt x="2" y="548"/>
                  </a:lnTo>
                  <a:lnTo>
                    <a:pt x="0" y="549"/>
                  </a:lnTo>
                  <a:lnTo>
                    <a:pt x="70" y="662"/>
                  </a:lnTo>
                  <a:lnTo>
                    <a:pt x="77" y="657"/>
                  </a:lnTo>
                  <a:lnTo>
                    <a:pt x="93" y="647"/>
                  </a:lnTo>
                  <a:lnTo>
                    <a:pt x="118" y="632"/>
                  </a:lnTo>
                  <a:lnTo>
                    <a:pt x="146" y="613"/>
                  </a:lnTo>
                  <a:lnTo>
                    <a:pt x="174" y="596"/>
                  </a:lnTo>
                  <a:lnTo>
                    <a:pt x="198" y="580"/>
                  </a:lnTo>
                  <a:lnTo>
                    <a:pt x="216" y="569"/>
                  </a:lnTo>
                  <a:lnTo>
                    <a:pt x="223" y="564"/>
                  </a:lnTo>
                  <a:lnTo>
                    <a:pt x="254" y="590"/>
                  </a:lnTo>
                  <a:lnTo>
                    <a:pt x="472" y="396"/>
                  </a:lnTo>
                  <a:lnTo>
                    <a:pt x="470" y="408"/>
                  </a:lnTo>
                  <a:lnTo>
                    <a:pt x="467" y="441"/>
                  </a:lnTo>
                  <a:lnTo>
                    <a:pt x="461" y="491"/>
                  </a:lnTo>
                  <a:lnTo>
                    <a:pt x="454" y="549"/>
                  </a:lnTo>
                  <a:lnTo>
                    <a:pt x="445" y="614"/>
                  </a:lnTo>
                  <a:lnTo>
                    <a:pt x="435" y="680"/>
                  </a:lnTo>
                  <a:lnTo>
                    <a:pt x="425" y="740"/>
                  </a:lnTo>
                  <a:lnTo>
                    <a:pt x="414" y="790"/>
                  </a:lnTo>
                  <a:lnTo>
                    <a:pt x="401" y="851"/>
                  </a:lnTo>
                  <a:lnTo>
                    <a:pt x="392" y="910"/>
                  </a:lnTo>
                  <a:lnTo>
                    <a:pt x="385" y="962"/>
                  </a:lnTo>
                  <a:lnTo>
                    <a:pt x="382" y="1004"/>
                  </a:lnTo>
                  <a:lnTo>
                    <a:pt x="377" y="1079"/>
                  </a:lnTo>
                  <a:lnTo>
                    <a:pt x="379" y="1127"/>
                  </a:lnTo>
                  <a:lnTo>
                    <a:pt x="384" y="1153"/>
                  </a:lnTo>
                  <a:lnTo>
                    <a:pt x="386" y="1162"/>
                  </a:lnTo>
                  <a:lnTo>
                    <a:pt x="392" y="1193"/>
                  </a:lnTo>
                  <a:lnTo>
                    <a:pt x="400" y="1226"/>
                  </a:lnTo>
                  <a:lnTo>
                    <a:pt x="412" y="1257"/>
                  </a:lnTo>
                  <a:lnTo>
                    <a:pt x="425" y="1290"/>
                  </a:lnTo>
                  <a:lnTo>
                    <a:pt x="439" y="1323"/>
                  </a:lnTo>
                  <a:lnTo>
                    <a:pt x="455" y="1355"/>
                  </a:lnTo>
                  <a:lnTo>
                    <a:pt x="472" y="1388"/>
                  </a:lnTo>
                  <a:lnTo>
                    <a:pt x="488" y="1421"/>
                  </a:lnTo>
                  <a:lnTo>
                    <a:pt x="571" y="1422"/>
                  </a:lnTo>
                  <a:lnTo>
                    <a:pt x="546" y="1424"/>
                  </a:lnTo>
                  <a:lnTo>
                    <a:pt x="523" y="1429"/>
                  </a:lnTo>
                  <a:lnTo>
                    <a:pt x="502" y="1435"/>
                  </a:lnTo>
                  <a:lnTo>
                    <a:pt x="484" y="1443"/>
                  </a:lnTo>
                  <a:lnTo>
                    <a:pt x="470" y="1452"/>
                  </a:lnTo>
                  <a:lnTo>
                    <a:pt x="460" y="1464"/>
                  </a:lnTo>
                  <a:lnTo>
                    <a:pt x="453" y="1478"/>
                  </a:lnTo>
                  <a:lnTo>
                    <a:pt x="452" y="1493"/>
                  </a:lnTo>
                  <a:lnTo>
                    <a:pt x="733" y="1493"/>
                  </a:lnTo>
                  <a:lnTo>
                    <a:pt x="731" y="1483"/>
                  </a:lnTo>
                  <a:lnTo>
                    <a:pt x="725" y="1472"/>
                  </a:lnTo>
                  <a:lnTo>
                    <a:pt x="718" y="1463"/>
                  </a:lnTo>
                  <a:lnTo>
                    <a:pt x="709" y="1452"/>
                  </a:lnTo>
                  <a:lnTo>
                    <a:pt x="697" y="1399"/>
                  </a:lnTo>
                  <a:lnTo>
                    <a:pt x="690" y="1315"/>
                  </a:lnTo>
                  <a:lnTo>
                    <a:pt x="688" y="1230"/>
                  </a:lnTo>
                  <a:lnTo>
                    <a:pt x="691" y="1176"/>
                  </a:lnTo>
                  <a:lnTo>
                    <a:pt x="780" y="1177"/>
                  </a:lnTo>
                  <a:lnTo>
                    <a:pt x="782" y="1223"/>
                  </a:lnTo>
                  <a:lnTo>
                    <a:pt x="785" y="1309"/>
                  </a:lnTo>
                  <a:lnTo>
                    <a:pt x="784" y="1397"/>
                  </a:lnTo>
                  <a:lnTo>
                    <a:pt x="777" y="1452"/>
                  </a:lnTo>
                  <a:lnTo>
                    <a:pt x="767" y="1463"/>
                  </a:lnTo>
                  <a:lnTo>
                    <a:pt x="761" y="1472"/>
                  </a:lnTo>
                  <a:lnTo>
                    <a:pt x="758" y="1483"/>
                  </a:lnTo>
                  <a:lnTo>
                    <a:pt x="758" y="1492"/>
                  </a:lnTo>
                  <a:lnTo>
                    <a:pt x="1055" y="1492"/>
                  </a:lnTo>
                  <a:lnTo>
                    <a:pt x="1051" y="1477"/>
                  </a:lnTo>
                  <a:lnTo>
                    <a:pt x="1044" y="1464"/>
                  </a:lnTo>
                  <a:lnTo>
                    <a:pt x="1032" y="1452"/>
                  </a:lnTo>
                  <a:lnTo>
                    <a:pt x="1017" y="1442"/>
                  </a:lnTo>
                  <a:lnTo>
                    <a:pt x="999" y="1434"/>
                  </a:lnTo>
                  <a:lnTo>
                    <a:pt x="977" y="1427"/>
                  </a:lnTo>
                  <a:lnTo>
                    <a:pt x="954" y="1422"/>
                  </a:lnTo>
                  <a:lnTo>
                    <a:pt x="930" y="1420"/>
                  </a:lnTo>
                  <a:lnTo>
                    <a:pt x="1003" y="1418"/>
                  </a:lnTo>
                  <a:lnTo>
                    <a:pt x="1020" y="1400"/>
                  </a:lnTo>
                  <a:lnTo>
                    <a:pt x="1034" y="1380"/>
                  </a:lnTo>
                  <a:lnTo>
                    <a:pt x="1048" y="1358"/>
                  </a:lnTo>
                  <a:lnTo>
                    <a:pt x="1060" y="1333"/>
                  </a:lnTo>
                  <a:lnTo>
                    <a:pt x="1072" y="1305"/>
                  </a:lnTo>
                  <a:lnTo>
                    <a:pt x="1085" y="1273"/>
                  </a:lnTo>
                  <a:lnTo>
                    <a:pt x="1099" y="1235"/>
                  </a:lnTo>
                  <a:lnTo>
                    <a:pt x="1114" y="1192"/>
                  </a:lnTo>
                  <a:lnTo>
                    <a:pt x="1117" y="1176"/>
                  </a:lnTo>
                  <a:lnTo>
                    <a:pt x="1121" y="1132"/>
                  </a:lnTo>
                  <a:lnTo>
                    <a:pt x="1121" y="1069"/>
                  </a:lnTo>
                  <a:lnTo>
                    <a:pt x="1112" y="995"/>
                  </a:lnTo>
                  <a:lnTo>
                    <a:pt x="1108" y="977"/>
                  </a:lnTo>
                  <a:lnTo>
                    <a:pt x="1102" y="956"/>
                  </a:lnTo>
                  <a:lnTo>
                    <a:pt x="1097" y="934"/>
                  </a:lnTo>
                  <a:lnTo>
                    <a:pt x="1091" y="908"/>
                  </a:lnTo>
                  <a:lnTo>
                    <a:pt x="1084" y="883"/>
                  </a:lnTo>
                  <a:lnTo>
                    <a:pt x="1076" y="855"/>
                  </a:lnTo>
                  <a:lnTo>
                    <a:pt x="1069" y="827"/>
                  </a:lnTo>
                  <a:lnTo>
                    <a:pt x="1060" y="797"/>
                  </a:lnTo>
                  <a:lnTo>
                    <a:pt x="1048" y="743"/>
                  </a:lnTo>
                  <a:lnTo>
                    <a:pt x="1036" y="673"/>
                  </a:lnTo>
                  <a:lnTo>
                    <a:pt x="1024" y="593"/>
                  </a:lnTo>
                  <a:lnTo>
                    <a:pt x="1014" y="513"/>
                  </a:lnTo>
                  <a:lnTo>
                    <a:pt x="1004" y="437"/>
                  </a:lnTo>
                  <a:lnTo>
                    <a:pt x="997" y="374"/>
                  </a:lnTo>
                  <a:lnTo>
                    <a:pt x="993" y="332"/>
                  </a:lnTo>
                  <a:lnTo>
                    <a:pt x="992" y="315"/>
                  </a:lnTo>
                  <a:lnTo>
                    <a:pt x="994" y="317"/>
                  </a:lnTo>
                  <a:lnTo>
                    <a:pt x="1002" y="319"/>
                  </a:lnTo>
                  <a:lnTo>
                    <a:pt x="1013" y="322"/>
                  </a:lnTo>
                  <a:lnTo>
                    <a:pt x="1027" y="328"/>
                  </a:lnTo>
                  <a:lnTo>
                    <a:pt x="1041" y="335"/>
                  </a:lnTo>
                  <a:lnTo>
                    <a:pt x="1057" y="343"/>
                  </a:lnTo>
                  <a:lnTo>
                    <a:pt x="1072" y="353"/>
                  </a:lnTo>
                  <a:lnTo>
                    <a:pt x="1085" y="364"/>
                  </a:lnTo>
                  <a:lnTo>
                    <a:pt x="1107" y="392"/>
                  </a:lnTo>
                  <a:lnTo>
                    <a:pt x="1125" y="425"/>
                  </a:lnTo>
                  <a:lnTo>
                    <a:pt x="1139" y="460"/>
                  </a:lnTo>
                  <a:lnTo>
                    <a:pt x="1148" y="494"/>
                  </a:lnTo>
                  <a:lnTo>
                    <a:pt x="1154" y="526"/>
                  </a:lnTo>
                  <a:lnTo>
                    <a:pt x="1159" y="551"/>
                  </a:lnTo>
                  <a:lnTo>
                    <a:pt x="1161" y="569"/>
                  </a:lnTo>
                  <a:lnTo>
                    <a:pt x="1161" y="575"/>
                  </a:lnTo>
                  <a:lnTo>
                    <a:pt x="1307" y="540"/>
                  </a:lnTo>
                  <a:lnTo>
                    <a:pt x="1306" y="512"/>
                  </a:lnTo>
                  <a:lnTo>
                    <a:pt x="1303" y="478"/>
                  </a:lnTo>
                  <a:lnTo>
                    <a:pt x="1299" y="440"/>
                  </a:lnTo>
                  <a:lnTo>
                    <a:pt x="1294" y="402"/>
                  </a:lnTo>
                  <a:lnTo>
                    <a:pt x="1287" y="362"/>
                  </a:lnTo>
                  <a:lnTo>
                    <a:pt x="1279" y="325"/>
                  </a:lnTo>
                  <a:lnTo>
                    <a:pt x="1270" y="290"/>
                  </a:lnTo>
                  <a:lnTo>
                    <a:pt x="1259" y="261"/>
                  </a:lnTo>
                  <a:lnTo>
                    <a:pt x="1259" y="258"/>
                  </a:lnTo>
                  <a:lnTo>
                    <a:pt x="1257" y="250"/>
                  </a:lnTo>
                  <a:lnTo>
                    <a:pt x="1253" y="238"/>
                  </a:lnTo>
                  <a:lnTo>
                    <a:pt x="1245" y="223"/>
                  </a:lnTo>
                  <a:lnTo>
                    <a:pt x="1233" y="203"/>
                  </a:lnTo>
                  <a:lnTo>
                    <a:pt x="1216" y="181"/>
                  </a:lnTo>
                  <a:lnTo>
                    <a:pt x="1192" y="157"/>
                  </a:lnTo>
                  <a:lnTo>
                    <a:pt x="1161" y="129"/>
                  </a:lnTo>
                  <a:lnTo>
                    <a:pt x="1138" y="110"/>
                  </a:lnTo>
                  <a:lnTo>
                    <a:pt x="1114" y="93"/>
                  </a:lnTo>
                  <a:lnTo>
                    <a:pt x="1092" y="77"/>
                  </a:lnTo>
                  <a:lnTo>
                    <a:pt x="1071" y="64"/>
                  </a:lnTo>
                  <a:lnTo>
                    <a:pt x="1051" y="53"/>
                  </a:lnTo>
                  <a:lnTo>
                    <a:pt x="1032" y="42"/>
                  </a:lnTo>
                  <a:lnTo>
                    <a:pt x="1015" y="33"/>
                  </a:lnTo>
                  <a:lnTo>
                    <a:pt x="1000" y="25"/>
                  </a:lnTo>
                  <a:lnTo>
                    <a:pt x="986" y="19"/>
                  </a:lnTo>
                  <a:lnTo>
                    <a:pt x="973" y="13"/>
                  </a:lnTo>
                  <a:lnTo>
                    <a:pt x="961" y="8"/>
                  </a:lnTo>
                  <a:lnTo>
                    <a:pt x="953" y="6"/>
                  </a:lnTo>
                  <a:lnTo>
                    <a:pt x="945" y="3"/>
                  </a:lnTo>
                  <a:lnTo>
                    <a:pt x="940" y="1"/>
                  </a:lnTo>
                  <a:lnTo>
                    <a:pt x="937" y="0"/>
                  </a:lnTo>
                  <a:lnTo>
                    <a:pt x="935" y="0"/>
                  </a:lnTo>
                  <a:lnTo>
                    <a:pt x="869" y="4"/>
                  </a:lnTo>
                  <a:lnTo>
                    <a:pt x="687" y="248"/>
                  </a:lnTo>
                  <a:lnTo>
                    <a:pt x="602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74" name="Freeform 54"/>
            <p:cNvSpPr>
              <a:spLocks/>
            </p:cNvSpPr>
            <p:nvPr/>
          </p:nvSpPr>
          <p:spPr bwMode="auto">
            <a:xfrm>
              <a:off x="2582" y="2768"/>
              <a:ext cx="360" cy="253"/>
            </a:xfrm>
            <a:custGeom>
              <a:avLst/>
              <a:gdLst>
                <a:gd name="T0" fmla="*/ 0 w 1082"/>
                <a:gd name="T1" fmla="*/ 0 h 758"/>
                <a:gd name="T2" fmla="*/ 0 w 1082"/>
                <a:gd name="T3" fmla="*/ 0 h 758"/>
                <a:gd name="T4" fmla="*/ 0 w 1082"/>
                <a:gd name="T5" fmla="*/ 0 h 758"/>
                <a:gd name="T6" fmla="*/ 0 w 1082"/>
                <a:gd name="T7" fmla="*/ 0 h 758"/>
                <a:gd name="T8" fmla="*/ 0 w 1082"/>
                <a:gd name="T9" fmla="*/ 0 h 758"/>
                <a:gd name="T10" fmla="*/ 0 w 1082"/>
                <a:gd name="T11" fmla="*/ 0 h 758"/>
                <a:gd name="T12" fmla="*/ 0 w 1082"/>
                <a:gd name="T13" fmla="*/ 0 h 758"/>
                <a:gd name="T14" fmla="*/ 0 w 1082"/>
                <a:gd name="T15" fmla="*/ 0 h 758"/>
                <a:gd name="T16" fmla="*/ 0 w 1082"/>
                <a:gd name="T17" fmla="*/ 0 h 758"/>
                <a:gd name="T18" fmla="*/ 0 w 1082"/>
                <a:gd name="T19" fmla="*/ 0 h 758"/>
                <a:gd name="T20" fmla="*/ 0 w 1082"/>
                <a:gd name="T21" fmla="*/ 0 h 758"/>
                <a:gd name="T22" fmla="*/ 0 w 1082"/>
                <a:gd name="T23" fmla="*/ 0 h 758"/>
                <a:gd name="T24" fmla="*/ 0 w 1082"/>
                <a:gd name="T25" fmla="*/ 0 h 758"/>
                <a:gd name="T26" fmla="*/ 0 w 1082"/>
                <a:gd name="T27" fmla="*/ 0 h 758"/>
                <a:gd name="T28" fmla="*/ 0 w 1082"/>
                <a:gd name="T29" fmla="*/ 0 h 758"/>
                <a:gd name="T30" fmla="*/ 0 w 1082"/>
                <a:gd name="T31" fmla="*/ 0 h 758"/>
                <a:gd name="T32" fmla="*/ 0 w 1082"/>
                <a:gd name="T33" fmla="*/ 0 h 758"/>
                <a:gd name="T34" fmla="*/ 0 w 1082"/>
                <a:gd name="T35" fmla="*/ 0 h 758"/>
                <a:gd name="T36" fmla="*/ 0 w 1082"/>
                <a:gd name="T37" fmla="*/ 0 h 758"/>
                <a:gd name="T38" fmla="*/ 0 w 1082"/>
                <a:gd name="T39" fmla="*/ 0 h 758"/>
                <a:gd name="T40" fmla="*/ 0 w 1082"/>
                <a:gd name="T41" fmla="*/ 0 h 758"/>
                <a:gd name="T42" fmla="*/ 0 w 1082"/>
                <a:gd name="T43" fmla="*/ 0 h 758"/>
                <a:gd name="T44" fmla="*/ 0 w 1082"/>
                <a:gd name="T45" fmla="*/ 0 h 758"/>
                <a:gd name="T46" fmla="*/ 0 w 1082"/>
                <a:gd name="T47" fmla="*/ 0 h 758"/>
                <a:gd name="T48" fmla="*/ 0 w 1082"/>
                <a:gd name="T49" fmla="*/ 0 h 758"/>
                <a:gd name="T50" fmla="*/ 0 w 1082"/>
                <a:gd name="T51" fmla="*/ 0 h 758"/>
                <a:gd name="T52" fmla="*/ 0 w 1082"/>
                <a:gd name="T53" fmla="*/ 0 h 758"/>
                <a:gd name="T54" fmla="*/ 0 w 1082"/>
                <a:gd name="T55" fmla="*/ 0 h 758"/>
                <a:gd name="T56" fmla="*/ 0 w 1082"/>
                <a:gd name="T57" fmla="*/ 0 h 758"/>
                <a:gd name="T58" fmla="*/ 0 w 1082"/>
                <a:gd name="T59" fmla="*/ 0 h 758"/>
                <a:gd name="T60" fmla="*/ 0 w 1082"/>
                <a:gd name="T61" fmla="*/ 0 h 758"/>
                <a:gd name="T62" fmla="*/ 0 w 1082"/>
                <a:gd name="T63" fmla="*/ 0 h 758"/>
                <a:gd name="T64" fmla="*/ 0 w 1082"/>
                <a:gd name="T65" fmla="*/ 0 h 758"/>
                <a:gd name="T66" fmla="*/ 0 w 1082"/>
                <a:gd name="T67" fmla="*/ 0 h 758"/>
                <a:gd name="T68" fmla="*/ 0 w 1082"/>
                <a:gd name="T69" fmla="*/ 0 h 758"/>
                <a:gd name="T70" fmla="*/ 0 w 1082"/>
                <a:gd name="T71" fmla="*/ 0 h 758"/>
                <a:gd name="T72" fmla="*/ 0 w 1082"/>
                <a:gd name="T73" fmla="*/ 0 h 75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2"/>
                <a:gd name="T112" fmla="*/ 0 h 758"/>
                <a:gd name="T113" fmla="*/ 1082 w 1082"/>
                <a:gd name="T114" fmla="*/ 758 h 75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2" h="758">
                  <a:moveTo>
                    <a:pt x="265" y="756"/>
                  </a:moveTo>
                  <a:lnTo>
                    <a:pt x="818" y="758"/>
                  </a:lnTo>
                  <a:lnTo>
                    <a:pt x="751" y="226"/>
                  </a:lnTo>
                  <a:lnTo>
                    <a:pt x="768" y="233"/>
                  </a:lnTo>
                  <a:lnTo>
                    <a:pt x="789" y="241"/>
                  </a:lnTo>
                  <a:lnTo>
                    <a:pt x="812" y="249"/>
                  </a:lnTo>
                  <a:lnTo>
                    <a:pt x="838" y="260"/>
                  </a:lnTo>
                  <a:lnTo>
                    <a:pt x="862" y="270"/>
                  </a:lnTo>
                  <a:lnTo>
                    <a:pt x="887" y="283"/>
                  </a:lnTo>
                  <a:lnTo>
                    <a:pt x="908" y="298"/>
                  </a:lnTo>
                  <a:lnTo>
                    <a:pt x="926" y="316"/>
                  </a:lnTo>
                  <a:lnTo>
                    <a:pt x="938" y="335"/>
                  </a:lnTo>
                  <a:lnTo>
                    <a:pt x="950" y="357"/>
                  </a:lnTo>
                  <a:lnTo>
                    <a:pt x="959" y="381"/>
                  </a:lnTo>
                  <a:lnTo>
                    <a:pt x="968" y="407"/>
                  </a:lnTo>
                  <a:lnTo>
                    <a:pt x="975" y="433"/>
                  </a:lnTo>
                  <a:lnTo>
                    <a:pt x="980" y="456"/>
                  </a:lnTo>
                  <a:lnTo>
                    <a:pt x="984" y="478"/>
                  </a:lnTo>
                  <a:lnTo>
                    <a:pt x="987" y="496"/>
                  </a:lnTo>
                  <a:lnTo>
                    <a:pt x="1082" y="479"/>
                  </a:lnTo>
                  <a:lnTo>
                    <a:pt x="1080" y="453"/>
                  </a:lnTo>
                  <a:lnTo>
                    <a:pt x="1075" y="422"/>
                  </a:lnTo>
                  <a:lnTo>
                    <a:pt x="1068" y="389"/>
                  </a:lnTo>
                  <a:lnTo>
                    <a:pt x="1061" y="354"/>
                  </a:lnTo>
                  <a:lnTo>
                    <a:pt x="1052" y="321"/>
                  </a:lnTo>
                  <a:lnTo>
                    <a:pt x="1042" y="288"/>
                  </a:lnTo>
                  <a:lnTo>
                    <a:pt x="1033" y="259"/>
                  </a:lnTo>
                  <a:lnTo>
                    <a:pt x="1025" y="234"/>
                  </a:lnTo>
                  <a:lnTo>
                    <a:pt x="1015" y="210"/>
                  </a:lnTo>
                  <a:lnTo>
                    <a:pt x="1003" y="185"/>
                  </a:lnTo>
                  <a:lnTo>
                    <a:pt x="986" y="163"/>
                  </a:lnTo>
                  <a:lnTo>
                    <a:pt x="968" y="141"/>
                  </a:lnTo>
                  <a:lnTo>
                    <a:pt x="947" y="121"/>
                  </a:lnTo>
                  <a:lnTo>
                    <a:pt x="924" y="101"/>
                  </a:lnTo>
                  <a:lnTo>
                    <a:pt x="901" y="84"/>
                  </a:lnTo>
                  <a:lnTo>
                    <a:pt x="878" y="67"/>
                  </a:lnTo>
                  <a:lnTo>
                    <a:pt x="854" y="53"/>
                  </a:lnTo>
                  <a:lnTo>
                    <a:pt x="832" y="40"/>
                  </a:lnTo>
                  <a:lnTo>
                    <a:pt x="812" y="30"/>
                  </a:lnTo>
                  <a:lnTo>
                    <a:pt x="794" y="21"/>
                  </a:lnTo>
                  <a:lnTo>
                    <a:pt x="778" y="12"/>
                  </a:lnTo>
                  <a:lnTo>
                    <a:pt x="768" y="8"/>
                  </a:lnTo>
                  <a:lnTo>
                    <a:pt x="760" y="4"/>
                  </a:lnTo>
                  <a:lnTo>
                    <a:pt x="757" y="3"/>
                  </a:lnTo>
                  <a:lnTo>
                    <a:pt x="693" y="0"/>
                  </a:lnTo>
                  <a:lnTo>
                    <a:pt x="479" y="262"/>
                  </a:lnTo>
                  <a:lnTo>
                    <a:pt x="382" y="7"/>
                  </a:lnTo>
                  <a:lnTo>
                    <a:pt x="380" y="7"/>
                  </a:lnTo>
                  <a:lnTo>
                    <a:pt x="373" y="8"/>
                  </a:lnTo>
                  <a:lnTo>
                    <a:pt x="362" y="9"/>
                  </a:lnTo>
                  <a:lnTo>
                    <a:pt x="350" y="10"/>
                  </a:lnTo>
                  <a:lnTo>
                    <a:pt x="336" y="12"/>
                  </a:lnTo>
                  <a:lnTo>
                    <a:pt x="321" y="15"/>
                  </a:lnTo>
                  <a:lnTo>
                    <a:pt x="309" y="18"/>
                  </a:lnTo>
                  <a:lnTo>
                    <a:pt x="298" y="23"/>
                  </a:lnTo>
                  <a:lnTo>
                    <a:pt x="292" y="26"/>
                  </a:lnTo>
                  <a:lnTo>
                    <a:pt x="285" y="31"/>
                  </a:lnTo>
                  <a:lnTo>
                    <a:pt x="277" y="38"/>
                  </a:lnTo>
                  <a:lnTo>
                    <a:pt x="265" y="47"/>
                  </a:lnTo>
                  <a:lnTo>
                    <a:pt x="254" y="59"/>
                  </a:lnTo>
                  <a:lnTo>
                    <a:pt x="240" y="74"/>
                  </a:lnTo>
                  <a:lnTo>
                    <a:pt x="223" y="92"/>
                  </a:lnTo>
                  <a:lnTo>
                    <a:pt x="206" y="113"/>
                  </a:lnTo>
                  <a:lnTo>
                    <a:pt x="186" y="139"/>
                  </a:lnTo>
                  <a:lnTo>
                    <a:pt x="165" y="167"/>
                  </a:lnTo>
                  <a:lnTo>
                    <a:pt x="142" y="199"/>
                  </a:lnTo>
                  <a:lnTo>
                    <a:pt x="117" y="238"/>
                  </a:lnTo>
                  <a:lnTo>
                    <a:pt x="90" y="280"/>
                  </a:lnTo>
                  <a:lnTo>
                    <a:pt x="62" y="326"/>
                  </a:lnTo>
                  <a:lnTo>
                    <a:pt x="32" y="379"/>
                  </a:lnTo>
                  <a:lnTo>
                    <a:pt x="0" y="437"/>
                  </a:lnTo>
                  <a:lnTo>
                    <a:pt x="57" y="509"/>
                  </a:lnTo>
                  <a:lnTo>
                    <a:pt x="316" y="267"/>
                  </a:lnTo>
                  <a:lnTo>
                    <a:pt x="265" y="756"/>
                  </a:lnTo>
                  <a:close/>
                </a:path>
              </a:pathLst>
            </a:custGeom>
            <a:solidFill>
              <a:srgbClr val="59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75" name="Freeform 55"/>
            <p:cNvSpPr>
              <a:spLocks/>
            </p:cNvSpPr>
            <p:nvPr/>
          </p:nvSpPr>
          <p:spPr bwMode="auto">
            <a:xfrm>
              <a:off x="2607" y="2547"/>
              <a:ext cx="237" cy="211"/>
            </a:xfrm>
            <a:custGeom>
              <a:avLst/>
              <a:gdLst>
                <a:gd name="T0" fmla="*/ 0 w 711"/>
                <a:gd name="T1" fmla="*/ 0 h 634"/>
                <a:gd name="T2" fmla="*/ 0 w 711"/>
                <a:gd name="T3" fmla="*/ 0 h 634"/>
                <a:gd name="T4" fmla="*/ 0 w 711"/>
                <a:gd name="T5" fmla="*/ 0 h 634"/>
                <a:gd name="T6" fmla="*/ 0 w 711"/>
                <a:gd name="T7" fmla="*/ 0 h 634"/>
                <a:gd name="T8" fmla="*/ 0 w 711"/>
                <a:gd name="T9" fmla="*/ 0 h 634"/>
                <a:gd name="T10" fmla="*/ 0 w 711"/>
                <a:gd name="T11" fmla="*/ 0 h 634"/>
                <a:gd name="T12" fmla="*/ 0 w 711"/>
                <a:gd name="T13" fmla="*/ 0 h 634"/>
                <a:gd name="T14" fmla="*/ 0 w 711"/>
                <a:gd name="T15" fmla="*/ 0 h 634"/>
                <a:gd name="T16" fmla="*/ 0 w 711"/>
                <a:gd name="T17" fmla="*/ 0 h 634"/>
                <a:gd name="T18" fmla="*/ 0 w 711"/>
                <a:gd name="T19" fmla="*/ 0 h 634"/>
                <a:gd name="T20" fmla="*/ 0 w 711"/>
                <a:gd name="T21" fmla="*/ 0 h 634"/>
                <a:gd name="T22" fmla="*/ 0 w 711"/>
                <a:gd name="T23" fmla="*/ 0 h 634"/>
                <a:gd name="T24" fmla="*/ 0 w 711"/>
                <a:gd name="T25" fmla="*/ 0 h 634"/>
                <a:gd name="T26" fmla="*/ 0 w 711"/>
                <a:gd name="T27" fmla="*/ 0 h 634"/>
                <a:gd name="T28" fmla="*/ 0 w 711"/>
                <a:gd name="T29" fmla="*/ 0 h 634"/>
                <a:gd name="T30" fmla="*/ 0 w 711"/>
                <a:gd name="T31" fmla="*/ 0 h 634"/>
                <a:gd name="T32" fmla="*/ 0 w 711"/>
                <a:gd name="T33" fmla="*/ 0 h 634"/>
                <a:gd name="T34" fmla="*/ 0 w 711"/>
                <a:gd name="T35" fmla="*/ 0 h 634"/>
                <a:gd name="T36" fmla="*/ 0 w 711"/>
                <a:gd name="T37" fmla="*/ 0 h 634"/>
                <a:gd name="T38" fmla="*/ 0 w 711"/>
                <a:gd name="T39" fmla="*/ 0 h 634"/>
                <a:gd name="T40" fmla="*/ 0 w 711"/>
                <a:gd name="T41" fmla="*/ 0 h 634"/>
                <a:gd name="T42" fmla="*/ 0 w 711"/>
                <a:gd name="T43" fmla="*/ 0 h 634"/>
                <a:gd name="T44" fmla="*/ 0 w 711"/>
                <a:gd name="T45" fmla="*/ 0 h 634"/>
                <a:gd name="T46" fmla="*/ 0 w 711"/>
                <a:gd name="T47" fmla="*/ 0 h 634"/>
                <a:gd name="T48" fmla="*/ 0 w 711"/>
                <a:gd name="T49" fmla="*/ 0 h 634"/>
                <a:gd name="T50" fmla="*/ 0 w 711"/>
                <a:gd name="T51" fmla="*/ 0 h 634"/>
                <a:gd name="T52" fmla="*/ 0 w 711"/>
                <a:gd name="T53" fmla="*/ 0 h 634"/>
                <a:gd name="T54" fmla="*/ 0 w 711"/>
                <a:gd name="T55" fmla="*/ 0 h 634"/>
                <a:gd name="T56" fmla="*/ 0 w 711"/>
                <a:gd name="T57" fmla="*/ 0 h 634"/>
                <a:gd name="T58" fmla="*/ 0 w 711"/>
                <a:gd name="T59" fmla="*/ 0 h 634"/>
                <a:gd name="T60" fmla="*/ 0 w 711"/>
                <a:gd name="T61" fmla="*/ 0 h 634"/>
                <a:gd name="T62" fmla="*/ 0 w 711"/>
                <a:gd name="T63" fmla="*/ 0 h 634"/>
                <a:gd name="T64" fmla="*/ 0 w 711"/>
                <a:gd name="T65" fmla="*/ 0 h 634"/>
                <a:gd name="T66" fmla="*/ 0 w 711"/>
                <a:gd name="T67" fmla="*/ 0 h 634"/>
                <a:gd name="T68" fmla="*/ 0 w 711"/>
                <a:gd name="T69" fmla="*/ 0 h 634"/>
                <a:gd name="T70" fmla="*/ 0 w 711"/>
                <a:gd name="T71" fmla="*/ 0 h 634"/>
                <a:gd name="T72" fmla="*/ 0 w 711"/>
                <a:gd name="T73" fmla="*/ 0 h 634"/>
                <a:gd name="T74" fmla="*/ 0 w 711"/>
                <a:gd name="T75" fmla="*/ 0 h 634"/>
                <a:gd name="T76" fmla="*/ 0 w 711"/>
                <a:gd name="T77" fmla="*/ 0 h 634"/>
                <a:gd name="T78" fmla="*/ 0 w 711"/>
                <a:gd name="T79" fmla="*/ 0 h 634"/>
                <a:gd name="T80" fmla="*/ 0 w 711"/>
                <a:gd name="T81" fmla="*/ 0 h 634"/>
                <a:gd name="T82" fmla="*/ 0 w 711"/>
                <a:gd name="T83" fmla="*/ 0 h 634"/>
                <a:gd name="T84" fmla="*/ 0 w 711"/>
                <a:gd name="T85" fmla="*/ 0 h 634"/>
                <a:gd name="T86" fmla="*/ 0 w 711"/>
                <a:gd name="T87" fmla="*/ 0 h 634"/>
                <a:gd name="T88" fmla="*/ 0 w 711"/>
                <a:gd name="T89" fmla="*/ 0 h 634"/>
                <a:gd name="T90" fmla="*/ 0 w 711"/>
                <a:gd name="T91" fmla="*/ 0 h 634"/>
                <a:gd name="T92" fmla="*/ 0 w 711"/>
                <a:gd name="T93" fmla="*/ 0 h 634"/>
                <a:gd name="T94" fmla="*/ 0 w 711"/>
                <a:gd name="T95" fmla="*/ 0 h 634"/>
                <a:gd name="T96" fmla="*/ 0 w 711"/>
                <a:gd name="T97" fmla="*/ 0 h 634"/>
                <a:gd name="T98" fmla="*/ 0 w 711"/>
                <a:gd name="T99" fmla="*/ 0 h 634"/>
                <a:gd name="T100" fmla="*/ 0 w 711"/>
                <a:gd name="T101" fmla="*/ 0 h 634"/>
                <a:gd name="T102" fmla="*/ 0 w 711"/>
                <a:gd name="T103" fmla="*/ 0 h 63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711"/>
                <a:gd name="T157" fmla="*/ 0 h 634"/>
                <a:gd name="T158" fmla="*/ 711 w 711"/>
                <a:gd name="T159" fmla="*/ 634 h 634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711" h="634">
                  <a:moveTo>
                    <a:pt x="492" y="51"/>
                  </a:moveTo>
                  <a:lnTo>
                    <a:pt x="467" y="37"/>
                  </a:lnTo>
                  <a:lnTo>
                    <a:pt x="444" y="25"/>
                  </a:lnTo>
                  <a:lnTo>
                    <a:pt x="421" y="16"/>
                  </a:lnTo>
                  <a:lnTo>
                    <a:pt x="397" y="9"/>
                  </a:lnTo>
                  <a:lnTo>
                    <a:pt x="375" y="4"/>
                  </a:lnTo>
                  <a:lnTo>
                    <a:pt x="352" y="1"/>
                  </a:lnTo>
                  <a:lnTo>
                    <a:pt x="331" y="0"/>
                  </a:lnTo>
                  <a:lnTo>
                    <a:pt x="308" y="0"/>
                  </a:lnTo>
                  <a:lnTo>
                    <a:pt x="285" y="3"/>
                  </a:lnTo>
                  <a:lnTo>
                    <a:pt x="263" y="8"/>
                  </a:lnTo>
                  <a:lnTo>
                    <a:pt x="242" y="14"/>
                  </a:lnTo>
                  <a:lnTo>
                    <a:pt x="221" y="21"/>
                  </a:lnTo>
                  <a:lnTo>
                    <a:pt x="202" y="28"/>
                  </a:lnTo>
                  <a:lnTo>
                    <a:pt x="183" y="35"/>
                  </a:lnTo>
                  <a:lnTo>
                    <a:pt x="167" y="43"/>
                  </a:lnTo>
                  <a:lnTo>
                    <a:pt x="151" y="52"/>
                  </a:lnTo>
                  <a:lnTo>
                    <a:pt x="137" y="60"/>
                  </a:lnTo>
                  <a:lnTo>
                    <a:pt x="124" y="70"/>
                  </a:lnTo>
                  <a:lnTo>
                    <a:pt x="111" y="78"/>
                  </a:lnTo>
                  <a:lnTo>
                    <a:pt x="100" y="86"/>
                  </a:lnTo>
                  <a:lnTo>
                    <a:pt x="91" y="94"/>
                  </a:lnTo>
                  <a:lnTo>
                    <a:pt x="84" y="102"/>
                  </a:lnTo>
                  <a:lnTo>
                    <a:pt x="77" y="109"/>
                  </a:lnTo>
                  <a:lnTo>
                    <a:pt x="72" y="115"/>
                  </a:lnTo>
                  <a:lnTo>
                    <a:pt x="67" y="122"/>
                  </a:lnTo>
                  <a:lnTo>
                    <a:pt x="61" y="130"/>
                  </a:lnTo>
                  <a:lnTo>
                    <a:pt x="56" y="138"/>
                  </a:lnTo>
                  <a:lnTo>
                    <a:pt x="51" y="145"/>
                  </a:lnTo>
                  <a:lnTo>
                    <a:pt x="46" y="154"/>
                  </a:lnTo>
                  <a:lnTo>
                    <a:pt x="41" y="162"/>
                  </a:lnTo>
                  <a:lnTo>
                    <a:pt x="37" y="170"/>
                  </a:lnTo>
                  <a:lnTo>
                    <a:pt x="33" y="178"/>
                  </a:lnTo>
                  <a:lnTo>
                    <a:pt x="26" y="192"/>
                  </a:lnTo>
                  <a:lnTo>
                    <a:pt x="16" y="227"/>
                  </a:lnTo>
                  <a:lnTo>
                    <a:pt x="6" y="271"/>
                  </a:lnTo>
                  <a:lnTo>
                    <a:pt x="0" y="315"/>
                  </a:lnTo>
                  <a:lnTo>
                    <a:pt x="0" y="333"/>
                  </a:lnTo>
                  <a:lnTo>
                    <a:pt x="2" y="352"/>
                  </a:lnTo>
                  <a:lnTo>
                    <a:pt x="5" y="372"/>
                  </a:lnTo>
                  <a:lnTo>
                    <a:pt x="8" y="391"/>
                  </a:lnTo>
                  <a:lnTo>
                    <a:pt x="17" y="422"/>
                  </a:lnTo>
                  <a:lnTo>
                    <a:pt x="29" y="451"/>
                  </a:lnTo>
                  <a:lnTo>
                    <a:pt x="44" y="479"/>
                  </a:lnTo>
                  <a:lnTo>
                    <a:pt x="62" y="505"/>
                  </a:lnTo>
                  <a:lnTo>
                    <a:pt x="81" y="529"/>
                  </a:lnTo>
                  <a:lnTo>
                    <a:pt x="103" y="552"/>
                  </a:lnTo>
                  <a:lnTo>
                    <a:pt x="126" y="571"/>
                  </a:lnTo>
                  <a:lnTo>
                    <a:pt x="152" y="588"/>
                  </a:lnTo>
                  <a:lnTo>
                    <a:pt x="178" y="603"/>
                  </a:lnTo>
                  <a:lnTo>
                    <a:pt x="207" y="615"/>
                  </a:lnTo>
                  <a:lnTo>
                    <a:pt x="236" y="624"/>
                  </a:lnTo>
                  <a:lnTo>
                    <a:pt x="266" y="631"/>
                  </a:lnTo>
                  <a:lnTo>
                    <a:pt x="297" y="634"/>
                  </a:lnTo>
                  <a:lnTo>
                    <a:pt x="328" y="634"/>
                  </a:lnTo>
                  <a:lnTo>
                    <a:pt x="360" y="632"/>
                  </a:lnTo>
                  <a:lnTo>
                    <a:pt x="393" y="626"/>
                  </a:lnTo>
                  <a:lnTo>
                    <a:pt x="415" y="620"/>
                  </a:lnTo>
                  <a:lnTo>
                    <a:pt x="436" y="612"/>
                  </a:lnTo>
                  <a:lnTo>
                    <a:pt x="457" y="604"/>
                  </a:lnTo>
                  <a:lnTo>
                    <a:pt x="477" y="594"/>
                  </a:lnTo>
                  <a:lnTo>
                    <a:pt x="495" y="582"/>
                  </a:lnTo>
                  <a:lnTo>
                    <a:pt x="513" y="569"/>
                  </a:lnTo>
                  <a:lnTo>
                    <a:pt x="529" y="555"/>
                  </a:lnTo>
                  <a:lnTo>
                    <a:pt x="546" y="540"/>
                  </a:lnTo>
                  <a:lnTo>
                    <a:pt x="560" y="524"/>
                  </a:lnTo>
                  <a:lnTo>
                    <a:pt x="574" y="507"/>
                  </a:lnTo>
                  <a:lnTo>
                    <a:pt x="585" y="489"/>
                  </a:lnTo>
                  <a:lnTo>
                    <a:pt x="597" y="470"/>
                  </a:lnTo>
                  <a:lnTo>
                    <a:pt x="606" y="451"/>
                  </a:lnTo>
                  <a:lnTo>
                    <a:pt x="615" y="431"/>
                  </a:lnTo>
                  <a:lnTo>
                    <a:pt x="622" y="410"/>
                  </a:lnTo>
                  <a:lnTo>
                    <a:pt x="627" y="389"/>
                  </a:lnTo>
                  <a:lnTo>
                    <a:pt x="630" y="388"/>
                  </a:lnTo>
                  <a:lnTo>
                    <a:pt x="633" y="388"/>
                  </a:lnTo>
                  <a:lnTo>
                    <a:pt x="636" y="388"/>
                  </a:lnTo>
                  <a:lnTo>
                    <a:pt x="638" y="387"/>
                  </a:lnTo>
                  <a:lnTo>
                    <a:pt x="658" y="380"/>
                  </a:lnTo>
                  <a:lnTo>
                    <a:pt x="674" y="367"/>
                  </a:lnTo>
                  <a:lnTo>
                    <a:pt x="688" y="352"/>
                  </a:lnTo>
                  <a:lnTo>
                    <a:pt x="700" y="332"/>
                  </a:lnTo>
                  <a:lnTo>
                    <a:pt x="708" y="310"/>
                  </a:lnTo>
                  <a:lnTo>
                    <a:pt x="711" y="285"/>
                  </a:lnTo>
                  <a:lnTo>
                    <a:pt x="711" y="260"/>
                  </a:lnTo>
                  <a:lnTo>
                    <a:pt x="708" y="233"/>
                  </a:lnTo>
                  <a:lnTo>
                    <a:pt x="703" y="217"/>
                  </a:lnTo>
                  <a:lnTo>
                    <a:pt x="696" y="200"/>
                  </a:lnTo>
                  <a:lnTo>
                    <a:pt x="689" y="186"/>
                  </a:lnTo>
                  <a:lnTo>
                    <a:pt x="680" y="172"/>
                  </a:lnTo>
                  <a:lnTo>
                    <a:pt x="667" y="163"/>
                  </a:lnTo>
                  <a:lnTo>
                    <a:pt x="654" y="154"/>
                  </a:lnTo>
                  <a:lnTo>
                    <a:pt x="640" y="144"/>
                  </a:lnTo>
                  <a:lnTo>
                    <a:pt x="626" y="135"/>
                  </a:lnTo>
                  <a:lnTo>
                    <a:pt x="613" y="126"/>
                  </a:lnTo>
                  <a:lnTo>
                    <a:pt x="599" y="116"/>
                  </a:lnTo>
                  <a:lnTo>
                    <a:pt x="585" y="107"/>
                  </a:lnTo>
                  <a:lnTo>
                    <a:pt x="572" y="98"/>
                  </a:lnTo>
                  <a:lnTo>
                    <a:pt x="560" y="89"/>
                  </a:lnTo>
                  <a:lnTo>
                    <a:pt x="547" y="81"/>
                  </a:lnTo>
                  <a:lnTo>
                    <a:pt x="535" y="74"/>
                  </a:lnTo>
                  <a:lnTo>
                    <a:pt x="525" y="67"/>
                  </a:lnTo>
                  <a:lnTo>
                    <a:pt x="515" y="61"/>
                  </a:lnTo>
                  <a:lnTo>
                    <a:pt x="506" y="57"/>
                  </a:lnTo>
                  <a:lnTo>
                    <a:pt x="498" y="53"/>
                  </a:lnTo>
                  <a:lnTo>
                    <a:pt x="492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76" name="Freeform 56"/>
            <p:cNvSpPr>
              <a:spLocks/>
            </p:cNvSpPr>
            <p:nvPr/>
          </p:nvSpPr>
          <p:spPr bwMode="auto">
            <a:xfrm>
              <a:off x="2623" y="2563"/>
              <a:ext cx="208" cy="179"/>
            </a:xfrm>
            <a:custGeom>
              <a:avLst/>
              <a:gdLst>
                <a:gd name="T0" fmla="*/ 0 w 624"/>
                <a:gd name="T1" fmla="*/ 0 h 535"/>
                <a:gd name="T2" fmla="*/ 0 w 624"/>
                <a:gd name="T3" fmla="*/ 0 h 535"/>
                <a:gd name="T4" fmla="*/ 0 w 624"/>
                <a:gd name="T5" fmla="*/ 0 h 535"/>
                <a:gd name="T6" fmla="*/ 0 w 624"/>
                <a:gd name="T7" fmla="*/ 0 h 535"/>
                <a:gd name="T8" fmla="*/ 0 w 624"/>
                <a:gd name="T9" fmla="*/ 0 h 535"/>
                <a:gd name="T10" fmla="*/ 0 w 624"/>
                <a:gd name="T11" fmla="*/ 0 h 535"/>
                <a:gd name="T12" fmla="*/ 0 w 624"/>
                <a:gd name="T13" fmla="*/ 0 h 535"/>
                <a:gd name="T14" fmla="*/ 0 w 624"/>
                <a:gd name="T15" fmla="*/ 0 h 535"/>
                <a:gd name="T16" fmla="*/ 0 w 624"/>
                <a:gd name="T17" fmla="*/ 0 h 535"/>
                <a:gd name="T18" fmla="*/ 0 w 624"/>
                <a:gd name="T19" fmla="*/ 0 h 535"/>
                <a:gd name="T20" fmla="*/ 0 w 624"/>
                <a:gd name="T21" fmla="*/ 0 h 535"/>
                <a:gd name="T22" fmla="*/ 0 w 624"/>
                <a:gd name="T23" fmla="*/ 0 h 535"/>
                <a:gd name="T24" fmla="*/ 0 w 624"/>
                <a:gd name="T25" fmla="*/ 0 h 535"/>
                <a:gd name="T26" fmla="*/ 0 w 624"/>
                <a:gd name="T27" fmla="*/ 0 h 535"/>
                <a:gd name="T28" fmla="*/ 0 w 624"/>
                <a:gd name="T29" fmla="*/ 0 h 535"/>
                <a:gd name="T30" fmla="*/ 0 w 624"/>
                <a:gd name="T31" fmla="*/ 0 h 535"/>
                <a:gd name="T32" fmla="*/ 0 w 624"/>
                <a:gd name="T33" fmla="*/ 0 h 535"/>
                <a:gd name="T34" fmla="*/ 0 w 624"/>
                <a:gd name="T35" fmla="*/ 0 h 535"/>
                <a:gd name="T36" fmla="*/ 0 w 624"/>
                <a:gd name="T37" fmla="*/ 0 h 535"/>
                <a:gd name="T38" fmla="*/ 0 w 624"/>
                <a:gd name="T39" fmla="*/ 0 h 535"/>
                <a:gd name="T40" fmla="*/ 0 w 624"/>
                <a:gd name="T41" fmla="*/ 0 h 535"/>
                <a:gd name="T42" fmla="*/ 0 w 624"/>
                <a:gd name="T43" fmla="*/ 0 h 535"/>
                <a:gd name="T44" fmla="*/ 0 w 624"/>
                <a:gd name="T45" fmla="*/ 0 h 535"/>
                <a:gd name="T46" fmla="*/ 0 w 624"/>
                <a:gd name="T47" fmla="*/ 0 h 535"/>
                <a:gd name="T48" fmla="*/ 0 w 624"/>
                <a:gd name="T49" fmla="*/ 0 h 535"/>
                <a:gd name="T50" fmla="*/ 0 w 624"/>
                <a:gd name="T51" fmla="*/ 0 h 535"/>
                <a:gd name="T52" fmla="*/ 0 w 624"/>
                <a:gd name="T53" fmla="*/ 0 h 535"/>
                <a:gd name="T54" fmla="*/ 0 w 624"/>
                <a:gd name="T55" fmla="*/ 0 h 535"/>
                <a:gd name="T56" fmla="*/ 0 w 624"/>
                <a:gd name="T57" fmla="*/ 0 h 535"/>
                <a:gd name="T58" fmla="*/ 0 w 624"/>
                <a:gd name="T59" fmla="*/ 0 h 535"/>
                <a:gd name="T60" fmla="*/ 0 w 624"/>
                <a:gd name="T61" fmla="*/ 0 h 535"/>
                <a:gd name="T62" fmla="*/ 0 w 624"/>
                <a:gd name="T63" fmla="*/ 0 h 535"/>
                <a:gd name="T64" fmla="*/ 0 w 624"/>
                <a:gd name="T65" fmla="*/ 0 h 535"/>
                <a:gd name="T66" fmla="*/ 0 w 624"/>
                <a:gd name="T67" fmla="*/ 0 h 535"/>
                <a:gd name="T68" fmla="*/ 0 w 624"/>
                <a:gd name="T69" fmla="*/ 0 h 535"/>
                <a:gd name="T70" fmla="*/ 0 w 624"/>
                <a:gd name="T71" fmla="*/ 0 h 535"/>
                <a:gd name="T72" fmla="*/ 0 w 624"/>
                <a:gd name="T73" fmla="*/ 0 h 535"/>
                <a:gd name="T74" fmla="*/ 0 w 624"/>
                <a:gd name="T75" fmla="*/ 0 h 535"/>
                <a:gd name="T76" fmla="*/ 0 w 624"/>
                <a:gd name="T77" fmla="*/ 0 h 535"/>
                <a:gd name="T78" fmla="*/ 0 w 624"/>
                <a:gd name="T79" fmla="*/ 0 h 535"/>
                <a:gd name="T80" fmla="*/ 0 w 624"/>
                <a:gd name="T81" fmla="*/ 0 h 535"/>
                <a:gd name="T82" fmla="*/ 0 w 624"/>
                <a:gd name="T83" fmla="*/ 0 h 535"/>
                <a:gd name="T84" fmla="*/ 0 w 624"/>
                <a:gd name="T85" fmla="*/ 0 h 535"/>
                <a:gd name="T86" fmla="*/ 0 w 624"/>
                <a:gd name="T87" fmla="*/ 0 h 535"/>
                <a:gd name="T88" fmla="*/ 0 w 624"/>
                <a:gd name="T89" fmla="*/ 0 h 535"/>
                <a:gd name="T90" fmla="*/ 0 w 624"/>
                <a:gd name="T91" fmla="*/ 0 h 53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624"/>
                <a:gd name="T139" fmla="*/ 0 h 535"/>
                <a:gd name="T140" fmla="*/ 624 w 624"/>
                <a:gd name="T141" fmla="*/ 535 h 53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624" h="535">
                  <a:moveTo>
                    <a:pt x="546" y="136"/>
                  </a:moveTo>
                  <a:lnTo>
                    <a:pt x="535" y="140"/>
                  </a:lnTo>
                  <a:lnTo>
                    <a:pt x="527" y="144"/>
                  </a:lnTo>
                  <a:lnTo>
                    <a:pt x="519" y="151"/>
                  </a:lnTo>
                  <a:lnTo>
                    <a:pt x="513" y="161"/>
                  </a:lnTo>
                  <a:lnTo>
                    <a:pt x="502" y="140"/>
                  </a:lnTo>
                  <a:lnTo>
                    <a:pt x="491" y="120"/>
                  </a:lnTo>
                  <a:lnTo>
                    <a:pt x="477" y="100"/>
                  </a:lnTo>
                  <a:lnTo>
                    <a:pt x="462" y="84"/>
                  </a:lnTo>
                  <a:lnTo>
                    <a:pt x="445" y="67"/>
                  </a:lnTo>
                  <a:lnTo>
                    <a:pt x="426" y="52"/>
                  </a:lnTo>
                  <a:lnTo>
                    <a:pt x="408" y="39"/>
                  </a:lnTo>
                  <a:lnTo>
                    <a:pt x="388" y="29"/>
                  </a:lnTo>
                  <a:lnTo>
                    <a:pt x="367" y="20"/>
                  </a:lnTo>
                  <a:lnTo>
                    <a:pt x="346" y="11"/>
                  </a:lnTo>
                  <a:lnTo>
                    <a:pt x="324" y="6"/>
                  </a:lnTo>
                  <a:lnTo>
                    <a:pt x="300" y="2"/>
                  </a:lnTo>
                  <a:lnTo>
                    <a:pt x="277" y="0"/>
                  </a:lnTo>
                  <a:lnTo>
                    <a:pt x="254" y="0"/>
                  </a:lnTo>
                  <a:lnTo>
                    <a:pt x="230" y="2"/>
                  </a:lnTo>
                  <a:lnTo>
                    <a:pt x="206" y="7"/>
                  </a:lnTo>
                  <a:lnTo>
                    <a:pt x="179" y="15"/>
                  </a:lnTo>
                  <a:lnTo>
                    <a:pt x="154" y="24"/>
                  </a:lnTo>
                  <a:lnTo>
                    <a:pt x="131" y="37"/>
                  </a:lnTo>
                  <a:lnTo>
                    <a:pt x="109" y="51"/>
                  </a:lnTo>
                  <a:lnTo>
                    <a:pt x="89" y="69"/>
                  </a:lnTo>
                  <a:lnTo>
                    <a:pt x="70" y="86"/>
                  </a:lnTo>
                  <a:lnTo>
                    <a:pt x="54" y="106"/>
                  </a:lnTo>
                  <a:lnTo>
                    <a:pt x="40" y="127"/>
                  </a:lnTo>
                  <a:lnTo>
                    <a:pt x="27" y="150"/>
                  </a:lnTo>
                  <a:lnTo>
                    <a:pt x="16" y="174"/>
                  </a:lnTo>
                  <a:lnTo>
                    <a:pt x="8" y="198"/>
                  </a:lnTo>
                  <a:lnTo>
                    <a:pt x="4" y="224"/>
                  </a:lnTo>
                  <a:lnTo>
                    <a:pt x="0" y="249"/>
                  </a:lnTo>
                  <a:lnTo>
                    <a:pt x="0" y="276"/>
                  </a:lnTo>
                  <a:lnTo>
                    <a:pt x="2" y="303"/>
                  </a:lnTo>
                  <a:lnTo>
                    <a:pt x="7" y="330"/>
                  </a:lnTo>
                  <a:lnTo>
                    <a:pt x="15" y="357"/>
                  </a:lnTo>
                  <a:lnTo>
                    <a:pt x="25" y="381"/>
                  </a:lnTo>
                  <a:lnTo>
                    <a:pt x="37" y="405"/>
                  </a:lnTo>
                  <a:lnTo>
                    <a:pt x="51" y="427"/>
                  </a:lnTo>
                  <a:lnTo>
                    <a:pt x="68" y="447"/>
                  </a:lnTo>
                  <a:lnTo>
                    <a:pt x="86" y="465"/>
                  </a:lnTo>
                  <a:lnTo>
                    <a:pt x="106" y="482"/>
                  </a:lnTo>
                  <a:lnTo>
                    <a:pt x="127" y="496"/>
                  </a:lnTo>
                  <a:lnTo>
                    <a:pt x="150" y="509"/>
                  </a:lnTo>
                  <a:lnTo>
                    <a:pt x="174" y="519"/>
                  </a:lnTo>
                  <a:lnTo>
                    <a:pt x="199" y="527"/>
                  </a:lnTo>
                  <a:lnTo>
                    <a:pt x="223" y="532"/>
                  </a:lnTo>
                  <a:lnTo>
                    <a:pt x="250" y="535"/>
                  </a:lnTo>
                  <a:lnTo>
                    <a:pt x="277" y="535"/>
                  </a:lnTo>
                  <a:lnTo>
                    <a:pt x="304" y="533"/>
                  </a:lnTo>
                  <a:lnTo>
                    <a:pt x="331" y="528"/>
                  </a:lnTo>
                  <a:lnTo>
                    <a:pt x="353" y="523"/>
                  </a:lnTo>
                  <a:lnTo>
                    <a:pt x="374" y="514"/>
                  </a:lnTo>
                  <a:lnTo>
                    <a:pt x="394" y="505"/>
                  </a:lnTo>
                  <a:lnTo>
                    <a:pt x="412" y="493"/>
                  </a:lnTo>
                  <a:lnTo>
                    <a:pt x="430" y="482"/>
                  </a:lnTo>
                  <a:lnTo>
                    <a:pt x="446" y="468"/>
                  </a:lnTo>
                  <a:lnTo>
                    <a:pt x="463" y="453"/>
                  </a:lnTo>
                  <a:lnTo>
                    <a:pt x="477" y="436"/>
                  </a:lnTo>
                  <a:lnTo>
                    <a:pt x="490" y="419"/>
                  </a:lnTo>
                  <a:lnTo>
                    <a:pt x="500" y="400"/>
                  </a:lnTo>
                  <a:lnTo>
                    <a:pt x="511" y="381"/>
                  </a:lnTo>
                  <a:lnTo>
                    <a:pt x="519" y="362"/>
                  </a:lnTo>
                  <a:lnTo>
                    <a:pt x="525" y="341"/>
                  </a:lnTo>
                  <a:lnTo>
                    <a:pt x="530" y="320"/>
                  </a:lnTo>
                  <a:lnTo>
                    <a:pt x="534" y="299"/>
                  </a:lnTo>
                  <a:lnTo>
                    <a:pt x="535" y="276"/>
                  </a:lnTo>
                  <a:lnTo>
                    <a:pt x="541" y="280"/>
                  </a:lnTo>
                  <a:lnTo>
                    <a:pt x="546" y="283"/>
                  </a:lnTo>
                  <a:lnTo>
                    <a:pt x="551" y="286"/>
                  </a:lnTo>
                  <a:lnTo>
                    <a:pt x="557" y="287"/>
                  </a:lnTo>
                  <a:lnTo>
                    <a:pt x="563" y="289"/>
                  </a:lnTo>
                  <a:lnTo>
                    <a:pt x="570" y="289"/>
                  </a:lnTo>
                  <a:lnTo>
                    <a:pt x="576" y="289"/>
                  </a:lnTo>
                  <a:lnTo>
                    <a:pt x="582" y="288"/>
                  </a:lnTo>
                  <a:lnTo>
                    <a:pt x="594" y="283"/>
                  </a:lnTo>
                  <a:lnTo>
                    <a:pt x="603" y="276"/>
                  </a:lnTo>
                  <a:lnTo>
                    <a:pt x="611" y="267"/>
                  </a:lnTo>
                  <a:lnTo>
                    <a:pt x="618" y="255"/>
                  </a:lnTo>
                  <a:lnTo>
                    <a:pt x="622" y="242"/>
                  </a:lnTo>
                  <a:lnTo>
                    <a:pt x="624" y="228"/>
                  </a:lnTo>
                  <a:lnTo>
                    <a:pt x="624" y="213"/>
                  </a:lnTo>
                  <a:lnTo>
                    <a:pt x="622" y="198"/>
                  </a:lnTo>
                  <a:lnTo>
                    <a:pt x="617" y="183"/>
                  </a:lnTo>
                  <a:lnTo>
                    <a:pt x="610" y="170"/>
                  </a:lnTo>
                  <a:lnTo>
                    <a:pt x="602" y="158"/>
                  </a:lnTo>
                  <a:lnTo>
                    <a:pt x="592" y="148"/>
                  </a:lnTo>
                  <a:lnTo>
                    <a:pt x="581" y="141"/>
                  </a:lnTo>
                  <a:lnTo>
                    <a:pt x="569" y="136"/>
                  </a:lnTo>
                  <a:lnTo>
                    <a:pt x="557" y="135"/>
                  </a:lnTo>
                  <a:lnTo>
                    <a:pt x="546" y="1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77" name="Freeform 57"/>
            <p:cNvSpPr>
              <a:spLocks/>
            </p:cNvSpPr>
            <p:nvPr/>
          </p:nvSpPr>
          <p:spPr bwMode="auto">
            <a:xfrm>
              <a:off x="2677" y="2677"/>
              <a:ext cx="83" cy="41"/>
            </a:xfrm>
            <a:custGeom>
              <a:avLst/>
              <a:gdLst>
                <a:gd name="T0" fmla="*/ 0 w 248"/>
                <a:gd name="T1" fmla="*/ 0 h 123"/>
                <a:gd name="T2" fmla="*/ 0 w 248"/>
                <a:gd name="T3" fmla="*/ 0 h 123"/>
                <a:gd name="T4" fmla="*/ 0 w 248"/>
                <a:gd name="T5" fmla="*/ 0 h 123"/>
                <a:gd name="T6" fmla="*/ 0 w 248"/>
                <a:gd name="T7" fmla="*/ 0 h 123"/>
                <a:gd name="T8" fmla="*/ 0 w 248"/>
                <a:gd name="T9" fmla="*/ 0 h 123"/>
                <a:gd name="T10" fmla="*/ 0 w 248"/>
                <a:gd name="T11" fmla="*/ 0 h 123"/>
                <a:gd name="T12" fmla="*/ 0 w 248"/>
                <a:gd name="T13" fmla="*/ 0 h 123"/>
                <a:gd name="T14" fmla="*/ 0 w 248"/>
                <a:gd name="T15" fmla="*/ 0 h 123"/>
                <a:gd name="T16" fmla="*/ 0 w 248"/>
                <a:gd name="T17" fmla="*/ 0 h 123"/>
                <a:gd name="T18" fmla="*/ 0 w 248"/>
                <a:gd name="T19" fmla="*/ 0 h 123"/>
                <a:gd name="T20" fmla="*/ 0 w 248"/>
                <a:gd name="T21" fmla="*/ 0 h 123"/>
                <a:gd name="T22" fmla="*/ 0 w 248"/>
                <a:gd name="T23" fmla="*/ 0 h 123"/>
                <a:gd name="T24" fmla="*/ 0 w 248"/>
                <a:gd name="T25" fmla="*/ 0 h 123"/>
                <a:gd name="T26" fmla="*/ 0 w 248"/>
                <a:gd name="T27" fmla="*/ 0 h 123"/>
                <a:gd name="T28" fmla="*/ 0 w 248"/>
                <a:gd name="T29" fmla="*/ 0 h 123"/>
                <a:gd name="T30" fmla="*/ 0 w 248"/>
                <a:gd name="T31" fmla="*/ 0 h 123"/>
                <a:gd name="T32" fmla="*/ 0 w 248"/>
                <a:gd name="T33" fmla="*/ 0 h 123"/>
                <a:gd name="T34" fmla="*/ 0 w 248"/>
                <a:gd name="T35" fmla="*/ 0 h 123"/>
                <a:gd name="T36" fmla="*/ 0 w 248"/>
                <a:gd name="T37" fmla="*/ 0 h 12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23"/>
                <a:gd name="T59" fmla="*/ 248 w 248"/>
                <a:gd name="T60" fmla="*/ 123 h 12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23">
                  <a:moveTo>
                    <a:pt x="0" y="59"/>
                  </a:moveTo>
                  <a:lnTo>
                    <a:pt x="5" y="67"/>
                  </a:lnTo>
                  <a:lnTo>
                    <a:pt x="10" y="75"/>
                  </a:lnTo>
                  <a:lnTo>
                    <a:pt x="14" y="84"/>
                  </a:lnTo>
                  <a:lnTo>
                    <a:pt x="20" y="91"/>
                  </a:lnTo>
                  <a:lnTo>
                    <a:pt x="27" y="99"/>
                  </a:lnTo>
                  <a:lnTo>
                    <a:pt x="37" y="106"/>
                  </a:lnTo>
                  <a:lnTo>
                    <a:pt x="47" y="113"/>
                  </a:lnTo>
                  <a:lnTo>
                    <a:pt x="61" y="119"/>
                  </a:lnTo>
                  <a:lnTo>
                    <a:pt x="79" y="122"/>
                  </a:lnTo>
                  <a:lnTo>
                    <a:pt x="96" y="123"/>
                  </a:lnTo>
                  <a:lnTo>
                    <a:pt x="113" y="122"/>
                  </a:lnTo>
                  <a:lnTo>
                    <a:pt x="129" y="120"/>
                  </a:lnTo>
                  <a:lnTo>
                    <a:pt x="142" y="117"/>
                  </a:lnTo>
                  <a:lnTo>
                    <a:pt x="152" y="114"/>
                  </a:lnTo>
                  <a:lnTo>
                    <a:pt x="159" y="112"/>
                  </a:lnTo>
                  <a:lnTo>
                    <a:pt x="162" y="110"/>
                  </a:lnTo>
                  <a:lnTo>
                    <a:pt x="248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78" name="Freeform 58"/>
            <p:cNvSpPr>
              <a:spLocks/>
            </p:cNvSpPr>
            <p:nvPr/>
          </p:nvSpPr>
          <p:spPr bwMode="auto">
            <a:xfrm>
              <a:off x="2690" y="2689"/>
              <a:ext cx="49" cy="19"/>
            </a:xfrm>
            <a:custGeom>
              <a:avLst/>
              <a:gdLst>
                <a:gd name="T0" fmla="*/ 0 w 147"/>
                <a:gd name="T1" fmla="*/ 0 h 58"/>
                <a:gd name="T2" fmla="*/ 0 w 147"/>
                <a:gd name="T3" fmla="*/ 0 h 58"/>
                <a:gd name="T4" fmla="*/ 0 w 147"/>
                <a:gd name="T5" fmla="*/ 0 h 58"/>
                <a:gd name="T6" fmla="*/ 0 w 147"/>
                <a:gd name="T7" fmla="*/ 0 h 58"/>
                <a:gd name="T8" fmla="*/ 0 w 147"/>
                <a:gd name="T9" fmla="*/ 0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58"/>
                <a:gd name="T17" fmla="*/ 147 w 147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58">
                  <a:moveTo>
                    <a:pt x="0" y="35"/>
                  </a:moveTo>
                  <a:lnTo>
                    <a:pt x="17" y="58"/>
                  </a:lnTo>
                  <a:lnTo>
                    <a:pt x="117" y="35"/>
                  </a:lnTo>
                  <a:lnTo>
                    <a:pt x="147" y="0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79" name="Freeform 59"/>
            <p:cNvSpPr>
              <a:spLocks/>
            </p:cNvSpPr>
            <p:nvPr/>
          </p:nvSpPr>
          <p:spPr bwMode="auto">
            <a:xfrm>
              <a:off x="2645" y="2619"/>
              <a:ext cx="23" cy="15"/>
            </a:xfrm>
            <a:custGeom>
              <a:avLst/>
              <a:gdLst>
                <a:gd name="T0" fmla="*/ 0 w 71"/>
                <a:gd name="T1" fmla="*/ 0 h 44"/>
                <a:gd name="T2" fmla="*/ 0 w 71"/>
                <a:gd name="T3" fmla="*/ 0 h 44"/>
                <a:gd name="T4" fmla="*/ 0 w 71"/>
                <a:gd name="T5" fmla="*/ 0 h 44"/>
                <a:gd name="T6" fmla="*/ 0 w 71"/>
                <a:gd name="T7" fmla="*/ 0 h 44"/>
                <a:gd name="T8" fmla="*/ 0 w 71"/>
                <a:gd name="T9" fmla="*/ 0 h 44"/>
                <a:gd name="T10" fmla="*/ 0 w 71"/>
                <a:gd name="T11" fmla="*/ 0 h 44"/>
                <a:gd name="T12" fmla="*/ 0 w 71"/>
                <a:gd name="T13" fmla="*/ 0 h 44"/>
                <a:gd name="T14" fmla="*/ 0 w 71"/>
                <a:gd name="T15" fmla="*/ 0 h 44"/>
                <a:gd name="T16" fmla="*/ 0 w 71"/>
                <a:gd name="T17" fmla="*/ 0 h 44"/>
                <a:gd name="T18" fmla="*/ 0 w 71"/>
                <a:gd name="T19" fmla="*/ 0 h 44"/>
                <a:gd name="T20" fmla="*/ 0 w 71"/>
                <a:gd name="T21" fmla="*/ 0 h 44"/>
                <a:gd name="T22" fmla="*/ 0 w 71"/>
                <a:gd name="T23" fmla="*/ 0 h 44"/>
                <a:gd name="T24" fmla="*/ 0 w 71"/>
                <a:gd name="T25" fmla="*/ 0 h 44"/>
                <a:gd name="T26" fmla="*/ 0 w 71"/>
                <a:gd name="T27" fmla="*/ 0 h 4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1"/>
                <a:gd name="T43" fmla="*/ 0 h 44"/>
                <a:gd name="T44" fmla="*/ 71 w 71"/>
                <a:gd name="T45" fmla="*/ 44 h 4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1" h="44">
                  <a:moveTo>
                    <a:pt x="0" y="17"/>
                  </a:moveTo>
                  <a:lnTo>
                    <a:pt x="3" y="24"/>
                  </a:lnTo>
                  <a:lnTo>
                    <a:pt x="6" y="30"/>
                  </a:lnTo>
                  <a:lnTo>
                    <a:pt x="11" y="35"/>
                  </a:lnTo>
                  <a:lnTo>
                    <a:pt x="17" y="38"/>
                  </a:lnTo>
                  <a:lnTo>
                    <a:pt x="23" y="42"/>
                  </a:lnTo>
                  <a:lnTo>
                    <a:pt x="30" y="43"/>
                  </a:lnTo>
                  <a:lnTo>
                    <a:pt x="37" y="44"/>
                  </a:lnTo>
                  <a:lnTo>
                    <a:pt x="44" y="43"/>
                  </a:lnTo>
                  <a:lnTo>
                    <a:pt x="57" y="37"/>
                  </a:lnTo>
                  <a:lnTo>
                    <a:pt x="66" y="26"/>
                  </a:lnTo>
                  <a:lnTo>
                    <a:pt x="71" y="14"/>
                  </a:lnTo>
                  <a:lnTo>
                    <a:pt x="69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80" name="Freeform 60"/>
            <p:cNvSpPr>
              <a:spLocks/>
            </p:cNvSpPr>
            <p:nvPr/>
          </p:nvSpPr>
          <p:spPr bwMode="auto">
            <a:xfrm>
              <a:off x="2709" y="2603"/>
              <a:ext cx="27" cy="17"/>
            </a:xfrm>
            <a:custGeom>
              <a:avLst/>
              <a:gdLst>
                <a:gd name="T0" fmla="*/ 0 w 83"/>
                <a:gd name="T1" fmla="*/ 0 h 51"/>
                <a:gd name="T2" fmla="*/ 0 w 83"/>
                <a:gd name="T3" fmla="*/ 0 h 51"/>
                <a:gd name="T4" fmla="*/ 0 w 83"/>
                <a:gd name="T5" fmla="*/ 0 h 51"/>
                <a:gd name="T6" fmla="*/ 0 w 83"/>
                <a:gd name="T7" fmla="*/ 0 h 51"/>
                <a:gd name="T8" fmla="*/ 0 w 83"/>
                <a:gd name="T9" fmla="*/ 0 h 51"/>
                <a:gd name="T10" fmla="*/ 0 w 83"/>
                <a:gd name="T11" fmla="*/ 0 h 51"/>
                <a:gd name="T12" fmla="*/ 0 w 83"/>
                <a:gd name="T13" fmla="*/ 0 h 51"/>
                <a:gd name="T14" fmla="*/ 0 w 83"/>
                <a:gd name="T15" fmla="*/ 0 h 51"/>
                <a:gd name="T16" fmla="*/ 0 w 83"/>
                <a:gd name="T17" fmla="*/ 0 h 51"/>
                <a:gd name="T18" fmla="*/ 0 w 83"/>
                <a:gd name="T19" fmla="*/ 0 h 51"/>
                <a:gd name="T20" fmla="*/ 0 w 83"/>
                <a:gd name="T21" fmla="*/ 0 h 51"/>
                <a:gd name="T22" fmla="*/ 0 w 83"/>
                <a:gd name="T23" fmla="*/ 0 h 51"/>
                <a:gd name="T24" fmla="*/ 0 w 83"/>
                <a:gd name="T25" fmla="*/ 0 h 51"/>
                <a:gd name="T26" fmla="*/ 0 w 83"/>
                <a:gd name="T27" fmla="*/ 0 h 51"/>
                <a:gd name="T28" fmla="*/ 0 w 83"/>
                <a:gd name="T29" fmla="*/ 0 h 51"/>
                <a:gd name="T30" fmla="*/ 0 w 83"/>
                <a:gd name="T31" fmla="*/ 0 h 51"/>
                <a:gd name="T32" fmla="*/ 0 w 83"/>
                <a:gd name="T33" fmla="*/ 0 h 51"/>
                <a:gd name="T34" fmla="*/ 0 w 83"/>
                <a:gd name="T35" fmla="*/ 0 h 5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3"/>
                <a:gd name="T55" fmla="*/ 0 h 51"/>
                <a:gd name="T56" fmla="*/ 83 w 83"/>
                <a:gd name="T57" fmla="*/ 51 h 5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3" h="51">
                  <a:moveTo>
                    <a:pt x="0" y="18"/>
                  </a:moveTo>
                  <a:lnTo>
                    <a:pt x="4" y="27"/>
                  </a:lnTo>
                  <a:lnTo>
                    <a:pt x="7" y="34"/>
                  </a:lnTo>
                  <a:lnTo>
                    <a:pt x="13" y="39"/>
                  </a:lnTo>
                  <a:lnTo>
                    <a:pt x="19" y="44"/>
                  </a:lnTo>
                  <a:lnTo>
                    <a:pt x="26" y="48"/>
                  </a:lnTo>
                  <a:lnTo>
                    <a:pt x="34" y="50"/>
                  </a:lnTo>
                  <a:lnTo>
                    <a:pt x="42" y="51"/>
                  </a:lnTo>
                  <a:lnTo>
                    <a:pt x="50" y="50"/>
                  </a:lnTo>
                  <a:lnTo>
                    <a:pt x="58" y="46"/>
                  </a:lnTo>
                  <a:lnTo>
                    <a:pt x="65" y="43"/>
                  </a:lnTo>
                  <a:lnTo>
                    <a:pt x="71" y="37"/>
                  </a:lnTo>
                  <a:lnTo>
                    <a:pt x="76" y="31"/>
                  </a:lnTo>
                  <a:lnTo>
                    <a:pt x="80" y="24"/>
                  </a:lnTo>
                  <a:lnTo>
                    <a:pt x="82" y="16"/>
                  </a:lnTo>
                  <a:lnTo>
                    <a:pt x="83" y="8"/>
                  </a:lnTo>
                  <a:lnTo>
                    <a:pt x="82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81" name="Freeform 61"/>
            <p:cNvSpPr>
              <a:spLocks/>
            </p:cNvSpPr>
            <p:nvPr/>
          </p:nvSpPr>
          <p:spPr bwMode="auto">
            <a:xfrm>
              <a:off x="2666" y="2606"/>
              <a:ext cx="50" cy="70"/>
            </a:xfrm>
            <a:custGeom>
              <a:avLst/>
              <a:gdLst>
                <a:gd name="T0" fmla="*/ 0 w 148"/>
                <a:gd name="T1" fmla="*/ 0 h 209"/>
                <a:gd name="T2" fmla="*/ 0 w 148"/>
                <a:gd name="T3" fmla="*/ 0 h 209"/>
                <a:gd name="T4" fmla="*/ 0 w 148"/>
                <a:gd name="T5" fmla="*/ 0 h 209"/>
                <a:gd name="T6" fmla="*/ 0 w 148"/>
                <a:gd name="T7" fmla="*/ 0 h 209"/>
                <a:gd name="T8" fmla="*/ 0 w 148"/>
                <a:gd name="T9" fmla="*/ 0 h 209"/>
                <a:gd name="T10" fmla="*/ 0 w 148"/>
                <a:gd name="T11" fmla="*/ 0 h 209"/>
                <a:gd name="T12" fmla="*/ 0 w 148"/>
                <a:gd name="T13" fmla="*/ 0 h 2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8"/>
                <a:gd name="T22" fmla="*/ 0 h 209"/>
                <a:gd name="T23" fmla="*/ 148 w 148"/>
                <a:gd name="T24" fmla="*/ 209 h 2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8" h="209">
                  <a:moveTo>
                    <a:pt x="34" y="175"/>
                  </a:moveTo>
                  <a:lnTo>
                    <a:pt x="71" y="44"/>
                  </a:lnTo>
                  <a:lnTo>
                    <a:pt x="60" y="0"/>
                  </a:lnTo>
                  <a:lnTo>
                    <a:pt x="0" y="209"/>
                  </a:lnTo>
                  <a:lnTo>
                    <a:pt x="148" y="174"/>
                  </a:lnTo>
                  <a:lnTo>
                    <a:pt x="141" y="151"/>
                  </a:lnTo>
                  <a:lnTo>
                    <a:pt x="34" y="1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82" name="Freeform 62"/>
            <p:cNvSpPr>
              <a:spLocks/>
            </p:cNvSpPr>
            <p:nvPr/>
          </p:nvSpPr>
          <p:spPr bwMode="auto">
            <a:xfrm>
              <a:off x="2782" y="3030"/>
              <a:ext cx="93" cy="190"/>
            </a:xfrm>
            <a:custGeom>
              <a:avLst/>
              <a:gdLst>
                <a:gd name="T0" fmla="*/ 0 w 279"/>
                <a:gd name="T1" fmla="*/ 0 h 568"/>
                <a:gd name="T2" fmla="*/ 0 w 279"/>
                <a:gd name="T3" fmla="*/ 0 h 568"/>
                <a:gd name="T4" fmla="*/ 0 w 279"/>
                <a:gd name="T5" fmla="*/ 0 h 568"/>
                <a:gd name="T6" fmla="*/ 0 w 279"/>
                <a:gd name="T7" fmla="*/ 0 h 568"/>
                <a:gd name="T8" fmla="*/ 0 w 279"/>
                <a:gd name="T9" fmla="*/ 0 h 568"/>
                <a:gd name="T10" fmla="*/ 0 w 279"/>
                <a:gd name="T11" fmla="*/ 0 h 568"/>
                <a:gd name="T12" fmla="*/ 0 w 279"/>
                <a:gd name="T13" fmla="*/ 0 h 568"/>
                <a:gd name="T14" fmla="*/ 0 w 279"/>
                <a:gd name="T15" fmla="*/ 0 h 568"/>
                <a:gd name="T16" fmla="*/ 0 w 279"/>
                <a:gd name="T17" fmla="*/ 0 h 568"/>
                <a:gd name="T18" fmla="*/ 0 w 279"/>
                <a:gd name="T19" fmla="*/ 0 h 568"/>
                <a:gd name="T20" fmla="*/ 0 w 279"/>
                <a:gd name="T21" fmla="*/ 0 h 568"/>
                <a:gd name="T22" fmla="*/ 0 w 279"/>
                <a:gd name="T23" fmla="*/ 0 h 568"/>
                <a:gd name="T24" fmla="*/ 0 w 279"/>
                <a:gd name="T25" fmla="*/ 0 h 568"/>
                <a:gd name="T26" fmla="*/ 0 w 279"/>
                <a:gd name="T27" fmla="*/ 0 h 568"/>
                <a:gd name="T28" fmla="*/ 0 w 279"/>
                <a:gd name="T29" fmla="*/ 0 h 568"/>
                <a:gd name="T30" fmla="*/ 0 w 279"/>
                <a:gd name="T31" fmla="*/ 0 h 568"/>
                <a:gd name="T32" fmla="*/ 0 w 279"/>
                <a:gd name="T33" fmla="*/ 0 h 568"/>
                <a:gd name="T34" fmla="*/ 0 w 279"/>
                <a:gd name="T35" fmla="*/ 0 h 568"/>
                <a:gd name="T36" fmla="*/ 0 w 279"/>
                <a:gd name="T37" fmla="*/ 0 h 568"/>
                <a:gd name="T38" fmla="*/ 0 w 279"/>
                <a:gd name="T39" fmla="*/ 0 h 568"/>
                <a:gd name="T40" fmla="*/ 0 w 279"/>
                <a:gd name="T41" fmla="*/ 0 h 568"/>
                <a:gd name="T42" fmla="*/ 0 w 279"/>
                <a:gd name="T43" fmla="*/ 0 h 568"/>
                <a:gd name="T44" fmla="*/ 0 w 279"/>
                <a:gd name="T45" fmla="*/ 0 h 56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79"/>
                <a:gd name="T70" fmla="*/ 0 h 568"/>
                <a:gd name="T71" fmla="*/ 279 w 279"/>
                <a:gd name="T72" fmla="*/ 568 h 56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79" h="568">
                  <a:moveTo>
                    <a:pt x="0" y="2"/>
                  </a:moveTo>
                  <a:lnTo>
                    <a:pt x="13" y="258"/>
                  </a:lnTo>
                  <a:lnTo>
                    <a:pt x="16" y="435"/>
                  </a:lnTo>
                  <a:lnTo>
                    <a:pt x="16" y="535"/>
                  </a:lnTo>
                  <a:lnTo>
                    <a:pt x="15" y="568"/>
                  </a:lnTo>
                  <a:lnTo>
                    <a:pt x="175" y="568"/>
                  </a:lnTo>
                  <a:lnTo>
                    <a:pt x="177" y="564"/>
                  </a:lnTo>
                  <a:lnTo>
                    <a:pt x="183" y="556"/>
                  </a:lnTo>
                  <a:lnTo>
                    <a:pt x="193" y="542"/>
                  </a:lnTo>
                  <a:lnTo>
                    <a:pt x="203" y="523"/>
                  </a:lnTo>
                  <a:lnTo>
                    <a:pt x="216" y="499"/>
                  </a:lnTo>
                  <a:lnTo>
                    <a:pt x="230" y="471"/>
                  </a:lnTo>
                  <a:lnTo>
                    <a:pt x="243" y="438"/>
                  </a:lnTo>
                  <a:lnTo>
                    <a:pt x="256" y="402"/>
                  </a:lnTo>
                  <a:lnTo>
                    <a:pt x="266" y="361"/>
                  </a:lnTo>
                  <a:lnTo>
                    <a:pt x="274" y="318"/>
                  </a:lnTo>
                  <a:lnTo>
                    <a:pt x="279" y="271"/>
                  </a:lnTo>
                  <a:lnTo>
                    <a:pt x="279" y="221"/>
                  </a:lnTo>
                  <a:lnTo>
                    <a:pt x="275" y="170"/>
                  </a:lnTo>
                  <a:lnTo>
                    <a:pt x="266" y="115"/>
                  </a:lnTo>
                  <a:lnTo>
                    <a:pt x="250" y="59"/>
                  </a:lnTo>
                  <a:lnTo>
                    <a:pt x="226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59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83" name="Freeform 63"/>
            <p:cNvSpPr>
              <a:spLocks/>
            </p:cNvSpPr>
            <p:nvPr/>
          </p:nvSpPr>
          <p:spPr bwMode="auto">
            <a:xfrm>
              <a:off x="2657" y="3148"/>
              <a:ext cx="79" cy="73"/>
            </a:xfrm>
            <a:custGeom>
              <a:avLst/>
              <a:gdLst>
                <a:gd name="T0" fmla="*/ 0 w 236"/>
                <a:gd name="T1" fmla="*/ 0 h 219"/>
                <a:gd name="T2" fmla="*/ 0 w 236"/>
                <a:gd name="T3" fmla="*/ 0 h 219"/>
                <a:gd name="T4" fmla="*/ 0 w 236"/>
                <a:gd name="T5" fmla="*/ 0 h 219"/>
                <a:gd name="T6" fmla="*/ 0 w 236"/>
                <a:gd name="T7" fmla="*/ 0 h 219"/>
                <a:gd name="T8" fmla="*/ 0 w 236"/>
                <a:gd name="T9" fmla="*/ 0 h 219"/>
                <a:gd name="T10" fmla="*/ 0 w 236"/>
                <a:gd name="T11" fmla="*/ 0 h 219"/>
                <a:gd name="T12" fmla="*/ 0 w 236"/>
                <a:gd name="T13" fmla="*/ 0 h 219"/>
                <a:gd name="T14" fmla="*/ 0 w 236"/>
                <a:gd name="T15" fmla="*/ 0 h 219"/>
                <a:gd name="T16" fmla="*/ 0 w 236"/>
                <a:gd name="T17" fmla="*/ 0 h 219"/>
                <a:gd name="T18" fmla="*/ 0 w 236"/>
                <a:gd name="T19" fmla="*/ 0 h 219"/>
                <a:gd name="T20" fmla="*/ 0 w 236"/>
                <a:gd name="T21" fmla="*/ 0 h 219"/>
                <a:gd name="T22" fmla="*/ 0 w 236"/>
                <a:gd name="T23" fmla="*/ 0 h 219"/>
                <a:gd name="T24" fmla="*/ 0 w 236"/>
                <a:gd name="T25" fmla="*/ 0 h 219"/>
                <a:gd name="T26" fmla="*/ 0 w 236"/>
                <a:gd name="T27" fmla="*/ 0 h 219"/>
                <a:gd name="T28" fmla="*/ 0 w 236"/>
                <a:gd name="T29" fmla="*/ 0 h 21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36"/>
                <a:gd name="T46" fmla="*/ 0 h 219"/>
                <a:gd name="T47" fmla="*/ 236 w 236"/>
                <a:gd name="T48" fmla="*/ 219 h 21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36" h="219">
                  <a:moveTo>
                    <a:pt x="0" y="0"/>
                  </a:moveTo>
                  <a:lnTo>
                    <a:pt x="6" y="14"/>
                  </a:lnTo>
                  <a:lnTo>
                    <a:pt x="16" y="41"/>
                  </a:lnTo>
                  <a:lnTo>
                    <a:pt x="30" y="76"/>
                  </a:lnTo>
                  <a:lnTo>
                    <a:pt x="48" y="113"/>
                  </a:lnTo>
                  <a:lnTo>
                    <a:pt x="63" y="150"/>
                  </a:lnTo>
                  <a:lnTo>
                    <a:pt x="77" y="183"/>
                  </a:lnTo>
                  <a:lnTo>
                    <a:pt x="87" y="205"/>
                  </a:lnTo>
                  <a:lnTo>
                    <a:pt x="91" y="213"/>
                  </a:lnTo>
                  <a:lnTo>
                    <a:pt x="236" y="219"/>
                  </a:lnTo>
                  <a:lnTo>
                    <a:pt x="234" y="197"/>
                  </a:lnTo>
                  <a:lnTo>
                    <a:pt x="230" y="142"/>
                  </a:lnTo>
                  <a:lnTo>
                    <a:pt x="227" y="71"/>
                  </a:lnTo>
                  <a:lnTo>
                    <a:pt x="2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84" name="Freeform 64"/>
            <p:cNvSpPr>
              <a:spLocks/>
            </p:cNvSpPr>
            <p:nvPr/>
          </p:nvSpPr>
          <p:spPr bwMode="auto">
            <a:xfrm>
              <a:off x="2757" y="2889"/>
              <a:ext cx="316" cy="188"/>
            </a:xfrm>
            <a:custGeom>
              <a:avLst/>
              <a:gdLst>
                <a:gd name="T0" fmla="*/ 0 w 950"/>
                <a:gd name="T1" fmla="*/ 0 h 565"/>
                <a:gd name="T2" fmla="*/ 0 w 950"/>
                <a:gd name="T3" fmla="*/ 0 h 565"/>
                <a:gd name="T4" fmla="*/ 0 w 950"/>
                <a:gd name="T5" fmla="*/ 0 h 565"/>
                <a:gd name="T6" fmla="*/ 0 w 950"/>
                <a:gd name="T7" fmla="*/ 0 h 565"/>
                <a:gd name="T8" fmla="*/ 0 w 950"/>
                <a:gd name="T9" fmla="*/ 0 h 565"/>
                <a:gd name="T10" fmla="*/ 0 w 950"/>
                <a:gd name="T11" fmla="*/ 0 h 565"/>
                <a:gd name="T12" fmla="*/ 0 w 950"/>
                <a:gd name="T13" fmla="*/ 0 h 565"/>
                <a:gd name="T14" fmla="*/ 0 w 950"/>
                <a:gd name="T15" fmla="*/ 0 h 565"/>
                <a:gd name="T16" fmla="*/ 0 w 950"/>
                <a:gd name="T17" fmla="*/ 0 h 565"/>
                <a:gd name="T18" fmla="*/ 0 w 950"/>
                <a:gd name="T19" fmla="*/ 0 h 565"/>
                <a:gd name="T20" fmla="*/ 0 w 950"/>
                <a:gd name="T21" fmla="*/ 0 h 565"/>
                <a:gd name="T22" fmla="*/ 0 w 950"/>
                <a:gd name="T23" fmla="*/ 0 h 565"/>
                <a:gd name="T24" fmla="*/ 0 w 950"/>
                <a:gd name="T25" fmla="*/ 0 h 565"/>
                <a:gd name="T26" fmla="*/ 0 w 950"/>
                <a:gd name="T27" fmla="*/ 0 h 565"/>
                <a:gd name="T28" fmla="*/ 0 w 950"/>
                <a:gd name="T29" fmla="*/ 0 h 565"/>
                <a:gd name="T30" fmla="*/ 0 w 950"/>
                <a:gd name="T31" fmla="*/ 0 h 565"/>
                <a:gd name="T32" fmla="*/ 0 w 950"/>
                <a:gd name="T33" fmla="*/ 0 h 565"/>
                <a:gd name="T34" fmla="*/ 0 w 950"/>
                <a:gd name="T35" fmla="*/ 0 h 565"/>
                <a:gd name="T36" fmla="*/ 0 w 950"/>
                <a:gd name="T37" fmla="*/ 0 h 565"/>
                <a:gd name="T38" fmla="*/ 0 w 950"/>
                <a:gd name="T39" fmla="*/ 0 h 565"/>
                <a:gd name="T40" fmla="*/ 0 w 950"/>
                <a:gd name="T41" fmla="*/ 0 h 565"/>
                <a:gd name="T42" fmla="*/ 0 w 950"/>
                <a:gd name="T43" fmla="*/ 0 h 565"/>
                <a:gd name="T44" fmla="*/ 0 w 950"/>
                <a:gd name="T45" fmla="*/ 0 h 565"/>
                <a:gd name="T46" fmla="*/ 0 w 950"/>
                <a:gd name="T47" fmla="*/ 0 h 565"/>
                <a:gd name="T48" fmla="*/ 0 w 950"/>
                <a:gd name="T49" fmla="*/ 0 h 565"/>
                <a:gd name="T50" fmla="*/ 0 w 950"/>
                <a:gd name="T51" fmla="*/ 0 h 565"/>
                <a:gd name="T52" fmla="*/ 0 w 950"/>
                <a:gd name="T53" fmla="*/ 0 h 565"/>
                <a:gd name="T54" fmla="*/ 0 w 950"/>
                <a:gd name="T55" fmla="*/ 0 h 565"/>
                <a:gd name="T56" fmla="*/ 0 w 950"/>
                <a:gd name="T57" fmla="*/ 0 h 565"/>
                <a:gd name="T58" fmla="*/ 0 w 950"/>
                <a:gd name="T59" fmla="*/ 0 h 565"/>
                <a:gd name="T60" fmla="*/ 0 w 950"/>
                <a:gd name="T61" fmla="*/ 0 h 565"/>
                <a:gd name="T62" fmla="*/ 0 w 950"/>
                <a:gd name="T63" fmla="*/ 0 h 565"/>
                <a:gd name="T64" fmla="*/ 0 w 950"/>
                <a:gd name="T65" fmla="*/ 0 h 565"/>
                <a:gd name="T66" fmla="*/ 0 w 950"/>
                <a:gd name="T67" fmla="*/ 0 h 565"/>
                <a:gd name="T68" fmla="*/ 0 w 950"/>
                <a:gd name="T69" fmla="*/ 0 h 565"/>
                <a:gd name="T70" fmla="*/ 0 w 950"/>
                <a:gd name="T71" fmla="*/ 0 h 565"/>
                <a:gd name="T72" fmla="*/ 0 w 950"/>
                <a:gd name="T73" fmla="*/ 0 h 56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950"/>
                <a:gd name="T112" fmla="*/ 0 h 565"/>
                <a:gd name="T113" fmla="*/ 950 w 950"/>
                <a:gd name="T114" fmla="*/ 565 h 565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950" h="565">
                  <a:moveTo>
                    <a:pt x="927" y="83"/>
                  </a:moveTo>
                  <a:lnTo>
                    <a:pt x="934" y="78"/>
                  </a:lnTo>
                  <a:lnTo>
                    <a:pt x="940" y="71"/>
                  </a:lnTo>
                  <a:lnTo>
                    <a:pt x="945" y="64"/>
                  </a:lnTo>
                  <a:lnTo>
                    <a:pt x="948" y="56"/>
                  </a:lnTo>
                  <a:lnTo>
                    <a:pt x="950" y="46"/>
                  </a:lnTo>
                  <a:lnTo>
                    <a:pt x="950" y="38"/>
                  </a:lnTo>
                  <a:lnTo>
                    <a:pt x="947" y="29"/>
                  </a:lnTo>
                  <a:lnTo>
                    <a:pt x="944" y="21"/>
                  </a:lnTo>
                  <a:lnTo>
                    <a:pt x="938" y="14"/>
                  </a:lnTo>
                  <a:lnTo>
                    <a:pt x="932" y="8"/>
                  </a:lnTo>
                  <a:lnTo>
                    <a:pt x="924" y="3"/>
                  </a:lnTo>
                  <a:lnTo>
                    <a:pt x="916" y="1"/>
                  </a:lnTo>
                  <a:lnTo>
                    <a:pt x="908" y="0"/>
                  </a:lnTo>
                  <a:lnTo>
                    <a:pt x="898" y="0"/>
                  </a:lnTo>
                  <a:lnTo>
                    <a:pt x="889" y="2"/>
                  </a:lnTo>
                  <a:lnTo>
                    <a:pt x="881" y="5"/>
                  </a:lnTo>
                  <a:lnTo>
                    <a:pt x="9" y="467"/>
                  </a:lnTo>
                  <a:lnTo>
                    <a:pt x="3" y="474"/>
                  </a:lnTo>
                  <a:lnTo>
                    <a:pt x="0" y="483"/>
                  </a:lnTo>
                  <a:lnTo>
                    <a:pt x="1" y="496"/>
                  </a:lnTo>
                  <a:lnTo>
                    <a:pt x="3" y="510"/>
                  </a:lnTo>
                  <a:lnTo>
                    <a:pt x="7" y="524"/>
                  </a:lnTo>
                  <a:lnTo>
                    <a:pt x="13" y="538"/>
                  </a:lnTo>
                  <a:lnTo>
                    <a:pt x="18" y="549"/>
                  </a:lnTo>
                  <a:lnTo>
                    <a:pt x="23" y="559"/>
                  </a:lnTo>
                  <a:lnTo>
                    <a:pt x="30" y="565"/>
                  </a:lnTo>
                  <a:lnTo>
                    <a:pt x="42" y="565"/>
                  </a:lnTo>
                  <a:lnTo>
                    <a:pt x="56" y="561"/>
                  </a:lnTo>
                  <a:lnTo>
                    <a:pt x="71" y="555"/>
                  </a:lnTo>
                  <a:lnTo>
                    <a:pt x="87" y="547"/>
                  </a:lnTo>
                  <a:lnTo>
                    <a:pt x="103" y="539"/>
                  </a:lnTo>
                  <a:lnTo>
                    <a:pt x="115" y="531"/>
                  </a:lnTo>
                  <a:lnTo>
                    <a:pt x="126" y="525"/>
                  </a:lnTo>
                  <a:lnTo>
                    <a:pt x="927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85" name="Freeform 65"/>
            <p:cNvSpPr>
              <a:spLocks/>
            </p:cNvSpPr>
            <p:nvPr/>
          </p:nvSpPr>
          <p:spPr bwMode="auto">
            <a:xfrm>
              <a:off x="2530" y="2908"/>
              <a:ext cx="55" cy="55"/>
            </a:xfrm>
            <a:custGeom>
              <a:avLst/>
              <a:gdLst>
                <a:gd name="T0" fmla="*/ 0 w 165"/>
                <a:gd name="T1" fmla="*/ 0 h 164"/>
                <a:gd name="T2" fmla="*/ 0 w 165"/>
                <a:gd name="T3" fmla="*/ 0 h 164"/>
                <a:gd name="T4" fmla="*/ 0 w 165"/>
                <a:gd name="T5" fmla="*/ 0 h 164"/>
                <a:gd name="T6" fmla="*/ 0 w 165"/>
                <a:gd name="T7" fmla="*/ 0 h 164"/>
                <a:gd name="T8" fmla="*/ 0 w 165"/>
                <a:gd name="T9" fmla="*/ 0 h 164"/>
                <a:gd name="T10" fmla="*/ 0 w 165"/>
                <a:gd name="T11" fmla="*/ 0 h 164"/>
                <a:gd name="T12" fmla="*/ 0 w 165"/>
                <a:gd name="T13" fmla="*/ 0 h 164"/>
                <a:gd name="T14" fmla="*/ 0 w 165"/>
                <a:gd name="T15" fmla="*/ 0 h 164"/>
                <a:gd name="T16" fmla="*/ 0 w 165"/>
                <a:gd name="T17" fmla="*/ 0 h 164"/>
                <a:gd name="T18" fmla="*/ 0 w 165"/>
                <a:gd name="T19" fmla="*/ 0 h 164"/>
                <a:gd name="T20" fmla="*/ 0 w 165"/>
                <a:gd name="T21" fmla="*/ 0 h 164"/>
                <a:gd name="T22" fmla="*/ 0 w 165"/>
                <a:gd name="T23" fmla="*/ 0 h 164"/>
                <a:gd name="T24" fmla="*/ 0 w 165"/>
                <a:gd name="T25" fmla="*/ 0 h 164"/>
                <a:gd name="T26" fmla="*/ 0 w 165"/>
                <a:gd name="T27" fmla="*/ 0 h 164"/>
                <a:gd name="T28" fmla="*/ 0 w 165"/>
                <a:gd name="T29" fmla="*/ 0 h 164"/>
                <a:gd name="T30" fmla="*/ 0 w 165"/>
                <a:gd name="T31" fmla="*/ 0 h 164"/>
                <a:gd name="T32" fmla="*/ 0 w 165"/>
                <a:gd name="T33" fmla="*/ 0 h 164"/>
                <a:gd name="T34" fmla="*/ 0 w 165"/>
                <a:gd name="T35" fmla="*/ 0 h 164"/>
                <a:gd name="T36" fmla="*/ 0 w 165"/>
                <a:gd name="T37" fmla="*/ 0 h 164"/>
                <a:gd name="T38" fmla="*/ 0 w 165"/>
                <a:gd name="T39" fmla="*/ 0 h 164"/>
                <a:gd name="T40" fmla="*/ 0 w 165"/>
                <a:gd name="T41" fmla="*/ 0 h 164"/>
                <a:gd name="T42" fmla="*/ 0 w 165"/>
                <a:gd name="T43" fmla="*/ 0 h 164"/>
                <a:gd name="T44" fmla="*/ 0 w 165"/>
                <a:gd name="T45" fmla="*/ 0 h 164"/>
                <a:gd name="T46" fmla="*/ 0 w 165"/>
                <a:gd name="T47" fmla="*/ 0 h 164"/>
                <a:gd name="T48" fmla="*/ 0 w 165"/>
                <a:gd name="T49" fmla="*/ 0 h 164"/>
                <a:gd name="T50" fmla="*/ 0 w 165"/>
                <a:gd name="T51" fmla="*/ 0 h 164"/>
                <a:gd name="T52" fmla="*/ 0 w 165"/>
                <a:gd name="T53" fmla="*/ 0 h 164"/>
                <a:gd name="T54" fmla="*/ 0 w 165"/>
                <a:gd name="T55" fmla="*/ 0 h 164"/>
                <a:gd name="T56" fmla="*/ 0 w 165"/>
                <a:gd name="T57" fmla="*/ 0 h 164"/>
                <a:gd name="T58" fmla="*/ 0 w 165"/>
                <a:gd name="T59" fmla="*/ 0 h 164"/>
                <a:gd name="T60" fmla="*/ 0 w 165"/>
                <a:gd name="T61" fmla="*/ 0 h 164"/>
                <a:gd name="T62" fmla="*/ 0 w 165"/>
                <a:gd name="T63" fmla="*/ 0 h 164"/>
                <a:gd name="T64" fmla="*/ 0 w 165"/>
                <a:gd name="T65" fmla="*/ 0 h 164"/>
                <a:gd name="T66" fmla="*/ 0 w 165"/>
                <a:gd name="T67" fmla="*/ 0 h 164"/>
                <a:gd name="T68" fmla="*/ 0 w 165"/>
                <a:gd name="T69" fmla="*/ 0 h 164"/>
                <a:gd name="T70" fmla="*/ 0 w 165"/>
                <a:gd name="T71" fmla="*/ 0 h 164"/>
                <a:gd name="T72" fmla="*/ 0 w 165"/>
                <a:gd name="T73" fmla="*/ 0 h 164"/>
                <a:gd name="T74" fmla="*/ 0 w 165"/>
                <a:gd name="T75" fmla="*/ 0 h 164"/>
                <a:gd name="T76" fmla="*/ 0 w 165"/>
                <a:gd name="T77" fmla="*/ 0 h 164"/>
                <a:gd name="T78" fmla="*/ 0 w 165"/>
                <a:gd name="T79" fmla="*/ 0 h 16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65"/>
                <a:gd name="T121" fmla="*/ 0 h 164"/>
                <a:gd name="T122" fmla="*/ 165 w 165"/>
                <a:gd name="T123" fmla="*/ 164 h 16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65" h="164">
                  <a:moveTo>
                    <a:pt x="130" y="38"/>
                  </a:moveTo>
                  <a:lnTo>
                    <a:pt x="130" y="38"/>
                  </a:lnTo>
                  <a:lnTo>
                    <a:pt x="128" y="38"/>
                  </a:lnTo>
                  <a:lnTo>
                    <a:pt x="116" y="36"/>
                  </a:lnTo>
                  <a:lnTo>
                    <a:pt x="102" y="29"/>
                  </a:lnTo>
                  <a:lnTo>
                    <a:pt x="86" y="21"/>
                  </a:lnTo>
                  <a:lnTo>
                    <a:pt x="70" y="13"/>
                  </a:lnTo>
                  <a:lnTo>
                    <a:pt x="56" y="4"/>
                  </a:lnTo>
                  <a:lnTo>
                    <a:pt x="44" y="0"/>
                  </a:lnTo>
                  <a:lnTo>
                    <a:pt x="35" y="0"/>
                  </a:lnTo>
                  <a:lnTo>
                    <a:pt x="29" y="6"/>
                  </a:lnTo>
                  <a:lnTo>
                    <a:pt x="29" y="10"/>
                  </a:lnTo>
                  <a:lnTo>
                    <a:pt x="34" y="17"/>
                  </a:lnTo>
                  <a:lnTo>
                    <a:pt x="41" y="24"/>
                  </a:lnTo>
                  <a:lnTo>
                    <a:pt x="50" y="33"/>
                  </a:lnTo>
                  <a:lnTo>
                    <a:pt x="58" y="40"/>
                  </a:lnTo>
                  <a:lnTo>
                    <a:pt x="67" y="47"/>
                  </a:lnTo>
                  <a:lnTo>
                    <a:pt x="71" y="51"/>
                  </a:lnTo>
                  <a:lnTo>
                    <a:pt x="74" y="52"/>
                  </a:lnTo>
                  <a:lnTo>
                    <a:pt x="68" y="56"/>
                  </a:lnTo>
                  <a:lnTo>
                    <a:pt x="61" y="61"/>
                  </a:lnTo>
                  <a:lnTo>
                    <a:pt x="51" y="65"/>
                  </a:lnTo>
                  <a:lnTo>
                    <a:pt x="42" y="71"/>
                  </a:lnTo>
                  <a:lnTo>
                    <a:pt x="33" y="78"/>
                  </a:lnTo>
                  <a:lnTo>
                    <a:pt x="22" y="85"/>
                  </a:lnTo>
                  <a:lnTo>
                    <a:pt x="10" y="92"/>
                  </a:lnTo>
                  <a:lnTo>
                    <a:pt x="0" y="100"/>
                  </a:lnTo>
                  <a:lnTo>
                    <a:pt x="40" y="164"/>
                  </a:lnTo>
                  <a:lnTo>
                    <a:pt x="54" y="155"/>
                  </a:lnTo>
                  <a:lnTo>
                    <a:pt x="70" y="145"/>
                  </a:lnTo>
                  <a:lnTo>
                    <a:pt x="88" y="133"/>
                  </a:lnTo>
                  <a:lnTo>
                    <a:pt x="105" y="121"/>
                  </a:lnTo>
                  <a:lnTo>
                    <a:pt x="121" y="111"/>
                  </a:lnTo>
                  <a:lnTo>
                    <a:pt x="134" y="101"/>
                  </a:lnTo>
                  <a:lnTo>
                    <a:pt x="144" y="94"/>
                  </a:lnTo>
                  <a:lnTo>
                    <a:pt x="147" y="92"/>
                  </a:lnTo>
                  <a:lnTo>
                    <a:pt x="165" y="78"/>
                  </a:lnTo>
                  <a:lnTo>
                    <a:pt x="130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86" name="Freeform 66"/>
            <p:cNvSpPr>
              <a:spLocks/>
            </p:cNvSpPr>
            <p:nvPr/>
          </p:nvSpPr>
          <p:spPr bwMode="auto">
            <a:xfrm>
              <a:off x="2598" y="2529"/>
              <a:ext cx="198" cy="95"/>
            </a:xfrm>
            <a:custGeom>
              <a:avLst/>
              <a:gdLst>
                <a:gd name="T0" fmla="*/ 0 w 596"/>
                <a:gd name="T1" fmla="*/ 0 h 285"/>
                <a:gd name="T2" fmla="*/ 0 w 596"/>
                <a:gd name="T3" fmla="*/ 0 h 285"/>
                <a:gd name="T4" fmla="*/ 0 w 596"/>
                <a:gd name="T5" fmla="*/ 0 h 285"/>
                <a:gd name="T6" fmla="*/ 0 w 596"/>
                <a:gd name="T7" fmla="*/ 0 h 285"/>
                <a:gd name="T8" fmla="*/ 0 w 596"/>
                <a:gd name="T9" fmla="*/ 0 h 285"/>
                <a:gd name="T10" fmla="*/ 0 w 596"/>
                <a:gd name="T11" fmla="*/ 0 h 285"/>
                <a:gd name="T12" fmla="*/ 0 w 596"/>
                <a:gd name="T13" fmla="*/ 0 h 285"/>
                <a:gd name="T14" fmla="*/ 0 w 596"/>
                <a:gd name="T15" fmla="*/ 0 h 285"/>
                <a:gd name="T16" fmla="*/ 0 w 596"/>
                <a:gd name="T17" fmla="*/ 0 h 285"/>
                <a:gd name="T18" fmla="*/ 0 w 596"/>
                <a:gd name="T19" fmla="*/ 0 h 285"/>
                <a:gd name="T20" fmla="*/ 0 w 596"/>
                <a:gd name="T21" fmla="*/ 0 h 285"/>
                <a:gd name="T22" fmla="*/ 0 w 596"/>
                <a:gd name="T23" fmla="*/ 0 h 285"/>
                <a:gd name="T24" fmla="*/ 0 w 596"/>
                <a:gd name="T25" fmla="*/ 0 h 285"/>
                <a:gd name="T26" fmla="*/ 0 w 596"/>
                <a:gd name="T27" fmla="*/ 0 h 285"/>
                <a:gd name="T28" fmla="*/ 0 w 596"/>
                <a:gd name="T29" fmla="*/ 0 h 285"/>
                <a:gd name="T30" fmla="*/ 0 w 596"/>
                <a:gd name="T31" fmla="*/ 0 h 285"/>
                <a:gd name="T32" fmla="*/ 0 w 596"/>
                <a:gd name="T33" fmla="*/ 0 h 285"/>
                <a:gd name="T34" fmla="*/ 0 w 596"/>
                <a:gd name="T35" fmla="*/ 0 h 285"/>
                <a:gd name="T36" fmla="*/ 0 w 596"/>
                <a:gd name="T37" fmla="*/ 0 h 285"/>
                <a:gd name="T38" fmla="*/ 0 w 596"/>
                <a:gd name="T39" fmla="*/ 0 h 285"/>
                <a:gd name="T40" fmla="*/ 0 w 596"/>
                <a:gd name="T41" fmla="*/ 0 h 285"/>
                <a:gd name="T42" fmla="*/ 0 w 596"/>
                <a:gd name="T43" fmla="*/ 0 h 285"/>
                <a:gd name="T44" fmla="*/ 0 w 596"/>
                <a:gd name="T45" fmla="*/ 0 h 285"/>
                <a:gd name="T46" fmla="*/ 0 w 596"/>
                <a:gd name="T47" fmla="*/ 0 h 285"/>
                <a:gd name="T48" fmla="*/ 0 w 596"/>
                <a:gd name="T49" fmla="*/ 0 h 285"/>
                <a:gd name="T50" fmla="*/ 0 w 596"/>
                <a:gd name="T51" fmla="*/ 0 h 285"/>
                <a:gd name="T52" fmla="*/ 0 w 596"/>
                <a:gd name="T53" fmla="*/ 0 h 285"/>
                <a:gd name="T54" fmla="*/ 0 w 596"/>
                <a:gd name="T55" fmla="*/ 0 h 285"/>
                <a:gd name="T56" fmla="*/ 0 w 596"/>
                <a:gd name="T57" fmla="*/ 0 h 285"/>
                <a:gd name="T58" fmla="*/ 0 w 596"/>
                <a:gd name="T59" fmla="*/ 0 h 285"/>
                <a:gd name="T60" fmla="*/ 0 w 596"/>
                <a:gd name="T61" fmla="*/ 0 h 285"/>
                <a:gd name="T62" fmla="*/ 0 w 596"/>
                <a:gd name="T63" fmla="*/ 0 h 285"/>
                <a:gd name="T64" fmla="*/ 0 w 596"/>
                <a:gd name="T65" fmla="*/ 0 h 285"/>
                <a:gd name="T66" fmla="*/ 0 w 596"/>
                <a:gd name="T67" fmla="*/ 0 h 285"/>
                <a:gd name="T68" fmla="*/ 0 w 596"/>
                <a:gd name="T69" fmla="*/ 0 h 285"/>
                <a:gd name="T70" fmla="*/ 0 w 596"/>
                <a:gd name="T71" fmla="*/ 0 h 285"/>
                <a:gd name="T72" fmla="*/ 0 w 596"/>
                <a:gd name="T73" fmla="*/ 0 h 285"/>
                <a:gd name="T74" fmla="*/ 0 w 596"/>
                <a:gd name="T75" fmla="*/ 0 h 285"/>
                <a:gd name="T76" fmla="*/ 0 w 596"/>
                <a:gd name="T77" fmla="*/ 0 h 285"/>
                <a:gd name="T78" fmla="*/ 0 w 596"/>
                <a:gd name="T79" fmla="*/ 0 h 285"/>
                <a:gd name="T80" fmla="*/ 0 w 596"/>
                <a:gd name="T81" fmla="*/ 0 h 285"/>
                <a:gd name="T82" fmla="*/ 0 w 596"/>
                <a:gd name="T83" fmla="*/ 0 h 285"/>
                <a:gd name="T84" fmla="*/ 0 w 596"/>
                <a:gd name="T85" fmla="*/ 0 h 285"/>
                <a:gd name="T86" fmla="*/ 0 w 596"/>
                <a:gd name="T87" fmla="*/ 0 h 285"/>
                <a:gd name="T88" fmla="*/ 0 w 596"/>
                <a:gd name="T89" fmla="*/ 0 h 285"/>
                <a:gd name="T90" fmla="*/ 0 w 596"/>
                <a:gd name="T91" fmla="*/ 0 h 285"/>
                <a:gd name="T92" fmla="*/ 0 w 596"/>
                <a:gd name="T93" fmla="*/ 0 h 285"/>
                <a:gd name="T94" fmla="*/ 0 w 596"/>
                <a:gd name="T95" fmla="*/ 0 h 285"/>
                <a:gd name="T96" fmla="*/ 0 w 596"/>
                <a:gd name="T97" fmla="*/ 0 h 285"/>
                <a:gd name="T98" fmla="*/ 0 w 596"/>
                <a:gd name="T99" fmla="*/ 0 h 28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596"/>
                <a:gd name="T151" fmla="*/ 0 h 285"/>
                <a:gd name="T152" fmla="*/ 596 w 596"/>
                <a:gd name="T153" fmla="*/ 285 h 28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596" h="285">
                  <a:moveTo>
                    <a:pt x="563" y="139"/>
                  </a:moveTo>
                  <a:lnTo>
                    <a:pt x="557" y="131"/>
                  </a:lnTo>
                  <a:lnTo>
                    <a:pt x="552" y="123"/>
                  </a:lnTo>
                  <a:lnTo>
                    <a:pt x="545" y="116"/>
                  </a:lnTo>
                  <a:lnTo>
                    <a:pt x="538" y="109"/>
                  </a:lnTo>
                  <a:lnTo>
                    <a:pt x="529" y="103"/>
                  </a:lnTo>
                  <a:lnTo>
                    <a:pt x="521" y="97"/>
                  </a:lnTo>
                  <a:lnTo>
                    <a:pt x="513" y="91"/>
                  </a:lnTo>
                  <a:lnTo>
                    <a:pt x="505" y="87"/>
                  </a:lnTo>
                  <a:lnTo>
                    <a:pt x="515" y="78"/>
                  </a:lnTo>
                  <a:lnTo>
                    <a:pt x="522" y="70"/>
                  </a:lnTo>
                  <a:lnTo>
                    <a:pt x="526" y="62"/>
                  </a:lnTo>
                  <a:lnTo>
                    <a:pt x="526" y="55"/>
                  </a:lnTo>
                  <a:lnTo>
                    <a:pt x="522" y="50"/>
                  </a:lnTo>
                  <a:lnTo>
                    <a:pt x="518" y="46"/>
                  </a:lnTo>
                  <a:lnTo>
                    <a:pt x="509" y="40"/>
                  </a:lnTo>
                  <a:lnTo>
                    <a:pt x="498" y="34"/>
                  </a:lnTo>
                  <a:lnTo>
                    <a:pt x="485" y="27"/>
                  </a:lnTo>
                  <a:lnTo>
                    <a:pt x="469" y="21"/>
                  </a:lnTo>
                  <a:lnTo>
                    <a:pt x="450" y="15"/>
                  </a:lnTo>
                  <a:lnTo>
                    <a:pt x="428" y="11"/>
                  </a:lnTo>
                  <a:lnTo>
                    <a:pt x="417" y="8"/>
                  </a:lnTo>
                  <a:lnTo>
                    <a:pt x="406" y="6"/>
                  </a:lnTo>
                  <a:lnTo>
                    <a:pt x="394" y="5"/>
                  </a:lnTo>
                  <a:lnTo>
                    <a:pt x="381" y="4"/>
                  </a:lnTo>
                  <a:lnTo>
                    <a:pt x="368" y="3"/>
                  </a:lnTo>
                  <a:lnTo>
                    <a:pt x="354" y="1"/>
                  </a:lnTo>
                  <a:lnTo>
                    <a:pt x="340" y="0"/>
                  </a:lnTo>
                  <a:lnTo>
                    <a:pt x="325" y="0"/>
                  </a:lnTo>
                  <a:lnTo>
                    <a:pt x="313" y="0"/>
                  </a:lnTo>
                  <a:lnTo>
                    <a:pt x="303" y="0"/>
                  </a:lnTo>
                  <a:lnTo>
                    <a:pt x="290" y="0"/>
                  </a:lnTo>
                  <a:lnTo>
                    <a:pt x="278" y="0"/>
                  </a:lnTo>
                  <a:lnTo>
                    <a:pt x="265" y="0"/>
                  </a:lnTo>
                  <a:lnTo>
                    <a:pt x="252" y="1"/>
                  </a:lnTo>
                  <a:lnTo>
                    <a:pt x="240" y="3"/>
                  </a:lnTo>
                  <a:lnTo>
                    <a:pt x="226" y="4"/>
                  </a:lnTo>
                  <a:lnTo>
                    <a:pt x="206" y="6"/>
                  </a:lnTo>
                  <a:lnTo>
                    <a:pt x="186" y="10"/>
                  </a:lnTo>
                  <a:lnTo>
                    <a:pt x="167" y="13"/>
                  </a:lnTo>
                  <a:lnTo>
                    <a:pt x="150" y="17"/>
                  </a:lnTo>
                  <a:lnTo>
                    <a:pt x="133" y="21"/>
                  </a:lnTo>
                  <a:lnTo>
                    <a:pt x="117" y="27"/>
                  </a:lnTo>
                  <a:lnTo>
                    <a:pt x="103" y="32"/>
                  </a:lnTo>
                  <a:lnTo>
                    <a:pt x="89" y="38"/>
                  </a:lnTo>
                  <a:lnTo>
                    <a:pt x="67" y="48"/>
                  </a:lnTo>
                  <a:lnTo>
                    <a:pt x="48" y="60"/>
                  </a:lnTo>
                  <a:lnTo>
                    <a:pt x="33" y="71"/>
                  </a:lnTo>
                  <a:lnTo>
                    <a:pt x="20" y="82"/>
                  </a:lnTo>
                  <a:lnTo>
                    <a:pt x="9" y="94"/>
                  </a:lnTo>
                  <a:lnTo>
                    <a:pt x="4" y="104"/>
                  </a:lnTo>
                  <a:lnTo>
                    <a:pt x="0" y="115"/>
                  </a:lnTo>
                  <a:lnTo>
                    <a:pt x="0" y="124"/>
                  </a:lnTo>
                  <a:lnTo>
                    <a:pt x="2" y="131"/>
                  </a:lnTo>
                  <a:lnTo>
                    <a:pt x="7" y="138"/>
                  </a:lnTo>
                  <a:lnTo>
                    <a:pt x="13" y="145"/>
                  </a:lnTo>
                  <a:lnTo>
                    <a:pt x="22" y="151"/>
                  </a:lnTo>
                  <a:lnTo>
                    <a:pt x="33" y="158"/>
                  </a:lnTo>
                  <a:lnTo>
                    <a:pt x="44" y="164"/>
                  </a:lnTo>
                  <a:lnTo>
                    <a:pt x="58" y="169"/>
                  </a:lnTo>
                  <a:lnTo>
                    <a:pt x="75" y="174"/>
                  </a:lnTo>
                  <a:lnTo>
                    <a:pt x="92" y="178"/>
                  </a:lnTo>
                  <a:lnTo>
                    <a:pt x="111" y="181"/>
                  </a:lnTo>
                  <a:lnTo>
                    <a:pt x="132" y="183"/>
                  </a:lnTo>
                  <a:lnTo>
                    <a:pt x="154" y="185"/>
                  </a:lnTo>
                  <a:lnTo>
                    <a:pt x="178" y="183"/>
                  </a:lnTo>
                  <a:lnTo>
                    <a:pt x="202" y="182"/>
                  </a:lnTo>
                  <a:lnTo>
                    <a:pt x="229" y="179"/>
                  </a:lnTo>
                  <a:lnTo>
                    <a:pt x="256" y="174"/>
                  </a:lnTo>
                  <a:lnTo>
                    <a:pt x="280" y="169"/>
                  </a:lnTo>
                  <a:lnTo>
                    <a:pt x="305" y="164"/>
                  </a:lnTo>
                  <a:lnTo>
                    <a:pt x="328" y="158"/>
                  </a:lnTo>
                  <a:lnTo>
                    <a:pt x="351" y="152"/>
                  </a:lnTo>
                  <a:lnTo>
                    <a:pt x="373" y="145"/>
                  </a:lnTo>
                  <a:lnTo>
                    <a:pt x="394" y="139"/>
                  </a:lnTo>
                  <a:lnTo>
                    <a:pt x="413" y="132"/>
                  </a:lnTo>
                  <a:lnTo>
                    <a:pt x="431" y="125"/>
                  </a:lnTo>
                  <a:lnTo>
                    <a:pt x="441" y="134"/>
                  </a:lnTo>
                  <a:lnTo>
                    <a:pt x="451" y="144"/>
                  </a:lnTo>
                  <a:lnTo>
                    <a:pt x="464" y="152"/>
                  </a:lnTo>
                  <a:lnTo>
                    <a:pt x="478" y="161"/>
                  </a:lnTo>
                  <a:lnTo>
                    <a:pt x="491" y="172"/>
                  </a:lnTo>
                  <a:lnTo>
                    <a:pt x="504" y="182"/>
                  </a:lnTo>
                  <a:lnTo>
                    <a:pt x="514" y="195"/>
                  </a:lnTo>
                  <a:lnTo>
                    <a:pt x="521" y="209"/>
                  </a:lnTo>
                  <a:lnTo>
                    <a:pt x="533" y="244"/>
                  </a:lnTo>
                  <a:lnTo>
                    <a:pt x="542" y="266"/>
                  </a:lnTo>
                  <a:lnTo>
                    <a:pt x="549" y="280"/>
                  </a:lnTo>
                  <a:lnTo>
                    <a:pt x="555" y="285"/>
                  </a:lnTo>
                  <a:lnTo>
                    <a:pt x="561" y="284"/>
                  </a:lnTo>
                  <a:lnTo>
                    <a:pt x="566" y="279"/>
                  </a:lnTo>
                  <a:lnTo>
                    <a:pt x="573" y="273"/>
                  </a:lnTo>
                  <a:lnTo>
                    <a:pt x="581" y="266"/>
                  </a:lnTo>
                  <a:lnTo>
                    <a:pt x="589" y="258"/>
                  </a:lnTo>
                  <a:lnTo>
                    <a:pt x="594" y="246"/>
                  </a:lnTo>
                  <a:lnTo>
                    <a:pt x="596" y="232"/>
                  </a:lnTo>
                  <a:lnTo>
                    <a:pt x="595" y="216"/>
                  </a:lnTo>
                  <a:lnTo>
                    <a:pt x="591" y="197"/>
                  </a:lnTo>
                  <a:lnTo>
                    <a:pt x="585" y="179"/>
                  </a:lnTo>
                  <a:lnTo>
                    <a:pt x="575" y="159"/>
                  </a:lnTo>
                  <a:lnTo>
                    <a:pt x="563" y="1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87" name="Freeform 67"/>
            <p:cNvSpPr>
              <a:spLocks/>
            </p:cNvSpPr>
            <p:nvPr/>
          </p:nvSpPr>
          <p:spPr bwMode="auto">
            <a:xfrm>
              <a:off x="2810" y="2895"/>
              <a:ext cx="255" cy="148"/>
            </a:xfrm>
            <a:custGeom>
              <a:avLst/>
              <a:gdLst>
                <a:gd name="T0" fmla="*/ 0 w 767"/>
                <a:gd name="T1" fmla="*/ 0 h 443"/>
                <a:gd name="T2" fmla="*/ 0 w 767"/>
                <a:gd name="T3" fmla="*/ 0 h 443"/>
                <a:gd name="T4" fmla="*/ 0 w 767"/>
                <a:gd name="T5" fmla="*/ 0 h 443"/>
                <a:gd name="T6" fmla="*/ 0 w 767"/>
                <a:gd name="T7" fmla="*/ 0 h 443"/>
                <a:gd name="T8" fmla="*/ 0 w 767"/>
                <a:gd name="T9" fmla="*/ 0 h 443"/>
                <a:gd name="T10" fmla="*/ 0 w 767"/>
                <a:gd name="T11" fmla="*/ 0 h 443"/>
                <a:gd name="T12" fmla="*/ 0 w 767"/>
                <a:gd name="T13" fmla="*/ 0 h 443"/>
                <a:gd name="T14" fmla="*/ 0 w 767"/>
                <a:gd name="T15" fmla="*/ 0 h 443"/>
                <a:gd name="T16" fmla="*/ 0 w 767"/>
                <a:gd name="T17" fmla="*/ 0 h 443"/>
                <a:gd name="T18" fmla="*/ 0 w 767"/>
                <a:gd name="T19" fmla="*/ 0 h 443"/>
                <a:gd name="T20" fmla="*/ 0 w 767"/>
                <a:gd name="T21" fmla="*/ 0 h 443"/>
                <a:gd name="T22" fmla="*/ 0 w 767"/>
                <a:gd name="T23" fmla="*/ 0 h 443"/>
                <a:gd name="T24" fmla="*/ 0 w 767"/>
                <a:gd name="T25" fmla="*/ 0 h 443"/>
                <a:gd name="T26" fmla="*/ 0 w 767"/>
                <a:gd name="T27" fmla="*/ 0 h 443"/>
                <a:gd name="T28" fmla="*/ 0 w 767"/>
                <a:gd name="T29" fmla="*/ 0 h 443"/>
                <a:gd name="T30" fmla="*/ 0 w 767"/>
                <a:gd name="T31" fmla="*/ 0 h 443"/>
                <a:gd name="T32" fmla="*/ 0 w 767"/>
                <a:gd name="T33" fmla="*/ 0 h 4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67"/>
                <a:gd name="T52" fmla="*/ 0 h 443"/>
                <a:gd name="T53" fmla="*/ 767 w 767"/>
                <a:gd name="T54" fmla="*/ 443 h 44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67" h="443">
                  <a:moveTo>
                    <a:pt x="28" y="443"/>
                  </a:moveTo>
                  <a:lnTo>
                    <a:pt x="751" y="56"/>
                  </a:lnTo>
                  <a:lnTo>
                    <a:pt x="760" y="49"/>
                  </a:lnTo>
                  <a:lnTo>
                    <a:pt x="766" y="39"/>
                  </a:lnTo>
                  <a:lnTo>
                    <a:pt x="767" y="28"/>
                  </a:lnTo>
                  <a:lnTo>
                    <a:pt x="764" y="17"/>
                  </a:lnTo>
                  <a:lnTo>
                    <a:pt x="760" y="12"/>
                  </a:lnTo>
                  <a:lnTo>
                    <a:pt x="756" y="7"/>
                  </a:lnTo>
                  <a:lnTo>
                    <a:pt x="751" y="4"/>
                  </a:lnTo>
                  <a:lnTo>
                    <a:pt x="746" y="1"/>
                  </a:lnTo>
                  <a:lnTo>
                    <a:pt x="740" y="0"/>
                  </a:lnTo>
                  <a:lnTo>
                    <a:pt x="735" y="0"/>
                  </a:lnTo>
                  <a:lnTo>
                    <a:pt x="729" y="1"/>
                  </a:lnTo>
                  <a:lnTo>
                    <a:pt x="723" y="4"/>
                  </a:lnTo>
                  <a:lnTo>
                    <a:pt x="0" y="390"/>
                  </a:lnTo>
                  <a:lnTo>
                    <a:pt x="28" y="443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88" name="Freeform 68"/>
            <p:cNvSpPr>
              <a:spLocks/>
            </p:cNvSpPr>
            <p:nvPr/>
          </p:nvSpPr>
          <p:spPr bwMode="auto">
            <a:xfrm>
              <a:off x="2884" y="2934"/>
              <a:ext cx="81" cy="63"/>
            </a:xfrm>
            <a:custGeom>
              <a:avLst/>
              <a:gdLst>
                <a:gd name="T0" fmla="*/ 0 w 244"/>
                <a:gd name="T1" fmla="*/ 0 h 189"/>
                <a:gd name="T2" fmla="*/ 0 w 244"/>
                <a:gd name="T3" fmla="*/ 0 h 189"/>
                <a:gd name="T4" fmla="*/ 0 w 244"/>
                <a:gd name="T5" fmla="*/ 0 h 189"/>
                <a:gd name="T6" fmla="*/ 0 w 244"/>
                <a:gd name="T7" fmla="*/ 0 h 189"/>
                <a:gd name="T8" fmla="*/ 0 w 244"/>
                <a:gd name="T9" fmla="*/ 0 h 189"/>
                <a:gd name="T10" fmla="*/ 0 w 244"/>
                <a:gd name="T11" fmla="*/ 0 h 189"/>
                <a:gd name="T12" fmla="*/ 0 w 244"/>
                <a:gd name="T13" fmla="*/ 0 h 189"/>
                <a:gd name="T14" fmla="*/ 0 w 244"/>
                <a:gd name="T15" fmla="*/ 0 h 189"/>
                <a:gd name="T16" fmla="*/ 0 w 244"/>
                <a:gd name="T17" fmla="*/ 0 h 189"/>
                <a:gd name="T18" fmla="*/ 0 w 244"/>
                <a:gd name="T19" fmla="*/ 0 h 189"/>
                <a:gd name="T20" fmla="*/ 0 w 244"/>
                <a:gd name="T21" fmla="*/ 0 h 189"/>
                <a:gd name="T22" fmla="*/ 0 w 244"/>
                <a:gd name="T23" fmla="*/ 0 h 189"/>
                <a:gd name="T24" fmla="*/ 0 w 244"/>
                <a:gd name="T25" fmla="*/ 0 h 189"/>
                <a:gd name="T26" fmla="*/ 0 w 244"/>
                <a:gd name="T27" fmla="*/ 0 h 189"/>
                <a:gd name="T28" fmla="*/ 0 w 244"/>
                <a:gd name="T29" fmla="*/ 0 h 189"/>
                <a:gd name="T30" fmla="*/ 0 w 244"/>
                <a:gd name="T31" fmla="*/ 0 h 189"/>
                <a:gd name="T32" fmla="*/ 0 w 244"/>
                <a:gd name="T33" fmla="*/ 0 h 189"/>
                <a:gd name="T34" fmla="*/ 0 w 244"/>
                <a:gd name="T35" fmla="*/ 0 h 189"/>
                <a:gd name="T36" fmla="*/ 0 w 244"/>
                <a:gd name="T37" fmla="*/ 0 h 189"/>
                <a:gd name="T38" fmla="*/ 0 w 244"/>
                <a:gd name="T39" fmla="*/ 0 h 189"/>
                <a:gd name="T40" fmla="*/ 0 w 244"/>
                <a:gd name="T41" fmla="*/ 0 h 189"/>
                <a:gd name="T42" fmla="*/ 0 w 244"/>
                <a:gd name="T43" fmla="*/ 0 h 189"/>
                <a:gd name="T44" fmla="*/ 0 w 244"/>
                <a:gd name="T45" fmla="*/ 0 h 189"/>
                <a:gd name="T46" fmla="*/ 0 w 244"/>
                <a:gd name="T47" fmla="*/ 0 h 189"/>
                <a:gd name="T48" fmla="*/ 0 w 244"/>
                <a:gd name="T49" fmla="*/ 0 h 189"/>
                <a:gd name="T50" fmla="*/ 0 w 244"/>
                <a:gd name="T51" fmla="*/ 0 h 189"/>
                <a:gd name="T52" fmla="*/ 0 w 244"/>
                <a:gd name="T53" fmla="*/ 0 h 189"/>
                <a:gd name="T54" fmla="*/ 0 w 244"/>
                <a:gd name="T55" fmla="*/ 0 h 189"/>
                <a:gd name="T56" fmla="*/ 0 w 244"/>
                <a:gd name="T57" fmla="*/ 0 h 189"/>
                <a:gd name="T58" fmla="*/ 0 w 244"/>
                <a:gd name="T59" fmla="*/ 0 h 189"/>
                <a:gd name="T60" fmla="*/ 0 w 244"/>
                <a:gd name="T61" fmla="*/ 0 h 189"/>
                <a:gd name="T62" fmla="*/ 0 w 244"/>
                <a:gd name="T63" fmla="*/ 0 h 189"/>
                <a:gd name="T64" fmla="*/ 0 w 244"/>
                <a:gd name="T65" fmla="*/ 0 h 189"/>
                <a:gd name="T66" fmla="*/ 0 w 244"/>
                <a:gd name="T67" fmla="*/ 0 h 189"/>
                <a:gd name="T68" fmla="*/ 0 w 244"/>
                <a:gd name="T69" fmla="*/ 0 h 189"/>
                <a:gd name="T70" fmla="*/ 0 w 244"/>
                <a:gd name="T71" fmla="*/ 0 h 18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44"/>
                <a:gd name="T109" fmla="*/ 0 h 189"/>
                <a:gd name="T110" fmla="*/ 244 w 244"/>
                <a:gd name="T111" fmla="*/ 189 h 18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44" h="189">
                  <a:moveTo>
                    <a:pt x="59" y="24"/>
                  </a:moveTo>
                  <a:lnTo>
                    <a:pt x="51" y="38"/>
                  </a:lnTo>
                  <a:lnTo>
                    <a:pt x="42" y="55"/>
                  </a:lnTo>
                  <a:lnTo>
                    <a:pt x="31" y="72"/>
                  </a:lnTo>
                  <a:lnTo>
                    <a:pt x="22" y="91"/>
                  </a:lnTo>
                  <a:lnTo>
                    <a:pt x="14" y="107"/>
                  </a:lnTo>
                  <a:lnTo>
                    <a:pt x="7" y="121"/>
                  </a:lnTo>
                  <a:lnTo>
                    <a:pt x="1" y="131"/>
                  </a:lnTo>
                  <a:lnTo>
                    <a:pt x="0" y="134"/>
                  </a:lnTo>
                  <a:lnTo>
                    <a:pt x="3" y="142"/>
                  </a:lnTo>
                  <a:lnTo>
                    <a:pt x="9" y="148"/>
                  </a:lnTo>
                  <a:lnTo>
                    <a:pt x="18" y="153"/>
                  </a:lnTo>
                  <a:lnTo>
                    <a:pt x="28" y="155"/>
                  </a:lnTo>
                  <a:lnTo>
                    <a:pt x="38" y="156"/>
                  </a:lnTo>
                  <a:lnTo>
                    <a:pt x="49" y="156"/>
                  </a:lnTo>
                  <a:lnTo>
                    <a:pt x="57" y="155"/>
                  </a:lnTo>
                  <a:lnTo>
                    <a:pt x="64" y="152"/>
                  </a:lnTo>
                  <a:lnTo>
                    <a:pt x="93" y="133"/>
                  </a:lnTo>
                  <a:lnTo>
                    <a:pt x="98" y="136"/>
                  </a:lnTo>
                  <a:lnTo>
                    <a:pt x="104" y="145"/>
                  </a:lnTo>
                  <a:lnTo>
                    <a:pt x="111" y="153"/>
                  </a:lnTo>
                  <a:lnTo>
                    <a:pt x="119" y="163"/>
                  </a:lnTo>
                  <a:lnTo>
                    <a:pt x="126" y="173"/>
                  </a:lnTo>
                  <a:lnTo>
                    <a:pt x="132" y="181"/>
                  </a:lnTo>
                  <a:lnTo>
                    <a:pt x="136" y="187"/>
                  </a:lnTo>
                  <a:lnTo>
                    <a:pt x="138" y="189"/>
                  </a:lnTo>
                  <a:lnTo>
                    <a:pt x="244" y="134"/>
                  </a:lnTo>
                  <a:lnTo>
                    <a:pt x="242" y="129"/>
                  </a:lnTo>
                  <a:lnTo>
                    <a:pt x="237" y="118"/>
                  </a:lnTo>
                  <a:lnTo>
                    <a:pt x="229" y="100"/>
                  </a:lnTo>
                  <a:lnTo>
                    <a:pt x="218" y="79"/>
                  </a:lnTo>
                  <a:lnTo>
                    <a:pt x="208" y="57"/>
                  </a:lnTo>
                  <a:lnTo>
                    <a:pt x="196" y="35"/>
                  </a:lnTo>
                  <a:lnTo>
                    <a:pt x="185" y="15"/>
                  </a:lnTo>
                  <a:lnTo>
                    <a:pt x="176" y="0"/>
                  </a:lnTo>
                  <a:lnTo>
                    <a:pt x="59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89" name="Freeform 69"/>
            <p:cNvSpPr>
              <a:spLocks/>
            </p:cNvSpPr>
            <p:nvPr/>
          </p:nvSpPr>
          <p:spPr bwMode="auto">
            <a:xfrm>
              <a:off x="2895" y="2940"/>
              <a:ext cx="59" cy="46"/>
            </a:xfrm>
            <a:custGeom>
              <a:avLst/>
              <a:gdLst>
                <a:gd name="T0" fmla="*/ 0 w 177"/>
                <a:gd name="T1" fmla="*/ 0 h 137"/>
                <a:gd name="T2" fmla="*/ 0 w 177"/>
                <a:gd name="T3" fmla="*/ 0 h 137"/>
                <a:gd name="T4" fmla="*/ 0 w 177"/>
                <a:gd name="T5" fmla="*/ 0 h 137"/>
                <a:gd name="T6" fmla="*/ 0 w 177"/>
                <a:gd name="T7" fmla="*/ 0 h 137"/>
                <a:gd name="T8" fmla="*/ 0 w 177"/>
                <a:gd name="T9" fmla="*/ 0 h 137"/>
                <a:gd name="T10" fmla="*/ 0 w 177"/>
                <a:gd name="T11" fmla="*/ 0 h 137"/>
                <a:gd name="T12" fmla="*/ 0 w 177"/>
                <a:gd name="T13" fmla="*/ 0 h 137"/>
                <a:gd name="T14" fmla="*/ 0 w 177"/>
                <a:gd name="T15" fmla="*/ 0 h 137"/>
                <a:gd name="T16" fmla="*/ 0 w 177"/>
                <a:gd name="T17" fmla="*/ 0 h 137"/>
                <a:gd name="T18" fmla="*/ 0 w 177"/>
                <a:gd name="T19" fmla="*/ 0 h 137"/>
                <a:gd name="T20" fmla="*/ 0 w 177"/>
                <a:gd name="T21" fmla="*/ 0 h 137"/>
                <a:gd name="T22" fmla="*/ 0 w 177"/>
                <a:gd name="T23" fmla="*/ 0 h 137"/>
                <a:gd name="T24" fmla="*/ 0 w 177"/>
                <a:gd name="T25" fmla="*/ 0 h 137"/>
                <a:gd name="T26" fmla="*/ 0 w 177"/>
                <a:gd name="T27" fmla="*/ 0 h 137"/>
                <a:gd name="T28" fmla="*/ 0 w 177"/>
                <a:gd name="T29" fmla="*/ 0 h 137"/>
                <a:gd name="T30" fmla="*/ 0 w 177"/>
                <a:gd name="T31" fmla="*/ 0 h 137"/>
                <a:gd name="T32" fmla="*/ 0 w 177"/>
                <a:gd name="T33" fmla="*/ 0 h 137"/>
                <a:gd name="T34" fmla="*/ 0 w 177"/>
                <a:gd name="T35" fmla="*/ 0 h 137"/>
                <a:gd name="T36" fmla="*/ 0 w 177"/>
                <a:gd name="T37" fmla="*/ 0 h 137"/>
                <a:gd name="T38" fmla="*/ 0 w 177"/>
                <a:gd name="T39" fmla="*/ 0 h 137"/>
                <a:gd name="T40" fmla="*/ 0 w 177"/>
                <a:gd name="T41" fmla="*/ 0 h 137"/>
                <a:gd name="T42" fmla="*/ 0 w 177"/>
                <a:gd name="T43" fmla="*/ 0 h 137"/>
                <a:gd name="T44" fmla="*/ 0 w 177"/>
                <a:gd name="T45" fmla="*/ 0 h 137"/>
                <a:gd name="T46" fmla="*/ 0 w 177"/>
                <a:gd name="T47" fmla="*/ 0 h 137"/>
                <a:gd name="T48" fmla="*/ 0 w 177"/>
                <a:gd name="T49" fmla="*/ 0 h 137"/>
                <a:gd name="T50" fmla="*/ 0 w 177"/>
                <a:gd name="T51" fmla="*/ 0 h 137"/>
                <a:gd name="T52" fmla="*/ 0 w 177"/>
                <a:gd name="T53" fmla="*/ 0 h 137"/>
                <a:gd name="T54" fmla="*/ 0 w 177"/>
                <a:gd name="T55" fmla="*/ 0 h 137"/>
                <a:gd name="T56" fmla="*/ 0 w 177"/>
                <a:gd name="T57" fmla="*/ 0 h 137"/>
                <a:gd name="T58" fmla="*/ 0 w 177"/>
                <a:gd name="T59" fmla="*/ 0 h 137"/>
                <a:gd name="T60" fmla="*/ 0 w 177"/>
                <a:gd name="T61" fmla="*/ 0 h 137"/>
                <a:gd name="T62" fmla="*/ 0 w 177"/>
                <a:gd name="T63" fmla="*/ 0 h 137"/>
                <a:gd name="T64" fmla="*/ 0 w 177"/>
                <a:gd name="T65" fmla="*/ 0 h 137"/>
                <a:gd name="T66" fmla="*/ 0 w 177"/>
                <a:gd name="T67" fmla="*/ 0 h 137"/>
                <a:gd name="T68" fmla="*/ 0 w 177"/>
                <a:gd name="T69" fmla="*/ 0 h 137"/>
                <a:gd name="T70" fmla="*/ 0 w 177"/>
                <a:gd name="T71" fmla="*/ 0 h 137"/>
                <a:gd name="T72" fmla="*/ 0 w 177"/>
                <a:gd name="T73" fmla="*/ 0 h 137"/>
                <a:gd name="T74" fmla="*/ 0 w 177"/>
                <a:gd name="T75" fmla="*/ 0 h 137"/>
                <a:gd name="T76" fmla="*/ 0 w 177"/>
                <a:gd name="T77" fmla="*/ 0 h 137"/>
                <a:gd name="T78" fmla="*/ 0 w 177"/>
                <a:gd name="T79" fmla="*/ 0 h 137"/>
                <a:gd name="T80" fmla="*/ 0 w 177"/>
                <a:gd name="T81" fmla="*/ 0 h 137"/>
                <a:gd name="T82" fmla="*/ 0 w 177"/>
                <a:gd name="T83" fmla="*/ 0 h 13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7"/>
                <a:gd name="T127" fmla="*/ 0 h 137"/>
                <a:gd name="T128" fmla="*/ 177 w 177"/>
                <a:gd name="T129" fmla="*/ 137 h 13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7" h="137">
                  <a:moveTo>
                    <a:pt x="123" y="0"/>
                  </a:moveTo>
                  <a:lnTo>
                    <a:pt x="120" y="0"/>
                  </a:lnTo>
                  <a:lnTo>
                    <a:pt x="112" y="2"/>
                  </a:lnTo>
                  <a:lnTo>
                    <a:pt x="100" y="3"/>
                  </a:lnTo>
                  <a:lnTo>
                    <a:pt x="87" y="6"/>
                  </a:lnTo>
                  <a:lnTo>
                    <a:pt x="74" y="8"/>
                  </a:lnTo>
                  <a:lnTo>
                    <a:pt x="63" y="9"/>
                  </a:lnTo>
                  <a:lnTo>
                    <a:pt x="54" y="11"/>
                  </a:lnTo>
                  <a:lnTo>
                    <a:pt x="51" y="11"/>
                  </a:lnTo>
                  <a:lnTo>
                    <a:pt x="49" y="15"/>
                  </a:lnTo>
                  <a:lnTo>
                    <a:pt x="42" y="24"/>
                  </a:lnTo>
                  <a:lnTo>
                    <a:pt x="32" y="37"/>
                  </a:lnTo>
                  <a:lnTo>
                    <a:pt x="22" y="53"/>
                  </a:lnTo>
                  <a:lnTo>
                    <a:pt x="12" y="70"/>
                  </a:lnTo>
                  <a:lnTo>
                    <a:pt x="4" y="85"/>
                  </a:lnTo>
                  <a:lnTo>
                    <a:pt x="0" y="98"/>
                  </a:lnTo>
                  <a:lnTo>
                    <a:pt x="0" y="106"/>
                  </a:lnTo>
                  <a:lnTo>
                    <a:pt x="4" y="109"/>
                  </a:lnTo>
                  <a:lnTo>
                    <a:pt x="11" y="109"/>
                  </a:lnTo>
                  <a:lnTo>
                    <a:pt x="19" y="105"/>
                  </a:lnTo>
                  <a:lnTo>
                    <a:pt x="29" y="99"/>
                  </a:lnTo>
                  <a:lnTo>
                    <a:pt x="37" y="92"/>
                  </a:lnTo>
                  <a:lnTo>
                    <a:pt x="43" y="86"/>
                  </a:lnTo>
                  <a:lnTo>
                    <a:pt x="47" y="81"/>
                  </a:lnTo>
                  <a:lnTo>
                    <a:pt x="50" y="79"/>
                  </a:lnTo>
                  <a:lnTo>
                    <a:pt x="58" y="86"/>
                  </a:lnTo>
                  <a:lnTo>
                    <a:pt x="67" y="94"/>
                  </a:lnTo>
                  <a:lnTo>
                    <a:pt x="78" y="105"/>
                  </a:lnTo>
                  <a:lnTo>
                    <a:pt x="87" y="114"/>
                  </a:lnTo>
                  <a:lnTo>
                    <a:pt x="97" y="123"/>
                  </a:lnTo>
                  <a:lnTo>
                    <a:pt x="104" y="130"/>
                  </a:lnTo>
                  <a:lnTo>
                    <a:pt x="108" y="135"/>
                  </a:lnTo>
                  <a:lnTo>
                    <a:pt x="111" y="137"/>
                  </a:lnTo>
                  <a:lnTo>
                    <a:pt x="177" y="102"/>
                  </a:lnTo>
                  <a:lnTo>
                    <a:pt x="175" y="99"/>
                  </a:lnTo>
                  <a:lnTo>
                    <a:pt x="170" y="87"/>
                  </a:lnTo>
                  <a:lnTo>
                    <a:pt x="162" y="72"/>
                  </a:lnTo>
                  <a:lnTo>
                    <a:pt x="153" y="55"/>
                  </a:lnTo>
                  <a:lnTo>
                    <a:pt x="143" y="36"/>
                  </a:lnTo>
                  <a:lnTo>
                    <a:pt x="135" y="20"/>
                  </a:lnTo>
                  <a:lnTo>
                    <a:pt x="128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90" name="Freeform 70"/>
            <p:cNvSpPr>
              <a:spLocks/>
            </p:cNvSpPr>
            <p:nvPr/>
          </p:nvSpPr>
          <p:spPr bwMode="auto">
            <a:xfrm>
              <a:off x="2442" y="3007"/>
              <a:ext cx="402" cy="185"/>
            </a:xfrm>
            <a:custGeom>
              <a:avLst/>
              <a:gdLst>
                <a:gd name="T0" fmla="*/ 0 w 1206"/>
                <a:gd name="T1" fmla="*/ 0 h 555"/>
                <a:gd name="T2" fmla="*/ 0 w 1206"/>
                <a:gd name="T3" fmla="*/ 0 h 555"/>
                <a:gd name="T4" fmla="*/ 0 w 1206"/>
                <a:gd name="T5" fmla="*/ 0 h 555"/>
                <a:gd name="T6" fmla="*/ 0 w 1206"/>
                <a:gd name="T7" fmla="*/ 0 h 555"/>
                <a:gd name="T8" fmla="*/ 0 w 1206"/>
                <a:gd name="T9" fmla="*/ 0 h 555"/>
                <a:gd name="T10" fmla="*/ 0 w 1206"/>
                <a:gd name="T11" fmla="*/ 0 h 555"/>
                <a:gd name="T12" fmla="*/ 0 w 1206"/>
                <a:gd name="T13" fmla="*/ 0 h 555"/>
                <a:gd name="T14" fmla="*/ 0 w 1206"/>
                <a:gd name="T15" fmla="*/ 0 h 555"/>
                <a:gd name="T16" fmla="*/ 0 w 1206"/>
                <a:gd name="T17" fmla="*/ 0 h 555"/>
                <a:gd name="T18" fmla="*/ 0 w 1206"/>
                <a:gd name="T19" fmla="*/ 0 h 555"/>
                <a:gd name="T20" fmla="*/ 0 w 1206"/>
                <a:gd name="T21" fmla="*/ 0 h 555"/>
                <a:gd name="T22" fmla="*/ 0 w 1206"/>
                <a:gd name="T23" fmla="*/ 0 h 555"/>
                <a:gd name="T24" fmla="*/ 0 w 1206"/>
                <a:gd name="T25" fmla="*/ 0 h 555"/>
                <a:gd name="T26" fmla="*/ 0 w 1206"/>
                <a:gd name="T27" fmla="*/ 0 h 555"/>
                <a:gd name="T28" fmla="*/ 0 w 1206"/>
                <a:gd name="T29" fmla="*/ 0 h 555"/>
                <a:gd name="T30" fmla="*/ 0 w 1206"/>
                <a:gd name="T31" fmla="*/ 0 h 555"/>
                <a:gd name="T32" fmla="*/ 0 w 1206"/>
                <a:gd name="T33" fmla="*/ 0 h 555"/>
                <a:gd name="T34" fmla="*/ 0 w 1206"/>
                <a:gd name="T35" fmla="*/ 0 h 555"/>
                <a:gd name="T36" fmla="*/ 0 w 1206"/>
                <a:gd name="T37" fmla="*/ 0 h 555"/>
                <a:gd name="T38" fmla="*/ 0 w 1206"/>
                <a:gd name="T39" fmla="*/ 0 h 555"/>
                <a:gd name="T40" fmla="*/ 0 w 1206"/>
                <a:gd name="T41" fmla="*/ 0 h 555"/>
                <a:gd name="T42" fmla="*/ 0 w 1206"/>
                <a:gd name="T43" fmla="*/ 0 h 555"/>
                <a:gd name="T44" fmla="*/ 0 w 1206"/>
                <a:gd name="T45" fmla="*/ 0 h 555"/>
                <a:gd name="T46" fmla="*/ 0 w 1206"/>
                <a:gd name="T47" fmla="*/ 0 h 555"/>
                <a:gd name="T48" fmla="*/ 0 w 1206"/>
                <a:gd name="T49" fmla="*/ 0 h 555"/>
                <a:gd name="T50" fmla="*/ 0 w 1206"/>
                <a:gd name="T51" fmla="*/ 0 h 555"/>
                <a:gd name="T52" fmla="*/ 0 w 1206"/>
                <a:gd name="T53" fmla="*/ 0 h 555"/>
                <a:gd name="T54" fmla="*/ 0 w 1206"/>
                <a:gd name="T55" fmla="*/ 0 h 555"/>
                <a:gd name="T56" fmla="*/ 0 w 1206"/>
                <a:gd name="T57" fmla="*/ 0 h 555"/>
                <a:gd name="T58" fmla="*/ 0 w 1206"/>
                <a:gd name="T59" fmla="*/ 0 h 555"/>
                <a:gd name="T60" fmla="*/ 0 w 1206"/>
                <a:gd name="T61" fmla="*/ 0 h 555"/>
                <a:gd name="T62" fmla="*/ 0 w 1206"/>
                <a:gd name="T63" fmla="*/ 0 h 555"/>
                <a:gd name="T64" fmla="*/ 0 w 1206"/>
                <a:gd name="T65" fmla="*/ 0 h 555"/>
                <a:gd name="T66" fmla="*/ 0 w 1206"/>
                <a:gd name="T67" fmla="*/ 0 h 555"/>
                <a:gd name="T68" fmla="*/ 0 w 1206"/>
                <a:gd name="T69" fmla="*/ 0 h 555"/>
                <a:gd name="T70" fmla="*/ 0 w 1206"/>
                <a:gd name="T71" fmla="*/ 0 h 555"/>
                <a:gd name="T72" fmla="*/ 0 w 1206"/>
                <a:gd name="T73" fmla="*/ 0 h 555"/>
                <a:gd name="T74" fmla="*/ 0 w 1206"/>
                <a:gd name="T75" fmla="*/ 0 h 555"/>
                <a:gd name="T76" fmla="*/ 0 w 1206"/>
                <a:gd name="T77" fmla="*/ 0 h 555"/>
                <a:gd name="T78" fmla="*/ 0 w 1206"/>
                <a:gd name="T79" fmla="*/ 0 h 555"/>
                <a:gd name="T80" fmla="*/ 0 w 1206"/>
                <a:gd name="T81" fmla="*/ 0 h 55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06"/>
                <a:gd name="T124" fmla="*/ 0 h 555"/>
                <a:gd name="T125" fmla="*/ 1206 w 1206"/>
                <a:gd name="T126" fmla="*/ 555 h 55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06" h="555">
                  <a:moveTo>
                    <a:pt x="1187" y="129"/>
                  </a:moveTo>
                  <a:lnTo>
                    <a:pt x="1180" y="108"/>
                  </a:lnTo>
                  <a:lnTo>
                    <a:pt x="1167" y="88"/>
                  </a:lnTo>
                  <a:lnTo>
                    <a:pt x="1148" y="70"/>
                  </a:lnTo>
                  <a:lnTo>
                    <a:pt x="1125" y="55"/>
                  </a:lnTo>
                  <a:lnTo>
                    <a:pt x="1097" y="41"/>
                  </a:lnTo>
                  <a:lnTo>
                    <a:pt x="1064" y="29"/>
                  </a:lnTo>
                  <a:lnTo>
                    <a:pt x="1027" y="19"/>
                  </a:lnTo>
                  <a:lnTo>
                    <a:pt x="986" y="11"/>
                  </a:lnTo>
                  <a:lnTo>
                    <a:pt x="941" y="5"/>
                  </a:lnTo>
                  <a:lnTo>
                    <a:pt x="893" y="1"/>
                  </a:lnTo>
                  <a:lnTo>
                    <a:pt x="842" y="0"/>
                  </a:lnTo>
                  <a:lnTo>
                    <a:pt x="788" y="1"/>
                  </a:lnTo>
                  <a:lnTo>
                    <a:pt x="733" y="4"/>
                  </a:lnTo>
                  <a:lnTo>
                    <a:pt x="675" y="10"/>
                  </a:lnTo>
                  <a:lnTo>
                    <a:pt x="615" y="17"/>
                  </a:lnTo>
                  <a:lnTo>
                    <a:pt x="555" y="27"/>
                  </a:lnTo>
                  <a:lnTo>
                    <a:pt x="494" y="40"/>
                  </a:lnTo>
                  <a:lnTo>
                    <a:pt x="435" y="54"/>
                  </a:lnTo>
                  <a:lnTo>
                    <a:pt x="380" y="69"/>
                  </a:lnTo>
                  <a:lnTo>
                    <a:pt x="327" y="87"/>
                  </a:lnTo>
                  <a:lnTo>
                    <a:pt x="276" y="105"/>
                  </a:lnTo>
                  <a:lnTo>
                    <a:pt x="230" y="125"/>
                  </a:lnTo>
                  <a:lnTo>
                    <a:pt x="187" y="146"/>
                  </a:lnTo>
                  <a:lnTo>
                    <a:pt x="147" y="167"/>
                  </a:lnTo>
                  <a:lnTo>
                    <a:pt x="111" y="189"/>
                  </a:lnTo>
                  <a:lnTo>
                    <a:pt x="80" y="212"/>
                  </a:lnTo>
                  <a:lnTo>
                    <a:pt x="53" y="235"/>
                  </a:lnTo>
                  <a:lnTo>
                    <a:pt x="32" y="258"/>
                  </a:lnTo>
                  <a:lnTo>
                    <a:pt x="16" y="282"/>
                  </a:lnTo>
                  <a:lnTo>
                    <a:pt x="4" y="305"/>
                  </a:lnTo>
                  <a:lnTo>
                    <a:pt x="0" y="327"/>
                  </a:lnTo>
                  <a:lnTo>
                    <a:pt x="1" y="349"/>
                  </a:lnTo>
                  <a:lnTo>
                    <a:pt x="22" y="462"/>
                  </a:lnTo>
                  <a:lnTo>
                    <a:pt x="39" y="482"/>
                  </a:lnTo>
                  <a:lnTo>
                    <a:pt x="63" y="499"/>
                  </a:lnTo>
                  <a:lnTo>
                    <a:pt x="91" y="514"/>
                  </a:lnTo>
                  <a:lnTo>
                    <a:pt x="123" y="526"/>
                  </a:lnTo>
                  <a:lnTo>
                    <a:pt x="160" y="535"/>
                  </a:lnTo>
                  <a:lnTo>
                    <a:pt x="198" y="543"/>
                  </a:lnTo>
                  <a:lnTo>
                    <a:pt x="240" y="549"/>
                  </a:lnTo>
                  <a:lnTo>
                    <a:pt x="285" y="552"/>
                  </a:lnTo>
                  <a:lnTo>
                    <a:pt x="330" y="555"/>
                  </a:lnTo>
                  <a:lnTo>
                    <a:pt x="378" y="555"/>
                  </a:lnTo>
                  <a:lnTo>
                    <a:pt x="426" y="554"/>
                  </a:lnTo>
                  <a:lnTo>
                    <a:pt x="474" y="551"/>
                  </a:lnTo>
                  <a:lnTo>
                    <a:pt x="522" y="547"/>
                  </a:lnTo>
                  <a:lnTo>
                    <a:pt x="569" y="542"/>
                  </a:lnTo>
                  <a:lnTo>
                    <a:pt x="614" y="535"/>
                  </a:lnTo>
                  <a:lnTo>
                    <a:pt x="659" y="528"/>
                  </a:lnTo>
                  <a:lnTo>
                    <a:pt x="692" y="521"/>
                  </a:lnTo>
                  <a:lnTo>
                    <a:pt x="723" y="515"/>
                  </a:lnTo>
                  <a:lnTo>
                    <a:pt x="752" y="508"/>
                  </a:lnTo>
                  <a:lnTo>
                    <a:pt x="779" y="502"/>
                  </a:lnTo>
                  <a:lnTo>
                    <a:pt x="803" y="495"/>
                  </a:lnTo>
                  <a:lnTo>
                    <a:pt x="827" y="488"/>
                  </a:lnTo>
                  <a:lnTo>
                    <a:pt x="849" y="481"/>
                  </a:lnTo>
                  <a:lnTo>
                    <a:pt x="869" y="474"/>
                  </a:lnTo>
                  <a:lnTo>
                    <a:pt x="889" y="467"/>
                  </a:lnTo>
                  <a:lnTo>
                    <a:pt x="906" y="460"/>
                  </a:lnTo>
                  <a:lnTo>
                    <a:pt x="924" y="453"/>
                  </a:lnTo>
                  <a:lnTo>
                    <a:pt x="941" y="445"/>
                  </a:lnTo>
                  <a:lnTo>
                    <a:pt x="958" y="437"/>
                  </a:lnTo>
                  <a:lnTo>
                    <a:pt x="974" y="429"/>
                  </a:lnTo>
                  <a:lnTo>
                    <a:pt x="990" y="420"/>
                  </a:lnTo>
                  <a:lnTo>
                    <a:pt x="1007" y="411"/>
                  </a:lnTo>
                  <a:lnTo>
                    <a:pt x="1017" y="405"/>
                  </a:lnTo>
                  <a:lnTo>
                    <a:pt x="1030" y="398"/>
                  </a:lnTo>
                  <a:lnTo>
                    <a:pt x="1043" y="389"/>
                  </a:lnTo>
                  <a:lnTo>
                    <a:pt x="1057" y="380"/>
                  </a:lnTo>
                  <a:lnTo>
                    <a:pt x="1072" y="369"/>
                  </a:lnTo>
                  <a:lnTo>
                    <a:pt x="1087" y="359"/>
                  </a:lnTo>
                  <a:lnTo>
                    <a:pt x="1103" y="347"/>
                  </a:lnTo>
                  <a:lnTo>
                    <a:pt x="1118" y="334"/>
                  </a:lnTo>
                  <a:lnTo>
                    <a:pt x="1133" y="321"/>
                  </a:lnTo>
                  <a:lnTo>
                    <a:pt x="1147" y="308"/>
                  </a:lnTo>
                  <a:lnTo>
                    <a:pt x="1161" y="297"/>
                  </a:lnTo>
                  <a:lnTo>
                    <a:pt x="1173" y="284"/>
                  </a:lnTo>
                  <a:lnTo>
                    <a:pt x="1184" y="271"/>
                  </a:lnTo>
                  <a:lnTo>
                    <a:pt x="1194" y="259"/>
                  </a:lnTo>
                  <a:lnTo>
                    <a:pt x="1201" y="248"/>
                  </a:lnTo>
                  <a:lnTo>
                    <a:pt x="1206" y="237"/>
                  </a:lnTo>
                  <a:lnTo>
                    <a:pt x="1187" y="1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91" name="Freeform 71"/>
            <p:cNvSpPr>
              <a:spLocks/>
            </p:cNvSpPr>
            <p:nvPr/>
          </p:nvSpPr>
          <p:spPr bwMode="auto">
            <a:xfrm>
              <a:off x="2468" y="3023"/>
              <a:ext cx="340" cy="125"/>
            </a:xfrm>
            <a:custGeom>
              <a:avLst/>
              <a:gdLst>
                <a:gd name="T0" fmla="*/ 0 w 1021"/>
                <a:gd name="T1" fmla="*/ 0 h 373"/>
                <a:gd name="T2" fmla="*/ 0 w 1021"/>
                <a:gd name="T3" fmla="*/ 0 h 373"/>
                <a:gd name="T4" fmla="*/ 0 w 1021"/>
                <a:gd name="T5" fmla="*/ 0 h 373"/>
                <a:gd name="T6" fmla="*/ 0 w 1021"/>
                <a:gd name="T7" fmla="*/ 0 h 373"/>
                <a:gd name="T8" fmla="*/ 0 w 1021"/>
                <a:gd name="T9" fmla="*/ 0 h 373"/>
                <a:gd name="T10" fmla="*/ 0 w 1021"/>
                <a:gd name="T11" fmla="*/ 0 h 373"/>
                <a:gd name="T12" fmla="*/ 0 w 1021"/>
                <a:gd name="T13" fmla="*/ 0 h 373"/>
                <a:gd name="T14" fmla="*/ 0 w 1021"/>
                <a:gd name="T15" fmla="*/ 0 h 373"/>
                <a:gd name="T16" fmla="*/ 0 w 1021"/>
                <a:gd name="T17" fmla="*/ 0 h 373"/>
                <a:gd name="T18" fmla="*/ 0 w 1021"/>
                <a:gd name="T19" fmla="*/ 0 h 373"/>
                <a:gd name="T20" fmla="*/ 0 w 1021"/>
                <a:gd name="T21" fmla="*/ 0 h 373"/>
                <a:gd name="T22" fmla="*/ 0 w 1021"/>
                <a:gd name="T23" fmla="*/ 0 h 373"/>
                <a:gd name="T24" fmla="*/ 0 w 1021"/>
                <a:gd name="T25" fmla="*/ 0 h 373"/>
                <a:gd name="T26" fmla="*/ 0 w 1021"/>
                <a:gd name="T27" fmla="*/ 0 h 373"/>
                <a:gd name="T28" fmla="*/ 0 w 1021"/>
                <a:gd name="T29" fmla="*/ 0 h 373"/>
                <a:gd name="T30" fmla="*/ 0 w 1021"/>
                <a:gd name="T31" fmla="*/ 0 h 373"/>
                <a:gd name="T32" fmla="*/ 0 w 1021"/>
                <a:gd name="T33" fmla="*/ 0 h 373"/>
                <a:gd name="T34" fmla="*/ 0 w 1021"/>
                <a:gd name="T35" fmla="*/ 0 h 373"/>
                <a:gd name="T36" fmla="*/ 0 w 1021"/>
                <a:gd name="T37" fmla="*/ 0 h 373"/>
                <a:gd name="T38" fmla="*/ 0 w 1021"/>
                <a:gd name="T39" fmla="*/ 0 h 373"/>
                <a:gd name="T40" fmla="*/ 0 w 1021"/>
                <a:gd name="T41" fmla="*/ 0 h 373"/>
                <a:gd name="T42" fmla="*/ 0 w 1021"/>
                <a:gd name="T43" fmla="*/ 0 h 373"/>
                <a:gd name="T44" fmla="*/ 0 w 1021"/>
                <a:gd name="T45" fmla="*/ 0 h 373"/>
                <a:gd name="T46" fmla="*/ 0 w 1021"/>
                <a:gd name="T47" fmla="*/ 0 h 373"/>
                <a:gd name="T48" fmla="*/ 0 w 1021"/>
                <a:gd name="T49" fmla="*/ 0 h 373"/>
                <a:gd name="T50" fmla="*/ 0 w 1021"/>
                <a:gd name="T51" fmla="*/ 0 h 373"/>
                <a:gd name="T52" fmla="*/ 0 w 1021"/>
                <a:gd name="T53" fmla="*/ 0 h 373"/>
                <a:gd name="T54" fmla="*/ 0 w 1021"/>
                <a:gd name="T55" fmla="*/ 0 h 373"/>
                <a:gd name="T56" fmla="*/ 0 w 1021"/>
                <a:gd name="T57" fmla="*/ 0 h 373"/>
                <a:gd name="T58" fmla="*/ 0 w 1021"/>
                <a:gd name="T59" fmla="*/ 0 h 373"/>
                <a:gd name="T60" fmla="*/ 0 w 1021"/>
                <a:gd name="T61" fmla="*/ 0 h 373"/>
                <a:gd name="T62" fmla="*/ 0 w 1021"/>
                <a:gd name="T63" fmla="*/ 0 h 37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021"/>
                <a:gd name="T97" fmla="*/ 0 h 373"/>
                <a:gd name="T98" fmla="*/ 1021 w 1021"/>
                <a:gd name="T99" fmla="*/ 373 h 37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021" h="373">
                  <a:moveTo>
                    <a:pt x="541" y="346"/>
                  </a:moveTo>
                  <a:lnTo>
                    <a:pt x="590" y="337"/>
                  </a:lnTo>
                  <a:lnTo>
                    <a:pt x="638" y="325"/>
                  </a:lnTo>
                  <a:lnTo>
                    <a:pt x="686" y="313"/>
                  </a:lnTo>
                  <a:lnTo>
                    <a:pt x="730" y="299"/>
                  </a:lnTo>
                  <a:lnTo>
                    <a:pt x="773" y="285"/>
                  </a:lnTo>
                  <a:lnTo>
                    <a:pt x="814" y="270"/>
                  </a:lnTo>
                  <a:lnTo>
                    <a:pt x="852" y="254"/>
                  </a:lnTo>
                  <a:lnTo>
                    <a:pt x="887" y="237"/>
                  </a:lnTo>
                  <a:lnTo>
                    <a:pt x="918" y="221"/>
                  </a:lnTo>
                  <a:lnTo>
                    <a:pt x="946" y="204"/>
                  </a:lnTo>
                  <a:lnTo>
                    <a:pt x="971" y="185"/>
                  </a:lnTo>
                  <a:lnTo>
                    <a:pt x="991" y="167"/>
                  </a:lnTo>
                  <a:lnTo>
                    <a:pt x="1006" y="149"/>
                  </a:lnTo>
                  <a:lnTo>
                    <a:pt x="1016" y="131"/>
                  </a:lnTo>
                  <a:lnTo>
                    <a:pt x="1021" y="113"/>
                  </a:lnTo>
                  <a:lnTo>
                    <a:pt x="1021" y="95"/>
                  </a:lnTo>
                  <a:lnTo>
                    <a:pt x="1015" y="79"/>
                  </a:lnTo>
                  <a:lnTo>
                    <a:pt x="1004" y="62"/>
                  </a:lnTo>
                  <a:lnTo>
                    <a:pt x="988" y="49"/>
                  </a:lnTo>
                  <a:lnTo>
                    <a:pt x="967" y="37"/>
                  </a:lnTo>
                  <a:lnTo>
                    <a:pt x="943" y="27"/>
                  </a:lnTo>
                  <a:lnTo>
                    <a:pt x="915" y="18"/>
                  </a:lnTo>
                  <a:lnTo>
                    <a:pt x="883" y="11"/>
                  </a:lnTo>
                  <a:lnTo>
                    <a:pt x="848" y="5"/>
                  </a:lnTo>
                  <a:lnTo>
                    <a:pt x="810" y="2"/>
                  </a:lnTo>
                  <a:lnTo>
                    <a:pt x="769" y="0"/>
                  </a:lnTo>
                  <a:lnTo>
                    <a:pt x="726" y="0"/>
                  </a:lnTo>
                  <a:lnTo>
                    <a:pt x="681" y="2"/>
                  </a:lnTo>
                  <a:lnTo>
                    <a:pt x="634" y="5"/>
                  </a:lnTo>
                  <a:lnTo>
                    <a:pt x="587" y="10"/>
                  </a:lnTo>
                  <a:lnTo>
                    <a:pt x="537" y="17"/>
                  </a:lnTo>
                  <a:lnTo>
                    <a:pt x="488" y="25"/>
                  </a:lnTo>
                  <a:lnTo>
                    <a:pt x="439" y="34"/>
                  </a:lnTo>
                  <a:lnTo>
                    <a:pt x="390" y="46"/>
                  </a:lnTo>
                  <a:lnTo>
                    <a:pt x="344" y="59"/>
                  </a:lnTo>
                  <a:lnTo>
                    <a:pt x="298" y="73"/>
                  </a:lnTo>
                  <a:lnTo>
                    <a:pt x="254" y="87"/>
                  </a:lnTo>
                  <a:lnTo>
                    <a:pt x="213" y="102"/>
                  </a:lnTo>
                  <a:lnTo>
                    <a:pt x="174" y="118"/>
                  </a:lnTo>
                  <a:lnTo>
                    <a:pt x="138" y="136"/>
                  </a:lnTo>
                  <a:lnTo>
                    <a:pt x="105" y="153"/>
                  </a:lnTo>
                  <a:lnTo>
                    <a:pt x="77" y="171"/>
                  </a:lnTo>
                  <a:lnTo>
                    <a:pt x="53" y="190"/>
                  </a:lnTo>
                  <a:lnTo>
                    <a:pt x="32" y="208"/>
                  </a:lnTo>
                  <a:lnTo>
                    <a:pt x="16" y="226"/>
                  </a:lnTo>
                  <a:lnTo>
                    <a:pt x="5" y="244"/>
                  </a:lnTo>
                  <a:lnTo>
                    <a:pt x="0" y="263"/>
                  </a:lnTo>
                  <a:lnTo>
                    <a:pt x="0" y="281"/>
                  </a:lnTo>
                  <a:lnTo>
                    <a:pt x="6" y="297"/>
                  </a:lnTo>
                  <a:lnTo>
                    <a:pt x="18" y="312"/>
                  </a:lnTo>
                  <a:lnTo>
                    <a:pt x="34" y="326"/>
                  </a:lnTo>
                  <a:lnTo>
                    <a:pt x="55" y="338"/>
                  </a:lnTo>
                  <a:lnTo>
                    <a:pt x="79" y="348"/>
                  </a:lnTo>
                  <a:lnTo>
                    <a:pt x="109" y="356"/>
                  </a:lnTo>
                  <a:lnTo>
                    <a:pt x="141" y="362"/>
                  </a:lnTo>
                  <a:lnTo>
                    <a:pt x="178" y="367"/>
                  </a:lnTo>
                  <a:lnTo>
                    <a:pt x="216" y="370"/>
                  </a:lnTo>
                  <a:lnTo>
                    <a:pt x="257" y="373"/>
                  </a:lnTo>
                  <a:lnTo>
                    <a:pt x="301" y="372"/>
                  </a:lnTo>
                  <a:lnTo>
                    <a:pt x="347" y="370"/>
                  </a:lnTo>
                  <a:lnTo>
                    <a:pt x="394" y="367"/>
                  </a:lnTo>
                  <a:lnTo>
                    <a:pt x="442" y="361"/>
                  </a:lnTo>
                  <a:lnTo>
                    <a:pt x="491" y="354"/>
                  </a:lnTo>
                  <a:lnTo>
                    <a:pt x="541" y="346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92" name="Freeform 72"/>
            <p:cNvSpPr>
              <a:spLocks/>
            </p:cNvSpPr>
            <p:nvPr/>
          </p:nvSpPr>
          <p:spPr bwMode="auto">
            <a:xfrm>
              <a:off x="2488" y="3052"/>
              <a:ext cx="309" cy="96"/>
            </a:xfrm>
            <a:custGeom>
              <a:avLst/>
              <a:gdLst>
                <a:gd name="T0" fmla="*/ 0 w 925"/>
                <a:gd name="T1" fmla="*/ 0 h 288"/>
                <a:gd name="T2" fmla="*/ 0 w 925"/>
                <a:gd name="T3" fmla="*/ 0 h 288"/>
                <a:gd name="T4" fmla="*/ 0 w 925"/>
                <a:gd name="T5" fmla="*/ 0 h 288"/>
                <a:gd name="T6" fmla="*/ 0 w 925"/>
                <a:gd name="T7" fmla="*/ 0 h 288"/>
                <a:gd name="T8" fmla="*/ 0 w 925"/>
                <a:gd name="T9" fmla="*/ 0 h 288"/>
                <a:gd name="T10" fmla="*/ 0 w 925"/>
                <a:gd name="T11" fmla="*/ 0 h 288"/>
                <a:gd name="T12" fmla="*/ 0 w 925"/>
                <a:gd name="T13" fmla="*/ 0 h 288"/>
                <a:gd name="T14" fmla="*/ 0 w 925"/>
                <a:gd name="T15" fmla="*/ 0 h 288"/>
                <a:gd name="T16" fmla="*/ 0 w 925"/>
                <a:gd name="T17" fmla="*/ 0 h 288"/>
                <a:gd name="T18" fmla="*/ 0 w 925"/>
                <a:gd name="T19" fmla="*/ 0 h 288"/>
                <a:gd name="T20" fmla="*/ 0 w 925"/>
                <a:gd name="T21" fmla="*/ 0 h 288"/>
                <a:gd name="T22" fmla="*/ 0 w 925"/>
                <a:gd name="T23" fmla="*/ 0 h 288"/>
                <a:gd name="T24" fmla="*/ 0 w 925"/>
                <a:gd name="T25" fmla="*/ 0 h 288"/>
                <a:gd name="T26" fmla="*/ 0 w 925"/>
                <a:gd name="T27" fmla="*/ 0 h 288"/>
                <a:gd name="T28" fmla="*/ 0 w 925"/>
                <a:gd name="T29" fmla="*/ 0 h 288"/>
                <a:gd name="T30" fmla="*/ 0 w 925"/>
                <a:gd name="T31" fmla="*/ 0 h 288"/>
                <a:gd name="T32" fmla="*/ 0 w 925"/>
                <a:gd name="T33" fmla="*/ 0 h 288"/>
                <a:gd name="T34" fmla="*/ 0 w 925"/>
                <a:gd name="T35" fmla="*/ 0 h 288"/>
                <a:gd name="T36" fmla="*/ 0 w 925"/>
                <a:gd name="T37" fmla="*/ 0 h 288"/>
                <a:gd name="T38" fmla="*/ 0 w 925"/>
                <a:gd name="T39" fmla="*/ 0 h 288"/>
                <a:gd name="T40" fmla="*/ 0 w 925"/>
                <a:gd name="T41" fmla="*/ 0 h 288"/>
                <a:gd name="T42" fmla="*/ 0 w 925"/>
                <a:gd name="T43" fmla="*/ 0 h 288"/>
                <a:gd name="T44" fmla="*/ 0 w 925"/>
                <a:gd name="T45" fmla="*/ 0 h 288"/>
                <a:gd name="T46" fmla="*/ 0 w 925"/>
                <a:gd name="T47" fmla="*/ 0 h 288"/>
                <a:gd name="T48" fmla="*/ 0 w 925"/>
                <a:gd name="T49" fmla="*/ 0 h 288"/>
                <a:gd name="T50" fmla="*/ 0 w 925"/>
                <a:gd name="T51" fmla="*/ 0 h 288"/>
                <a:gd name="T52" fmla="*/ 0 w 925"/>
                <a:gd name="T53" fmla="*/ 0 h 288"/>
                <a:gd name="T54" fmla="*/ 0 w 925"/>
                <a:gd name="T55" fmla="*/ 0 h 288"/>
                <a:gd name="T56" fmla="*/ 0 w 925"/>
                <a:gd name="T57" fmla="*/ 0 h 288"/>
                <a:gd name="T58" fmla="*/ 0 w 925"/>
                <a:gd name="T59" fmla="*/ 0 h 288"/>
                <a:gd name="T60" fmla="*/ 0 w 925"/>
                <a:gd name="T61" fmla="*/ 0 h 288"/>
                <a:gd name="T62" fmla="*/ 0 w 925"/>
                <a:gd name="T63" fmla="*/ 0 h 288"/>
                <a:gd name="T64" fmla="*/ 0 w 925"/>
                <a:gd name="T65" fmla="*/ 0 h 288"/>
                <a:gd name="T66" fmla="*/ 0 w 925"/>
                <a:gd name="T67" fmla="*/ 0 h 288"/>
                <a:gd name="T68" fmla="*/ 0 w 925"/>
                <a:gd name="T69" fmla="*/ 0 h 288"/>
                <a:gd name="T70" fmla="*/ 0 w 925"/>
                <a:gd name="T71" fmla="*/ 0 h 288"/>
                <a:gd name="T72" fmla="*/ 0 w 925"/>
                <a:gd name="T73" fmla="*/ 0 h 288"/>
                <a:gd name="T74" fmla="*/ 0 w 925"/>
                <a:gd name="T75" fmla="*/ 0 h 28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925"/>
                <a:gd name="T115" fmla="*/ 0 h 288"/>
                <a:gd name="T116" fmla="*/ 925 w 925"/>
                <a:gd name="T117" fmla="*/ 288 h 28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925" h="288">
                  <a:moveTo>
                    <a:pt x="482" y="260"/>
                  </a:moveTo>
                  <a:lnTo>
                    <a:pt x="528" y="250"/>
                  </a:lnTo>
                  <a:lnTo>
                    <a:pt x="571" y="241"/>
                  </a:lnTo>
                  <a:lnTo>
                    <a:pt x="612" y="232"/>
                  </a:lnTo>
                  <a:lnTo>
                    <a:pt x="651" y="221"/>
                  </a:lnTo>
                  <a:lnTo>
                    <a:pt x="687" y="210"/>
                  </a:lnTo>
                  <a:lnTo>
                    <a:pt x="719" y="199"/>
                  </a:lnTo>
                  <a:lnTo>
                    <a:pt x="751" y="187"/>
                  </a:lnTo>
                  <a:lnTo>
                    <a:pt x="780" y="176"/>
                  </a:lnTo>
                  <a:lnTo>
                    <a:pt x="806" y="164"/>
                  </a:lnTo>
                  <a:lnTo>
                    <a:pt x="829" y="152"/>
                  </a:lnTo>
                  <a:lnTo>
                    <a:pt x="852" y="141"/>
                  </a:lnTo>
                  <a:lnTo>
                    <a:pt x="870" y="129"/>
                  </a:lnTo>
                  <a:lnTo>
                    <a:pt x="887" y="117"/>
                  </a:lnTo>
                  <a:lnTo>
                    <a:pt x="901" y="106"/>
                  </a:lnTo>
                  <a:lnTo>
                    <a:pt x="913" y="95"/>
                  </a:lnTo>
                  <a:lnTo>
                    <a:pt x="923" y="85"/>
                  </a:lnTo>
                  <a:lnTo>
                    <a:pt x="925" y="78"/>
                  </a:lnTo>
                  <a:lnTo>
                    <a:pt x="924" y="71"/>
                  </a:lnTo>
                  <a:lnTo>
                    <a:pt x="920" y="63"/>
                  </a:lnTo>
                  <a:lnTo>
                    <a:pt x="915" y="53"/>
                  </a:lnTo>
                  <a:lnTo>
                    <a:pt x="908" y="45"/>
                  </a:lnTo>
                  <a:lnTo>
                    <a:pt x="899" y="37"/>
                  </a:lnTo>
                  <a:lnTo>
                    <a:pt x="891" y="31"/>
                  </a:lnTo>
                  <a:lnTo>
                    <a:pt x="884" y="26"/>
                  </a:lnTo>
                  <a:lnTo>
                    <a:pt x="870" y="21"/>
                  </a:lnTo>
                  <a:lnTo>
                    <a:pt x="853" y="15"/>
                  </a:lnTo>
                  <a:lnTo>
                    <a:pt x="834" y="10"/>
                  </a:lnTo>
                  <a:lnTo>
                    <a:pt x="813" y="7"/>
                  </a:lnTo>
                  <a:lnTo>
                    <a:pt x="790" y="3"/>
                  </a:lnTo>
                  <a:lnTo>
                    <a:pt x="765" y="1"/>
                  </a:lnTo>
                  <a:lnTo>
                    <a:pt x="738" y="0"/>
                  </a:lnTo>
                  <a:lnTo>
                    <a:pt x="710" y="0"/>
                  </a:lnTo>
                  <a:lnTo>
                    <a:pt x="680" y="0"/>
                  </a:lnTo>
                  <a:lnTo>
                    <a:pt x="649" y="1"/>
                  </a:lnTo>
                  <a:lnTo>
                    <a:pt x="617" y="3"/>
                  </a:lnTo>
                  <a:lnTo>
                    <a:pt x="583" y="5"/>
                  </a:lnTo>
                  <a:lnTo>
                    <a:pt x="548" y="10"/>
                  </a:lnTo>
                  <a:lnTo>
                    <a:pt x="512" y="15"/>
                  </a:lnTo>
                  <a:lnTo>
                    <a:pt x="475" y="19"/>
                  </a:lnTo>
                  <a:lnTo>
                    <a:pt x="438" y="26"/>
                  </a:lnTo>
                  <a:lnTo>
                    <a:pt x="401" y="33"/>
                  </a:lnTo>
                  <a:lnTo>
                    <a:pt x="363" y="42"/>
                  </a:lnTo>
                  <a:lnTo>
                    <a:pt x="328" y="50"/>
                  </a:lnTo>
                  <a:lnTo>
                    <a:pt x="294" y="59"/>
                  </a:lnTo>
                  <a:lnTo>
                    <a:pt x="260" y="67"/>
                  </a:lnTo>
                  <a:lnTo>
                    <a:pt x="230" y="78"/>
                  </a:lnTo>
                  <a:lnTo>
                    <a:pt x="200" y="87"/>
                  </a:lnTo>
                  <a:lnTo>
                    <a:pt x="172" y="98"/>
                  </a:lnTo>
                  <a:lnTo>
                    <a:pt x="146" y="108"/>
                  </a:lnTo>
                  <a:lnTo>
                    <a:pt x="121" y="120"/>
                  </a:lnTo>
                  <a:lnTo>
                    <a:pt x="98" y="130"/>
                  </a:lnTo>
                  <a:lnTo>
                    <a:pt x="78" y="142"/>
                  </a:lnTo>
                  <a:lnTo>
                    <a:pt x="59" y="155"/>
                  </a:lnTo>
                  <a:lnTo>
                    <a:pt x="43" y="166"/>
                  </a:lnTo>
                  <a:lnTo>
                    <a:pt x="30" y="178"/>
                  </a:lnTo>
                  <a:lnTo>
                    <a:pt x="18" y="191"/>
                  </a:lnTo>
                  <a:lnTo>
                    <a:pt x="9" y="205"/>
                  </a:lnTo>
                  <a:lnTo>
                    <a:pt x="2" y="225"/>
                  </a:lnTo>
                  <a:lnTo>
                    <a:pt x="0" y="243"/>
                  </a:lnTo>
                  <a:lnTo>
                    <a:pt x="3" y="255"/>
                  </a:lnTo>
                  <a:lnTo>
                    <a:pt x="15" y="261"/>
                  </a:lnTo>
                  <a:lnTo>
                    <a:pt x="30" y="267"/>
                  </a:lnTo>
                  <a:lnTo>
                    <a:pt x="48" y="273"/>
                  </a:lnTo>
                  <a:lnTo>
                    <a:pt x="66" y="276"/>
                  </a:lnTo>
                  <a:lnTo>
                    <a:pt x="89" y="281"/>
                  </a:lnTo>
                  <a:lnTo>
                    <a:pt x="113" y="284"/>
                  </a:lnTo>
                  <a:lnTo>
                    <a:pt x="140" y="287"/>
                  </a:lnTo>
                  <a:lnTo>
                    <a:pt x="169" y="288"/>
                  </a:lnTo>
                  <a:lnTo>
                    <a:pt x="201" y="288"/>
                  </a:lnTo>
                  <a:lnTo>
                    <a:pt x="235" y="288"/>
                  </a:lnTo>
                  <a:lnTo>
                    <a:pt x="271" y="287"/>
                  </a:lnTo>
                  <a:lnTo>
                    <a:pt x="309" y="283"/>
                  </a:lnTo>
                  <a:lnTo>
                    <a:pt x="349" y="280"/>
                  </a:lnTo>
                  <a:lnTo>
                    <a:pt x="391" y="275"/>
                  </a:lnTo>
                  <a:lnTo>
                    <a:pt x="436" y="268"/>
                  </a:lnTo>
                  <a:lnTo>
                    <a:pt x="482" y="260"/>
                  </a:lnTo>
                  <a:close/>
                </a:path>
              </a:pathLst>
            </a:custGeom>
            <a:solidFill>
              <a:srgbClr val="A0F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93" name="Freeform 73"/>
            <p:cNvSpPr>
              <a:spLocks/>
            </p:cNvSpPr>
            <p:nvPr/>
          </p:nvSpPr>
          <p:spPr bwMode="auto">
            <a:xfrm>
              <a:off x="2479" y="3045"/>
              <a:ext cx="326" cy="104"/>
            </a:xfrm>
            <a:custGeom>
              <a:avLst/>
              <a:gdLst>
                <a:gd name="T0" fmla="*/ 0 w 977"/>
                <a:gd name="T1" fmla="*/ 0 h 311"/>
                <a:gd name="T2" fmla="*/ 0 w 977"/>
                <a:gd name="T3" fmla="*/ 0 h 311"/>
                <a:gd name="T4" fmla="*/ 0 w 977"/>
                <a:gd name="T5" fmla="*/ 0 h 311"/>
                <a:gd name="T6" fmla="*/ 0 w 977"/>
                <a:gd name="T7" fmla="*/ 0 h 311"/>
                <a:gd name="T8" fmla="*/ 0 w 977"/>
                <a:gd name="T9" fmla="*/ 0 h 311"/>
                <a:gd name="T10" fmla="*/ 0 w 977"/>
                <a:gd name="T11" fmla="*/ 0 h 311"/>
                <a:gd name="T12" fmla="*/ 0 w 977"/>
                <a:gd name="T13" fmla="*/ 0 h 311"/>
                <a:gd name="T14" fmla="*/ 0 w 977"/>
                <a:gd name="T15" fmla="*/ 0 h 311"/>
                <a:gd name="T16" fmla="*/ 0 w 977"/>
                <a:gd name="T17" fmla="*/ 0 h 311"/>
                <a:gd name="T18" fmla="*/ 0 w 977"/>
                <a:gd name="T19" fmla="*/ 0 h 311"/>
                <a:gd name="T20" fmla="*/ 0 w 977"/>
                <a:gd name="T21" fmla="*/ 0 h 311"/>
                <a:gd name="T22" fmla="*/ 0 w 977"/>
                <a:gd name="T23" fmla="*/ 0 h 311"/>
                <a:gd name="T24" fmla="*/ 0 w 977"/>
                <a:gd name="T25" fmla="*/ 0 h 311"/>
                <a:gd name="T26" fmla="*/ 0 w 977"/>
                <a:gd name="T27" fmla="*/ 0 h 311"/>
                <a:gd name="T28" fmla="*/ 0 w 977"/>
                <a:gd name="T29" fmla="*/ 0 h 311"/>
                <a:gd name="T30" fmla="*/ 0 w 977"/>
                <a:gd name="T31" fmla="*/ 0 h 311"/>
                <a:gd name="T32" fmla="*/ 0 w 977"/>
                <a:gd name="T33" fmla="*/ 0 h 311"/>
                <a:gd name="T34" fmla="*/ 0 w 977"/>
                <a:gd name="T35" fmla="*/ 0 h 311"/>
                <a:gd name="T36" fmla="*/ 0 w 977"/>
                <a:gd name="T37" fmla="*/ 0 h 311"/>
                <a:gd name="T38" fmla="*/ 0 w 977"/>
                <a:gd name="T39" fmla="*/ 0 h 311"/>
                <a:gd name="T40" fmla="*/ 0 w 977"/>
                <a:gd name="T41" fmla="*/ 0 h 311"/>
                <a:gd name="T42" fmla="*/ 0 w 977"/>
                <a:gd name="T43" fmla="*/ 0 h 311"/>
                <a:gd name="T44" fmla="*/ 0 w 977"/>
                <a:gd name="T45" fmla="*/ 0 h 311"/>
                <a:gd name="T46" fmla="*/ 0 w 977"/>
                <a:gd name="T47" fmla="*/ 0 h 311"/>
                <a:gd name="T48" fmla="*/ 0 w 977"/>
                <a:gd name="T49" fmla="*/ 0 h 311"/>
                <a:gd name="T50" fmla="*/ 0 w 977"/>
                <a:gd name="T51" fmla="*/ 0 h 311"/>
                <a:gd name="T52" fmla="*/ 0 w 977"/>
                <a:gd name="T53" fmla="*/ 0 h 311"/>
                <a:gd name="T54" fmla="*/ 0 w 977"/>
                <a:gd name="T55" fmla="*/ 0 h 311"/>
                <a:gd name="T56" fmla="*/ 0 w 977"/>
                <a:gd name="T57" fmla="*/ 0 h 311"/>
                <a:gd name="T58" fmla="*/ 0 w 977"/>
                <a:gd name="T59" fmla="*/ 0 h 311"/>
                <a:gd name="T60" fmla="*/ 0 w 977"/>
                <a:gd name="T61" fmla="*/ 0 h 311"/>
                <a:gd name="T62" fmla="*/ 0 w 977"/>
                <a:gd name="T63" fmla="*/ 0 h 311"/>
                <a:gd name="T64" fmla="*/ 0 w 977"/>
                <a:gd name="T65" fmla="*/ 0 h 311"/>
                <a:gd name="T66" fmla="*/ 0 w 977"/>
                <a:gd name="T67" fmla="*/ 0 h 311"/>
                <a:gd name="T68" fmla="*/ 0 w 977"/>
                <a:gd name="T69" fmla="*/ 0 h 311"/>
                <a:gd name="T70" fmla="*/ 0 w 977"/>
                <a:gd name="T71" fmla="*/ 0 h 311"/>
                <a:gd name="T72" fmla="*/ 0 w 977"/>
                <a:gd name="T73" fmla="*/ 0 h 311"/>
                <a:gd name="T74" fmla="*/ 0 w 977"/>
                <a:gd name="T75" fmla="*/ 0 h 311"/>
                <a:gd name="T76" fmla="*/ 0 w 977"/>
                <a:gd name="T77" fmla="*/ 0 h 311"/>
                <a:gd name="T78" fmla="*/ 0 w 977"/>
                <a:gd name="T79" fmla="*/ 0 h 311"/>
                <a:gd name="T80" fmla="*/ 0 w 977"/>
                <a:gd name="T81" fmla="*/ 0 h 311"/>
                <a:gd name="T82" fmla="*/ 0 w 977"/>
                <a:gd name="T83" fmla="*/ 0 h 311"/>
                <a:gd name="T84" fmla="*/ 0 w 977"/>
                <a:gd name="T85" fmla="*/ 0 h 311"/>
                <a:gd name="T86" fmla="*/ 0 w 977"/>
                <a:gd name="T87" fmla="*/ 0 h 311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977"/>
                <a:gd name="T133" fmla="*/ 0 h 311"/>
                <a:gd name="T134" fmla="*/ 977 w 977"/>
                <a:gd name="T135" fmla="*/ 311 h 311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977" h="311">
                  <a:moveTo>
                    <a:pt x="471" y="25"/>
                  </a:moveTo>
                  <a:lnTo>
                    <a:pt x="423" y="35"/>
                  </a:lnTo>
                  <a:lnTo>
                    <a:pt x="377" y="45"/>
                  </a:lnTo>
                  <a:lnTo>
                    <a:pt x="332" y="57"/>
                  </a:lnTo>
                  <a:lnTo>
                    <a:pt x="287" y="70"/>
                  </a:lnTo>
                  <a:lnTo>
                    <a:pt x="245" y="83"/>
                  </a:lnTo>
                  <a:lnTo>
                    <a:pt x="206" y="97"/>
                  </a:lnTo>
                  <a:lnTo>
                    <a:pt x="168" y="112"/>
                  </a:lnTo>
                  <a:lnTo>
                    <a:pt x="134" y="127"/>
                  </a:lnTo>
                  <a:lnTo>
                    <a:pt x="103" y="143"/>
                  </a:lnTo>
                  <a:lnTo>
                    <a:pt x="75" y="158"/>
                  </a:lnTo>
                  <a:lnTo>
                    <a:pt x="51" y="175"/>
                  </a:lnTo>
                  <a:lnTo>
                    <a:pt x="31" y="191"/>
                  </a:lnTo>
                  <a:lnTo>
                    <a:pt x="16" y="207"/>
                  </a:lnTo>
                  <a:lnTo>
                    <a:pt x="6" y="223"/>
                  </a:lnTo>
                  <a:lnTo>
                    <a:pt x="0" y="239"/>
                  </a:lnTo>
                  <a:lnTo>
                    <a:pt x="0" y="254"/>
                  </a:lnTo>
                  <a:lnTo>
                    <a:pt x="2" y="263"/>
                  </a:lnTo>
                  <a:lnTo>
                    <a:pt x="8" y="272"/>
                  </a:lnTo>
                  <a:lnTo>
                    <a:pt x="15" y="280"/>
                  </a:lnTo>
                  <a:lnTo>
                    <a:pt x="24" y="288"/>
                  </a:lnTo>
                  <a:lnTo>
                    <a:pt x="35" y="294"/>
                  </a:lnTo>
                  <a:lnTo>
                    <a:pt x="48" y="301"/>
                  </a:lnTo>
                  <a:lnTo>
                    <a:pt x="62" y="307"/>
                  </a:lnTo>
                  <a:lnTo>
                    <a:pt x="78" y="311"/>
                  </a:lnTo>
                  <a:lnTo>
                    <a:pt x="69" y="307"/>
                  </a:lnTo>
                  <a:lnTo>
                    <a:pt x="61" y="302"/>
                  </a:lnTo>
                  <a:lnTo>
                    <a:pt x="52" y="296"/>
                  </a:lnTo>
                  <a:lnTo>
                    <a:pt x="47" y="291"/>
                  </a:lnTo>
                  <a:lnTo>
                    <a:pt x="41" y="286"/>
                  </a:lnTo>
                  <a:lnTo>
                    <a:pt x="36" y="279"/>
                  </a:lnTo>
                  <a:lnTo>
                    <a:pt x="34" y="273"/>
                  </a:lnTo>
                  <a:lnTo>
                    <a:pt x="31" y="266"/>
                  </a:lnTo>
                  <a:lnTo>
                    <a:pt x="31" y="252"/>
                  </a:lnTo>
                  <a:lnTo>
                    <a:pt x="37" y="237"/>
                  </a:lnTo>
                  <a:lnTo>
                    <a:pt x="47" y="221"/>
                  </a:lnTo>
                  <a:lnTo>
                    <a:pt x="62" y="206"/>
                  </a:lnTo>
                  <a:lnTo>
                    <a:pt x="81" y="191"/>
                  </a:lnTo>
                  <a:lnTo>
                    <a:pt x="103" y="176"/>
                  </a:lnTo>
                  <a:lnTo>
                    <a:pt x="130" y="161"/>
                  </a:lnTo>
                  <a:lnTo>
                    <a:pt x="159" y="146"/>
                  </a:lnTo>
                  <a:lnTo>
                    <a:pt x="192" y="132"/>
                  </a:lnTo>
                  <a:lnTo>
                    <a:pt x="228" y="118"/>
                  </a:lnTo>
                  <a:lnTo>
                    <a:pt x="265" y="104"/>
                  </a:lnTo>
                  <a:lnTo>
                    <a:pt x="305" y="91"/>
                  </a:lnTo>
                  <a:lnTo>
                    <a:pt x="347" y="79"/>
                  </a:lnTo>
                  <a:lnTo>
                    <a:pt x="390" y="69"/>
                  </a:lnTo>
                  <a:lnTo>
                    <a:pt x="433" y="58"/>
                  </a:lnTo>
                  <a:lnTo>
                    <a:pt x="479" y="49"/>
                  </a:lnTo>
                  <a:lnTo>
                    <a:pt x="524" y="41"/>
                  </a:lnTo>
                  <a:lnTo>
                    <a:pt x="569" y="35"/>
                  </a:lnTo>
                  <a:lnTo>
                    <a:pt x="612" y="30"/>
                  </a:lnTo>
                  <a:lnTo>
                    <a:pt x="654" y="27"/>
                  </a:lnTo>
                  <a:lnTo>
                    <a:pt x="695" y="25"/>
                  </a:lnTo>
                  <a:lnTo>
                    <a:pt x="734" y="24"/>
                  </a:lnTo>
                  <a:lnTo>
                    <a:pt x="771" y="25"/>
                  </a:lnTo>
                  <a:lnTo>
                    <a:pt x="805" y="28"/>
                  </a:lnTo>
                  <a:lnTo>
                    <a:pt x="836" y="31"/>
                  </a:lnTo>
                  <a:lnTo>
                    <a:pt x="866" y="36"/>
                  </a:lnTo>
                  <a:lnTo>
                    <a:pt x="891" y="43"/>
                  </a:lnTo>
                  <a:lnTo>
                    <a:pt x="914" y="51"/>
                  </a:lnTo>
                  <a:lnTo>
                    <a:pt x="931" y="60"/>
                  </a:lnTo>
                  <a:lnTo>
                    <a:pt x="945" y="71"/>
                  </a:lnTo>
                  <a:lnTo>
                    <a:pt x="956" y="83"/>
                  </a:lnTo>
                  <a:lnTo>
                    <a:pt x="960" y="97"/>
                  </a:lnTo>
                  <a:lnTo>
                    <a:pt x="961" y="106"/>
                  </a:lnTo>
                  <a:lnTo>
                    <a:pt x="959" y="115"/>
                  </a:lnTo>
                  <a:lnTo>
                    <a:pt x="956" y="126"/>
                  </a:lnTo>
                  <a:lnTo>
                    <a:pt x="951" y="135"/>
                  </a:lnTo>
                  <a:lnTo>
                    <a:pt x="964" y="120"/>
                  </a:lnTo>
                  <a:lnTo>
                    <a:pt x="973" y="105"/>
                  </a:lnTo>
                  <a:lnTo>
                    <a:pt x="977" y="91"/>
                  </a:lnTo>
                  <a:lnTo>
                    <a:pt x="977" y="76"/>
                  </a:lnTo>
                  <a:lnTo>
                    <a:pt x="971" y="62"/>
                  </a:lnTo>
                  <a:lnTo>
                    <a:pt x="961" y="49"/>
                  </a:lnTo>
                  <a:lnTo>
                    <a:pt x="946" y="37"/>
                  </a:lnTo>
                  <a:lnTo>
                    <a:pt x="926" y="28"/>
                  </a:lnTo>
                  <a:lnTo>
                    <a:pt x="904" y="18"/>
                  </a:lnTo>
                  <a:lnTo>
                    <a:pt x="877" y="13"/>
                  </a:lnTo>
                  <a:lnTo>
                    <a:pt x="847" y="7"/>
                  </a:lnTo>
                  <a:lnTo>
                    <a:pt x="813" y="3"/>
                  </a:lnTo>
                  <a:lnTo>
                    <a:pt x="777" y="1"/>
                  </a:lnTo>
                  <a:lnTo>
                    <a:pt x="738" y="0"/>
                  </a:lnTo>
                  <a:lnTo>
                    <a:pt x="697" y="0"/>
                  </a:lnTo>
                  <a:lnTo>
                    <a:pt x="654" y="2"/>
                  </a:lnTo>
                  <a:lnTo>
                    <a:pt x="610" y="6"/>
                  </a:lnTo>
                  <a:lnTo>
                    <a:pt x="564" y="11"/>
                  </a:lnTo>
                  <a:lnTo>
                    <a:pt x="517" y="17"/>
                  </a:lnTo>
                  <a:lnTo>
                    <a:pt x="471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94" name="Freeform 74"/>
            <p:cNvSpPr>
              <a:spLocks/>
            </p:cNvSpPr>
            <p:nvPr/>
          </p:nvSpPr>
          <p:spPr bwMode="auto">
            <a:xfrm>
              <a:off x="2538" y="3076"/>
              <a:ext cx="217" cy="55"/>
            </a:xfrm>
            <a:custGeom>
              <a:avLst/>
              <a:gdLst>
                <a:gd name="T0" fmla="*/ 0 w 653"/>
                <a:gd name="T1" fmla="*/ 0 h 165"/>
                <a:gd name="T2" fmla="*/ 0 w 653"/>
                <a:gd name="T3" fmla="*/ 0 h 165"/>
                <a:gd name="T4" fmla="*/ 0 w 653"/>
                <a:gd name="T5" fmla="*/ 0 h 165"/>
                <a:gd name="T6" fmla="*/ 0 w 653"/>
                <a:gd name="T7" fmla="*/ 0 h 165"/>
                <a:gd name="T8" fmla="*/ 0 w 653"/>
                <a:gd name="T9" fmla="*/ 0 h 165"/>
                <a:gd name="T10" fmla="*/ 0 w 653"/>
                <a:gd name="T11" fmla="*/ 0 h 165"/>
                <a:gd name="T12" fmla="*/ 0 w 653"/>
                <a:gd name="T13" fmla="*/ 0 h 165"/>
                <a:gd name="T14" fmla="*/ 0 w 653"/>
                <a:gd name="T15" fmla="*/ 0 h 165"/>
                <a:gd name="T16" fmla="*/ 0 w 653"/>
                <a:gd name="T17" fmla="*/ 0 h 165"/>
                <a:gd name="T18" fmla="*/ 0 w 653"/>
                <a:gd name="T19" fmla="*/ 0 h 165"/>
                <a:gd name="T20" fmla="*/ 0 w 653"/>
                <a:gd name="T21" fmla="*/ 0 h 165"/>
                <a:gd name="T22" fmla="*/ 0 w 653"/>
                <a:gd name="T23" fmla="*/ 0 h 165"/>
                <a:gd name="T24" fmla="*/ 0 w 653"/>
                <a:gd name="T25" fmla="*/ 0 h 165"/>
                <a:gd name="T26" fmla="*/ 0 w 653"/>
                <a:gd name="T27" fmla="*/ 0 h 165"/>
                <a:gd name="T28" fmla="*/ 0 w 653"/>
                <a:gd name="T29" fmla="*/ 0 h 165"/>
                <a:gd name="T30" fmla="*/ 0 w 653"/>
                <a:gd name="T31" fmla="*/ 0 h 165"/>
                <a:gd name="T32" fmla="*/ 0 w 653"/>
                <a:gd name="T33" fmla="*/ 0 h 165"/>
                <a:gd name="T34" fmla="*/ 0 w 653"/>
                <a:gd name="T35" fmla="*/ 0 h 165"/>
                <a:gd name="T36" fmla="*/ 0 w 653"/>
                <a:gd name="T37" fmla="*/ 0 h 165"/>
                <a:gd name="T38" fmla="*/ 0 w 653"/>
                <a:gd name="T39" fmla="*/ 0 h 165"/>
                <a:gd name="T40" fmla="*/ 0 w 653"/>
                <a:gd name="T41" fmla="*/ 0 h 165"/>
                <a:gd name="T42" fmla="*/ 0 w 653"/>
                <a:gd name="T43" fmla="*/ 0 h 165"/>
                <a:gd name="T44" fmla="*/ 0 w 653"/>
                <a:gd name="T45" fmla="*/ 0 h 165"/>
                <a:gd name="T46" fmla="*/ 0 w 653"/>
                <a:gd name="T47" fmla="*/ 0 h 165"/>
                <a:gd name="T48" fmla="*/ 0 w 653"/>
                <a:gd name="T49" fmla="*/ 0 h 165"/>
                <a:gd name="T50" fmla="*/ 0 w 653"/>
                <a:gd name="T51" fmla="*/ 0 h 165"/>
                <a:gd name="T52" fmla="*/ 0 w 653"/>
                <a:gd name="T53" fmla="*/ 0 h 165"/>
                <a:gd name="T54" fmla="*/ 0 w 653"/>
                <a:gd name="T55" fmla="*/ 0 h 165"/>
                <a:gd name="T56" fmla="*/ 0 w 653"/>
                <a:gd name="T57" fmla="*/ 0 h 165"/>
                <a:gd name="T58" fmla="*/ 0 w 653"/>
                <a:gd name="T59" fmla="*/ 0 h 165"/>
                <a:gd name="T60" fmla="*/ 0 w 653"/>
                <a:gd name="T61" fmla="*/ 0 h 165"/>
                <a:gd name="T62" fmla="*/ 0 w 653"/>
                <a:gd name="T63" fmla="*/ 0 h 165"/>
                <a:gd name="T64" fmla="*/ 0 w 653"/>
                <a:gd name="T65" fmla="*/ 0 h 165"/>
                <a:gd name="T66" fmla="*/ 0 w 653"/>
                <a:gd name="T67" fmla="*/ 0 h 165"/>
                <a:gd name="T68" fmla="*/ 0 w 653"/>
                <a:gd name="T69" fmla="*/ 0 h 165"/>
                <a:gd name="T70" fmla="*/ 0 w 653"/>
                <a:gd name="T71" fmla="*/ 0 h 165"/>
                <a:gd name="T72" fmla="*/ 0 w 653"/>
                <a:gd name="T73" fmla="*/ 0 h 165"/>
                <a:gd name="T74" fmla="*/ 0 w 653"/>
                <a:gd name="T75" fmla="*/ 0 h 165"/>
                <a:gd name="T76" fmla="*/ 0 w 653"/>
                <a:gd name="T77" fmla="*/ 0 h 165"/>
                <a:gd name="T78" fmla="*/ 0 w 653"/>
                <a:gd name="T79" fmla="*/ 0 h 165"/>
                <a:gd name="T80" fmla="*/ 0 w 653"/>
                <a:gd name="T81" fmla="*/ 0 h 165"/>
                <a:gd name="T82" fmla="*/ 0 w 653"/>
                <a:gd name="T83" fmla="*/ 0 h 165"/>
                <a:gd name="T84" fmla="*/ 0 w 653"/>
                <a:gd name="T85" fmla="*/ 0 h 165"/>
                <a:gd name="T86" fmla="*/ 0 w 653"/>
                <a:gd name="T87" fmla="*/ 0 h 165"/>
                <a:gd name="T88" fmla="*/ 0 w 653"/>
                <a:gd name="T89" fmla="*/ 0 h 165"/>
                <a:gd name="T90" fmla="*/ 0 w 653"/>
                <a:gd name="T91" fmla="*/ 0 h 16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653"/>
                <a:gd name="T139" fmla="*/ 0 h 165"/>
                <a:gd name="T140" fmla="*/ 653 w 653"/>
                <a:gd name="T141" fmla="*/ 165 h 16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653" h="165">
                  <a:moveTo>
                    <a:pt x="651" y="14"/>
                  </a:moveTo>
                  <a:lnTo>
                    <a:pt x="653" y="12"/>
                  </a:lnTo>
                  <a:lnTo>
                    <a:pt x="652" y="10"/>
                  </a:lnTo>
                  <a:lnTo>
                    <a:pt x="647" y="6"/>
                  </a:lnTo>
                  <a:lnTo>
                    <a:pt x="642" y="4"/>
                  </a:lnTo>
                  <a:lnTo>
                    <a:pt x="633" y="3"/>
                  </a:lnTo>
                  <a:lnTo>
                    <a:pt x="625" y="0"/>
                  </a:lnTo>
                  <a:lnTo>
                    <a:pt x="618" y="0"/>
                  </a:lnTo>
                  <a:lnTo>
                    <a:pt x="612" y="0"/>
                  </a:lnTo>
                  <a:lnTo>
                    <a:pt x="596" y="3"/>
                  </a:lnTo>
                  <a:lnTo>
                    <a:pt x="580" y="6"/>
                  </a:lnTo>
                  <a:lnTo>
                    <a:pt x="563" y="11"/>
                  </a:lnTo>
                  <a:lnTo>
                    <a:pt x="547" y="15"/>
                  </a:lnTo>
                  <a:lnTo>
                    <a:pt x="529" y="20"/>
                  </a:lnTo>
                  <a:lnTo>
                    <a:pt x="513" y="27"/>
                  </a:lnTo>
                  <a:lnTo>
                    <a:pt x="496" y="33"/>
                  </a:lnTo>
                  <a:lnTo>
                    <a:pt x="479" y="40"/>
                  </a:lnTo>
                  <a:lnTo>
                    <a:pt x="462" y="46"/>
                  </a:lnTo>
                  <a:lnTo>
                    <a:pt x="445" y="53"/>
                  </a:lnTo>
                  <a:lnTo>
                    <a:pt x="428" y="60"/>
                  </a:lnTo>
                  <a:lnTo>
                    <a:pt x="411" y="67"/>
                  </a:lnTo>
                  <a:lnTo>
                    <a:pt x="395" y="73"/>
                  </a:lnTo>
                  <a:lnTo>
                    <a:pt x="380" y="80"/>
                  </a:lnTo>
                  <a:lnTo>
                    <a:pt x="364" y="85"/>
                  </a:lnTo>
                  <a:lnTo>
                    <a:pt x="348" y="90"/>
                  </a:lnTo>
                  <a:lnTo>
                    <a:pt x="352" y="84"/>
                  </a:lnTo>
                  <a:lnTo>
                    <a:pt x="358" y="75"/>
                  </a:lnTo>
                  <a:lnTo>
                    <a:pt x="365" y="63"/>
                  </a:lnTo>
                  <a:lnTo>
                    <a:pt x="372" y="50"/>
                  </a:lnTo>
                  <a:lnTo>
                    <a:pt x="379" y="38"/>
                  </a:lnTo>
                  <a:lnTo>
                    <a:pt x="385" y="27"/>
                  </a:lnTo>
                  <a:lnTo>
                    <a:pt x="388" y="19"/>
                  </a:lnTo>
                  <a:lnTo>
                    <a:pt x="389" y="15"/>
                  </a:lnTo>
                  <a:lnTo>
                    <a:pt x="382" y="12"/>
                  </a:lnTo>
                  <a:lnTo>
                    <a:pt x="371" y="10"/>
                  </a:lnTo>
                  <a:lnTo>
                    <a:pt x="354" y="11"/>
                  </a:lnTo>
                  <a:lnTo>
                    <a:pt x="335" y="14"/>
                  </a:lnTo>
                  <a:lnTo>
                    <a:pt x="313" y="20"/>
                  </a:lnTo>
                  <a:lnTo>
                    <a:pt x="288" y="27"/>
                  </a:lnTo>
                  <a:lnTo>
                    <a:pt x="261" y="35"/>
                  </a:lnTo>
                  <a:lnTo>
                    <a:pt x="233" y="45"/>
                  </a:lnTo>
                  <a:lnTo>
                    <a:pt x="203" y="55"/>
                  </a:lnTo>
                  <a:lnTo>
                    <a:pt x="173" y="66"/>
                  </a:lnTo>
                  <a:lnTo>
                    <a:pt x="144" y="77"/>
                  </a:lnTo>
                  <a:lnTo>
                    <a:pt x="115" y="89"/>
                  </a:lnTo>
                  <a:lnTo>
                    <a:pt x="85" y="99"/>
                  </a:lnTo>
                  <a:lnTo>
                    <a:pt x="60" y="111"/>
                  </a:lnTo>
                  <a:lnTo>
                    <a:pt x="35" y="122"/>
                  </a:lnTo>
                  <a:lnTo>
                    <a:pt x="13" y="131"/>
                  </a:lnTo>
                  <a:lnTo>
                    <a:pt x="6" y="137"/>
                  </a:lnTo>
                  <a:lnTo>
                    <a:pt x="1" y="145"/>
                  </a:lnTo>
                  <a:lnTo>
                    <a:pt x="0" y="154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14" y="165"/>
                  </a:lnTo>
                  <a:lnTo>
                    <a:pt x="26" y="161"/>
                  </a:lnTo>
                  <a:lnTo>
                    <a:pt x="41" y="158"/>
                  </a:lnTo>
                  <a:lnTo>
                    <a:pt x="59" y="152"/>
                  </a:lnTo>
                  <a:lnTo>
                    <a:pt x="80" y="146"/>
                  </a:lnTo>
                  <a:lnTo>
                    <a:pt x="102" y="138"/>
                  </a:lnTo>
                  <a:lnTo>
                    <a:pt x="126" y="130"/>
                  </a:lnTo>
                  <a:lnTo>
                    <a:pt x="152" y="122"/>
                  </a:lnTo>
                  <a:lnTo>
                    <a:pt x="178" y="112"/>
                  </a:lnTo>
                  <a:lnTo>
                    <a:pt x="203" y="104"/>
                  </a:lnTo>
                  <a:lnTo>
                    <a:pt x="229" y="95"/>
                  </a:lnTo>
                  <a:lnTo>
                    <a:pt x="255" y="87"/>
                  </a:lnTo>
                  <a:lnTo>
                    <a:pt x="278" y="78"/>
                  </a:lnTo>
                  <a:lnTo>
                    <a:pt x="299" y="71"/>
                  </a:lnTo>
                  <a:lnTo>
                    <a:pt x="319" y="66"/>
                  </a:lnTo>
                  <a:lnTo>
                    <a:pt x="311" y="80"/>
                  </a:lnTo>
                  <a:lnTo>
                    <a:pt x="303" y="98"/>
                  </a:lnTo>
                  <a:lnTo>
                    <a:pt x="295" y="115"/>
                  </a:lnTo>
                  <a:lnTo>
                    <a:pt x="292" y="124"/>
                  </a:lnTo>
                  <a:lnTo>
                    <a:pt x="296" y="133"/>
                  </a:lnTo>
                  <a:lnTo>
                    <a:pt x="303" y="139"/>
                  </a:lnTo>
                  <a:lnTo>
                    <a:pt x="311" y="144"/>
                  </a:lnTo>
                  <a:lnTo>
                    <a:pt x="320" y="144"/>
                  </a:lnTo>
                  <a:lnTo>
                    <a:pt x="324" y="143"/>
                  </a:lnTo>
                  <a:lnTo>
                    <a:pt x="333" y="139"/>
                  </a:lnTo>
                  <a:lnTo>
                    <a:pt x="347" y="133"/>
                  </a:lnTo>
                  <a:lnTo>
                    <a:pt x="366" y="126"/>
                  </a:lnTo>
                  <a:lnTo>
                    <a:pt x="389" y="117"/>
                  </a:lnTo>
                  <a:lnTo>
                    <a:pt x="414" y="108"/>
                  </a:lnTo>
                  <a:lnTo>
                    <a:pt x="442" y="97"/>
                  </a:lnTo>
                  <a:lnTo>
                    <a:pt x="470" y="85"/>
                  </a:lnTo>
                  <a:lnTo>
                    <a:pt x="499" y="75"/>
                  </a:lnTo>
                  <a:lnTo>
                    <a:pt x="528" y="63"/>
                  </a:lnTo>
                  <a:lnTo>
                    <a:pt x="556" y="53"/>
                  </a:lnTo>
                  <a:lnTo>
                    <a:pt x="582" y="42"/>
                  </a:lnTo>
                  <a:lnTo>
                    <a:pt x="605" y="33"/>
                  </a:lnTo>
                  <a:lnTo>
                    <a:pt x="625" y="25"/>
                  </a:lnTo>
                  <a:lnTo>
                    <a:pt x="640" y="19"/>
                  </a:lnTo>
                  <a:lnTo>
                    <a:pt x="651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95" name="Freeform 75"/>
            <p:cNvSpPr>
              <a:spLocks/>
            </p:cNvSpPr>
            <p:nvPr/>
          </p:nvSpPr>
          <p:spPr bwMode="auto">
            <a:xfrm>
              <a:off x="2683" y="2765"/>
              <a:ext cx="147" cy="99"/>
            </a:xfrm>
            <a:custGeom>
              <a:avLst/>
              <a:gdLst>
                <a:gd name="T0" fmla="*/ 0 w 440"/>
                <a:gd name="T1" fmla="*/ 0 h 298"/>
                <a:gd name="T2" fmla="*/ 0 w 440"/>
                <a:gd name="T3" fmla="*/ 0 h 298"/>
                <a:gd name="T4" fmla="*/ 0 w 440"/>
                <a:gd name="T5" fmla="*/ 0 h 298"/>
                <a:gd name="T6" fmla="*/ 0 w 440"/>
                <a:gd name="T7" fmla="*/ 0 h 298"/>
                <a:gd name="T8" fmla="*/ 0 w 440"/>
                <a:gd name="T9" fmla="*/ 0 h 298"/>
                <a:gd name="T10" fmla="*/ 0 w 440"/>
                <a:gd name="T11" fmla="*/ 0 h 298"/>
                <a:gd name="T12" fmla="*/ 0 w 440"/>
                <a:gd name="T13" fmla="*/ 0 h 298"/>
                <a:gd name="T14" fmla="*/ 0 w 440"/>
                <a:gd name="T15" fmla="*/ 0 h 298"/>
                <a:gd name="T16" fmla="*/ 0 w 440"/>
                <a:gd name="T17" fmla="*/ 0 h 298"/>
                <a:gd name="T18" fmla="*/ 0 w 440"/>
                <a:gd name="T19" fmla="*/ 0 h 298"/>
                <a:gd name="T20" fmla="*/ 0 w 440"/>
                <a:gd name="T21" fmla="*/ 0 h 298"/>
                <a:gd name="T22" fmla="*/ 0 w 440"/>
                <a:gd name="T23" fmla="*/ 0 h 298"/>
                <a:gd name="T24" fmla="*/ 0 w 440"/>
                <a:gd name="T25" fmla="*/ 0 h 298"/>
                <a:gd name="T26" fmla="*/ 0 w 440"/>
                <a:gd name="T27" fmla="*/ 0 h 298"/>
                <a:gd name="T28" fmla="*/ 0 w 440"/>
                <a:gd name="T29" fmla="*/ 0 h 298"/>
                <a:gd name="T30" fmla="*/ 0 w 440"/>
                <a:gd name="T31" fmla="*/ 0 h 298"/>
                <a:gd name="T32" fmla="*/ 0 w 440"/>
                <a:gd name="T33" fmla="*/ 0 h 298"/>
                <a:gd name="T34" fmla="*/ 0 w 440"/>
                <a:gd name="T35" fmla="*/ 0 h 298"/>
                <a:gd name="T36" fmla="*/ 0 w 440"/>
                <a:gd name="T37" fmla="*/ 0 h 298"/>
                <a:gd name="T38" fmla="*/ 0 w 440"/>
                <a:gd name="T39" fmla="*/ 0 h 298"/>
                <a:gd name="T40" fmla="*/ 0 w 440"/>
                <a:gd name="T41" fmla="*/ 0 h 298"/>
                <a:gd name="T42" fmla="*/ 0 w 440"/>
                <a:gd name="T43" fmla="*/ 0 h 298"/>
                <a:gd name="T44" fmla="*/ 0 w 440"/>
                <a:gd name="T45" fmla="*/ 0 h 298"/>
                <a:gd name="T46" fmla="*/ 0 w 440"/>
                <a:gd name="T47" fmla="*/ 0 h 298"/>
                <a:gd name="T48" fmla="*/ 0 w 440"/>
                <a:gd name="T49" fmla="*/ 0 h 298"/>
                <a:gd name="T50" fmla="*/ 0 w 440"/>
                <a:gd name="T51" fmla="*/ 0 h 29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40"/>
                <a:gd name="T79" fmla="*/ 0 h 298"/>
                <a:gd name="T80" fmla="*/ 440 w 440"/>
                <a:gd name="T81" fmla="*/ 298 h 29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40" h="298">
                  <a:moveTo>
                    <a:pt x="382" y="104"/>
                  </a:moveTo>
                  <a:lnTo>
                    <a:pt x="440" y="85"/>
                  </a:lnTo>
                  <a:lnTo>
                    <a:pt x="424" y="0"/>
                  </a:lnTo>
                  <a:lnTo>
                    <a:pt x="398" y="0"/>
                  </a:lnTo>
                  <a:lnTo>
                    <a:pt x="409" y="71"/>
                  </a:lnTo>
                  <a:lnTo>
                    <a:pt x="348" y="101"/>
                  </a:lnTo>
                  <a:lnTo>
                    <a:pt x="349" y="103"/>
                  </a:lnTo>
                  <a:lnTo>
                    <a:pt x="354" y="108"/>
                  </a:lnTo>
                  <a:lnTo>
                    <a:pt x="361" y="116"/>
                  </a:lnTo>
                  <a:lnTo>
                    <a:pt x="368" y="124"/>
                  </a:lnTo>
                  <a:lnTo>
                    <a:pt x="375" y="134"/>
                  </a:lnTo>
                  <a:lnTo>
                    <a:pt x="381" y="141"/>
                  </a:lnTo>
                  <a:lnTo>
                    <a:pt x="386" y="146"/>
                  </a:lnTo>
                  <a:lnTo>
                    <a:pt x="387" y="148"/>
                  </a:lnTo>
                  <a:lnTo>
                    <a:pt x="179" y="265"/>
                  </a:lnTo>
                  <a:lnTo>
                    <a:pt x="53" y="138"/>
                  </a:lnTo>
                  <a:lnTo>
                    <a:pt x="84" y="99"/>
                  </a:lnTo>
                  <a:lnTo>
                    <a:pt x="33" y="59"/>
                  </a:lnTo>
                  <a:lnTo>
                    <a:pt x="64" y="3"/>
                  </a:lnTo>
                  <a:lnTo>
                    <a:pt x="36" y="4"/>
                  </a:lnTo>
                  <a:lnTo>
                    <a:pt x="0" y="65"/>
                  </a:lnTo>
                  <a:lnTo>
                    <a:pt x="53" y="102"/>
                  </a:lnTo>
                  <a:lnTo>
                    <a:pt x="12" y="144"/>
                  </a:lnTo>
                  <a:lnTo>
                    <a:pt x="176" y="298"/>
                  </a:lnTo>
                  <a:lnTo>
                    <a:pt x="426" y="152"/>
                  </a:lnTo>
                  <a:lnTo>
                    <a:pt x="382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96" name="Freeform 76"/>
            <p:cNvSpPr>
              <a:spLocks/>
            </p:cNvSpPr>
            <p:nvPr/>
          </p:nvSpPr>
          <p:spPr bwMode="auto">
            <a:xfrm>
              <a:off x="2731" y="2760"/>
              <a:ext cx="35" cy="93"/>
            </a:xfrm>
            <a:custGeom>
              <a:avLst/>
              <a:gdLst>
                <a:gd name="T0" fmla="*/ 0 w 104"/>
                <a:gd name="T1" fmla="*/ 0 h 280"/>
                <a:gd name="T2" fmla="*/ 0 w 104"/>
                <a:gd name="T3" fmla="*/ 0 h 280"/>
                <a:gd name="T4" fmla="*/ 0 w 104"/>
                <a:gd name="T5" fmla="*/ 0 h 280"/>
                <a:gd name="T6" fmla="*/ 0 w 104"/>
                <a:gd name="T7" fmla="*/ 0 h 280"/>
                <a:gd name="T8" fmla="*/ 0 w 104"/>
                <a:gd name="T9" fmla="*/ 0 h 280"/>
                <a:gd name="T10" fmla="*/ 0 w 104"/>
                <a:gd name="T11" fmla="*/ 0 h 280"/>
                <a:gd name="T12" fmla="*/ 0 w 104"/>
                <a:gd name="T13" fmla="*/ 0 h 280"/>
                <a:gd name="T14" fmla="*/ 0 w 104"/>
                <a:gd name="T15" fmla="*/ 0 h 280"/>
                <a:gd name="T16" fmla="*/ 0 w 104"/>
                <a:gd name="T17" fmla="*/ 0 h 280"/>
                <a:gd name="T18" fmla="*/ 0 w 104"/>
                <a:gd name="T19" fmla="*/ 0 h 280"/>
                <a:gd name="T20" fmla="*/ 0 w 104"/>
                <a:gd name="T21" fmla="*/ 0 h 280"/>
                <a:gd name="T22" fmla="*/ 0 w 104"/>
                <a:gd name="T23" fmla="*/ 0 h 280"/>
                <a:gd name="T24" fmla="*/ 0 w 104"/>
                <a:gd name="T25" fmla="*/ 0 h 280"/>
                <a:gd name="T26" fmla="*/ 0 w 104"/>
                <a:gd name="T27" fmla="*/ 0 h 280"/>
                <a:gd name="T28" fmla="*/ 0 w 104"/>
                <a:gd name="T29" fmla="*/ 0 h 280"/>
                <a:gd name="T30" fmla="*/ 0 w 104"/>
                <a:gd name="T31" fmla="*/ 0 h 280"/>
                <a:gd name="T32" fmla="*/ 0 w 104"/>
                <a:gd name="T33" fmla="*/ 0 h 280"/>
                <a:gd name="T34" fmla="*/ 0 w 104"/>
                <a:gd name="T35" fmla="*/ 0 h 280"/>
                <a:gd name="T36" fmla="*/ 0 w 104"/>
                <a:gd name="T37" fmla="*/ 0 h 280"/>
                <a:gd name="T38" fmla="*/ 0 w 104"/>
                <a:gd name="T39" fmla="*/ 0 h 280"/>
                <a:gd name="T40" fmla="*/ 0 w 104"/>
                <a:gd name="T41" fmla="*/ 0 h 28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04"/>
                <a:gd name="T64" fmla="*/ 0 h 280"/>
                <a:gd name="T65" fmla="*/ 104 w 104"/>
                <a:gd name="T66" fmla="*/ 280 h 28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04" h="280">
                  <a:moveTo>
                    <a:pt x="36" y="280"/>
                  </a:moveTo>
                  <a:lnTo>
                    <a:pt x="104" y="170"/>
                  </a:lnTo>
                  <a:lnTo>
                    <a:pt x="59" y="56"/>
                  </a:lnTo>
                  <a:lnTo>
                    <a:pt x="65" y="52"/>
                  </a:lnTo>
                  <a:lnTo>
                    <a:pt x="69" y="45"/>
                  </a:lnTo>
                  <a:lnTo>
                    <a:pt x="71" y="39"/>
                  </a:lnTo>
                  <a:lnTo>
                    <a:pt x="72" y="31"/>
                  </a:lnTo>
                  <a:lnTo>
                    <a:pt x="69" y="19"/>
                  </a:lnTo>
                  <a:lnTo>
                    <a:pt x="62" y="8"/>
                  </a:lnTo>
                  <a:lnTo>
                    <a:pt x="52" y="3"/>
                  </a:lnTo>
                  <a:lnTo>
                    <a:pt x="41" y="0"/>
                  </a:lnTo>
                  <a:lnTo>
                    <a:pt x="30" y="4"/>
                  </a:lnTo>
                  <a:lnTo>
                    <a:pt x="21" y="11"/>
                  </a:lnTo>
                  <a:lnTo>
                    <a:pt x="14" y="20"/>
                  </a:lnTo>
                  <a:lnTo>
                    <a:pt x="11" y="32"/>
                  </a:lnTo>
                  <a:lnTo>
                    <a:pt x="13" y="40"/>
                  </a:lnTo>
                  <a:lnTo>
                    <a:pt x="16" y="47"/>
                  </a:lnTo>
                  <a:lnTo>
                    <a:pt x="22" y="53"/>
                  </a:lnTo>
                  <a:lnTo>
                    <a:pt x="28" y="57"/>
                  </a:lnTo>
                  <a:lnTo>
                    <a:pt x="0" y="151"/>
                  </a:lnTo>
                  <a:lnTo>
                    <a:pt x="36" y="2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97" name="Freeform 77"/>
            <p:cNvSpPr>
              <a:spLocks/>
            </p:cNvSpPr>
            <p:nvPr/>
          </p:nvSpPr>
          <p:spPr bwMode="auto">
            <a:xfrm>
              <a:off x="2713" y="2756"/>
              <a:ext cx="108" cy="14"/>
            </a:xfrm>
            <a:custGeom>
              <a:avLst/>
              <a:gdLst>
                <a:gd name="T0" fmla="*/ 0 w 325"/>
                <a:gd name="T1" fmla="*/ 0 h 42"/>
                <a:gd name="T2" fmla="*/ 0 w 325"/>
                <a:gd name="T3" fmla="*/ 0 h 42"/>
                <a:gd name="T4" fmla="*/ 0 w 325"/>
                <a:gd name="T5" fmla="*/ 0 h 42"/>
                <a:gd name="T6" fmla="*/ 0 w 325"/>
                <a:gd name="T7" fmla="*/ 0 h 42"/>
                <a:gd name="T8" fmla="*/ 0 w 325"/>
                <a:gd name="T9" fmla="*/ 0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5"/>
                <a:gd name="T16" fmla="*/ 0 h 42"/>
                <a:gd name="T17" fmla="*/ 325 w 325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5" h="42">
                  <a:moveTo>
                    <a:pt x="325" y="25"/>
                  </a:moveTo>
                  <a:lnTo>
                    <a:pt x="311" y="0"/>
                  </a:lnTo>
                  <a:lnTo>
                    <a:pt x="0" y="16"/>
                  </a:lnTo>
                  <a:lnTo>
                    <a:pt x="6" y="42"/>
                  </a:lnTo>
                  <a:lnTo>
                    <a:pt x="325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98" name="Freeform 78"/>
            <p:cNvSpPr>
              <a:spLocks/>
            </p:cNvSpPr>
            <p:nvPr/>
          </p:nvSpPr>
          <p:spPr bwMode="auto">
            <a:xfrm>
              <a:off x="2732" y="2877"/>
              <a:ext cx="17" cy="17"/>
            </a:xfrm>
            <a:custGeom>
              <a:avLst/>
              <a:gdLst>
                <a:gd name="T0" fmla="*/ 0 w 51"/>
                <a:gd name="T1" fmla="*/ 0 h 50"/>
                <a:gd name="T2" fmla="*/ 0 w 51"/>
                <a:gd name="T3" fmla="*/ 0 h 50"/>
                <a:gd name="T4" fmla="*/ 0 w 51"/>
                <a:gd name="T5" fmla="*/ 0 h 50"/>
                <a:gd name="T6" fmla="*/ 0 w 51"/>
                <a:gd name="T7" fmla="*/ 0 h 50"/>
                <a:gd name="T8" fmla="*/ 0 w 51"/>
                <a:gd name="T9" fmla="*/ 0 h 50"/>
                <a:gd name="T10" fmla="*/ 0 w 51"/>
                <a:gd name="T11" fmla="*/ 0 h 50"/>
                <a:gd name="T12" fmla="*/ 0 w 51"/>
                <a:gd name="T13" fmla="*/ 0 h 50"/>
                <a:gd name="T14" fmla="*/ 0 w 51"/>
                <a:gd name="T15" fmla="*/ 0 h 50"/>
                <a:gd name="T16" fmla="*/ 0 w 51"/>
                <a:gd name="T17" fmla="*/ 0 h 50"/>
                <a:gd name="T18" fmla="*/ 0 w 51"/>
                <a:gd name="T19" fmla="*/ 0 h 50"/>
                <a:gd name="T20" fmla="*/ 0 w 51"/>
                <a:gd name="T21" fmla="*/ 0 h 50"/>
                <a:gd name="T22" fmla="*/ 0 w 51"/>
                <a:gd name="T23" fmla="*/ 0 h 50"/>
                <a:gd name="T24" fmla="*/ 0 w 51"/>
                <a:gd name="T25" fmla="*/ 0 h 50"/>
                <a:gd name="T26" fmla="*/ 0 w 51"/>
                <a:gd name="T27" fmla="*/ 0 h 50"/>
                <a:gd name="T28" fmla="*/ 0 w 51"/>
                <a:gd name="T29" fmla="*/ 0 h 50"/>
                <a:gd name="T30" fmla="*/ 0 w 51"/>
                <a:gd name="T31" fmla="*/ 0 h 50"/>
                <a:gd name="T32" fmla="*/ 0 w 51"/>
                <a:gd name="T33" fmla="*/ 0 h 5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1"/>
                <a:gd name="T52" fmla="*/ 0 h 50"/>
                <a:gd name="T53" fmla="*/ 51 w 51"/>
                <a:gd name="T54" fmla="*/ 50 h 5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1" h="50">
                  <a:moveTo>
                    <a:pt x="25" y="50"/>
                  </a:moveTo>
                  <a:lnTo>
                    <a:pt x="35" y="47"/>
                  </a:lnTo>
                  <a:lnTo>
                    <a:pt x="44" y="43"/>
                  </a:lnTo>
                  <a:lnTo>
                    <a:pt x="48" y="35"/>
                  </a:lnTo>
                  <a:lnTo>
                    <a:pt x="51" y="25"/>
                  </a:lnTo>
                  <a:lnTo>
                    <a:pt x="48" y="15"/>
                  </a:lnTo>
                  <a:lnTo>
                    <a:pt x="44" y="7"/>
                  </a:lnTo>
                  <a:lnTo>
                    <a:pt x="35" y="2"/>
                  </a:lnTo>
                  <a:lnTo>
                    <a:pt x="25" y="0"/>
                  </a:lnTo>
                  <a:lnTo>
                    <a:pt x="16" y="2"/>
                  </a:lnTo>
                  <a:lnTo>
                    <a:pt x="7" y="7"/>
                  </a:lnTo>
                  <a:lnTo>
                    <a:pt x="3" y="15"/>
                  </a:lnTo>
                  <a:lnTo>
                    <a:pt x="0" y="25"/>
                  </a:lnTo>
                  <a:lnTo>
                    <a:pt x="3" y="35"/>
                  </a:lnTo>
                  <a:lnTo>
                    <a:pt x="7" y="43"/>
                  </a:lnTo>
                  <a:lnTo>
                    <a:pt x="16" y="47"/>
                  </a:lnTo>
                  <a:lnTo>
                    <a:pt x="25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99" name="Freeform 79"/>
            <p:cNvSpPr>
              <a:spLocks/>
            </p:cNvSpPr>
            <p:nvPr/>
          </p:nvSpPr>
          <p:spPr bwMode="auto">
            <a:xfrm>
              <a:off x="2734" y="2920"/>
              <a:ext cx="17" cy="17"/>
            </a:xfrm>
            <a:custGeom>
              <a:avLst/>
              <a:gdLst>
                <a:gd name="T0" fmla="*/ 0 w 50"/>
                <a:gd name="T1" fmla="*/ 0 h 51"/>
                <a:gd name="T2" fmla="*/ 0 w 50"/>
                <a:gd name="T3" fmla="*/ 0 h 51"/>
                <a:gd name="T4" fmla="*/ 0 w 50"/>
                <a:gd name="T5" fmla="*/ 0 h 51"/>
                <a:gd name="T6" fmla="*/ 0 w 50"/>
                <a:gd name="T7" fmla="*/ 0 h 51"/>
                <a:gd name="T8" fmla="*/ 0 w 50"/>
                <a:gd name="T9" fmla="*/ 0 h 51"/>
                <a:gd name="T10" fmla="*/ 0 w 50"/>
                <a:gd name="T11" fmla="*/ 0 h 51"/>
                <a:gd name="T12" fmla="*/ 0 w 50"/>
                <a:gd name="T13" fmla="*/ 0 h 51"/>
                <a:gd name="T14" fmla="*/ 0 w 50"/>
                <a:gd name="T15" fmla="*/ 0 h 51"/>
                <a:gd name="T16" fmla="*/ 0 w 50"/>
                <a:gd name="T17" fmla="*/ 0 h 51"/>
                <a:gd name="T18" fmla="*/ 0 w 50"/>
                <a:gd name="T19" fmla="*/ 0 h 51"/>
                <a:gd name="T20" fmla="*/ 0 w 50"/>
                <a:gd name="T21" fmla="*/ 0 h 51"/>
                <a:gd name="T22" fmla="*/ 0 w 50"/>
                <a:gd name="T23" fmla="*/ 0 h 51"/>
                <a:gd name="T24" fmla="*/ 0 w 50"/>
                <a:gd name="T25" fmla="*/ 0 h 51"/>
                <a:gd name="T26" fmla="*/ 0 w 50"/>
                <a:gd name="T27" fmla="*/ 0 h 51"/>
                <a:gd name="T28" fmla="*/ 0 w 50"/>
                <a:gd name="T29" fmla="*/ 0 h 51"/>
                <a:gd name="T30" fmla="*/ 0 w 50"/>
                <a:gd name="T31" fmla="*/ 0 h 51"/>
                <a:gd name="T32" fmla="*/ 0 w 50"/>
                <a:gd name="T33" fmla="*/ 0 h 5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0"/>
                <a:gd name="T52" fmla="*/ 0 h 51"/>
                <a:gd name="T53" fmla="*/ 50 w 50"/>
                <a:gd name="T54" fmla="*/ 51 h 5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0" h="51">
                  <a:moveTo>
                    <a:pt x="25" y="51"/>
                  </a:moveTo>
                  <a:lnTo>
                    <a:pt x="35" y="49"/>
                  </a:lnTo>
                  <a:lnTo>
                    <a:pt x="43" y="43"/>
                  </a:lnTo>
                  <a:lnTo>
                    <a:pt x="48" y="35"/>
                  </a:lnTo>
                  <a:lnTo>
                    <a:pt x="50" y="26"/>
                  </a:lnTo>
                  <a:lnTo>
                    <a:pt x="48" y="15"/>
                  </a:lnTo>
                  <a:lnTo>
                    <a:pt x="43" y="7"/>
                  </a:lnTo>
                  <a:lnTo>
                    <a:pt x="35" y="2"/>
                  </a:lnTo>
                  <a:lnTo>
                    <a:pt x="25" y="0"/>
                  </a:lnTo>
                  <a:lnTo>
                    <a:pt x="15" y="2"/>
                  </a:lnTo>
                  <a:lnTo>
                    <a:pt x="7" y="7"/>
                  </a:lnTo>
                  <a:lnTo>
                    <a:pt x="2" y="15"/>
                  </a:lnTo>
                  <a:lnTo>
                    <a:pt x="0" y="26"/>
                  </a:lnTo>
                  <a:lnTo>
                    <a:pt x="2" y="35"/>
                  </a:lnTo>
                  <a:lnTo>
                    <a:pt x="7" y="43"/>
                  </a:lnTo>
                  <a:lnTo>
                    <a:pt x="15" y="49"/>
                  </a:lnTo>
                  <a:lnTo>
                    <a:pt x="25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400" name="Freeform 80"/>
            <p:cNvSpPr>
              <a:spLocks/>
            </p:cNvSpPr>
            <p:nvPr/>
          </p:nvSpPr>
          <p:spPr bwMode="auto">
            <a:xfrm>
              <a:off x="2732" y="2957"/>
              <a:ext cx="17" cy="17"/>
            </a:xfrm>
            <a:custGeom>
              <a:avLst/>
              <a:gdLst>
                <a:gd name="T0" fmla="*/ 0 w 51"/>
                <a:gd name="T1" fmla="*/ 0 h 51"/>
                <a:gd name="T2" fmla="*/ 0 w 51"/>
                <a:gd name="T3" fmla="*/ 0 h 51"/>
                <a:gd name="T4" fmla="*/ 0 w 51"/>
                <a:gd name="T5" fmla="*/ 0 h 51"/>
                <a:gd name="T6" fmla="*/ 0 w 51"/>
                <a:gd name="T7" fmla="*/ 0 h 51"/>
                <a:gd name="T8" fmla="*/ 0 w 51"/>
                <a:gd name="T9" fmla="*/ 0 h 51"/>
                <a:gd name="T10" fmla="*/ 0 w 51"/>
                <a:gd name="T11" fmla="*/ 0 h 51"/>
                <a:gd name="T12" fmla="*/ 0 w 51"/>
                <a:gd name="T13" fmla="*/ 0 h 51"/>
                <a:gd name="T14" fmla="*/ 0 w 51"/>
                <a:gd name="T15" fmla="*/ 0 h 51"/>
                <a:gd name="T16" fmla="*/ 0 w 51"/>
                <a:gd name="T17" fmla="*/ 0 h 51"/>
                <a:gd name="T18" fmla="*/ 0 w 51"/>
                <a:gd name="T19" fmla="*/ 0 h 51"/>
                <a:gd name="T20" fmla="*/ 0 w 51"/>
                <a:gd name="T21" fmla="*/ 0 h 51"/>
                <a:gd name="T22" fmla="*/ 0 w 51"/>
                <a:gd name="T23" fmla="*/ 0 h 51"/>
                <a:gd name="T24" fmla="*/ 0 w 51"/>
                <a:gd name="T25" fmla="*/ 0 h 51"/>
                <a:gd name="T26" fmla="*/ 0 w 51"/>
                <a:gd name="T27" fmla="*/ 0 h 51"/>
                <a:gd name="T28" fmla="*/ 0 w 51"/>
                <a:gd name="T29" fmla="*/ 0 h 51"/>
                <a:gd name="T30" fmla="*/ 0 w 51"/>
                <a:gd name="T31" fmla="*/ 0 h 51"/>
                <a:gd name="T32" fmla="*/ 0 w 51"/>
                <a:gd name="T33" fmla="*/ 0 h 5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1"/>
                <a:gd name="T52" fmla="*/ 0 h 51"/>
                <a:gd name="T53" fmla="*/ 51 w 51"/>
                <a:gd name="T54" fmla="*/ 51 h 5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1" h="51">
                  <a:moveTo>
                    <a:pt x="25" y="51"/>
                  </a:moveTo>
                  <a:lnTo>
                    <a:pt x="35" y="49"/>
                  </a:lnTo>
                  <a:lnTo>
                    <a:pt x="44" y="43"/>
                  </a:lnTo>
                  <a:lnTo>
                    <a:pt x="48" y="35"/>
                  </a:lnTo>
                  <a:lnTo>
                    <a:pt x="51" y="25"/>
                  </a:lnTo>
                  <a:lnTo>
                    <a:pt x="48" y="15"/>
                  </a:lnTo>
                  <a:lnTo>
                    <a:pt x="44" y="7"/>
                  </a:lnTo>
                  <a:lnTo>
                    <a:pt x="35" y="2"/>
                  </a:lnTo>
                  <a:lnTo>
                    <a:pt x="25" y="0"/>
                  </a:lnTo>
                  <a:lnTo>
                    <a:pt x="16" y="2"/>
                  </a:lnTo>
                  <a:lnTo>
                    <a:pt x="7" y="7"/>
                  </a:lnTo>
                  <a:lnTo>
                    <a:pt x="3" y="15"/>
                  </a:lnTo>
                  <a:lnTo>
                    <a:pt x="0" y="25"/>
                  </a:lnTo>
                  <a:lnTo>
                    <a:pt x="3" y="35"/>
                  </a:lnTo>
                  <a:lnTo>
                    <a:pt x="7" y="43"/>
                  </a:lnTo>
                  <a:lnTo>
                    <a:pt x="16" y="49"/>
                  </a:lnTo>
                  <a:lnTo>
                    <a:pt x="25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5366" name="Picture 4" descr="MCj0383798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475" y="1503207"/>
            <a:ext cx="1655763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알고리즘의 기술 방법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내용 개체 틀 2"/>
          <p:cNvSpPr>
            <a:spLocks noGrp="1"/>
          </p:cNvSpPr>
          <p:nvPr>
            <p:ph idx="4294967295"/>
          </p:nvPr>
        </p:nvSpPr>
        <p:spPr>
          <a:xfrm>
            <a:off x="482860" y="131376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/>
              <a:t>(1) </a:t>
            </a:r>
            <a:r>
              <a:rPr lang="ko-KR" altLang="en-US" sz="2400" dirty="0"/>
              <a:t>자연어로 표기된 알고리즘</a:t>
            </a:r>
            <a:endParaRPr lang="en-US" altLang="ko-KR" sz="2400" dirty="0"/>
          </a:p>
          <a:p>
            <a:pPr lvl="1"/>
            <a:r>
              <a:rPr lang="ko-KR" altLang="en-US" sz="2000" dirty="0"/>
              <a:t>인간이 읽기가 쉽다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단어들을 정확하게 정의하지 않으면 의미 전달이 모호해질 </a:t>
            </a:r>
            <a:br>
              <a:rPr lang="en-US" altLang="ko-KR" sz="2000" dirty="0"/>
            </a:br>
            <a:r>
              <a:rPr lang="ko-KR" altLang="en-US" sz="2000" dirty="0"/>
              <a:t>우려가 있다</a:t>
            </a:r>
            <a:r>
              <a:rPr lang="en-US" altLang="ko-KR" sz="2000" dirty="0"/>
              <a:t>.</a:t>
            </a:r>
          </a:p>
          <a:p>
            <a:endParaRPr lang="ko-KR" altLang="en-US" sz="2400" dirty="0"/>
          </a:p>
        </p:txBody>
      </p:sp>
      <p:sp>
        <p:nvSpPr>
          <p:cNvPr id="16388" name="Text Box 14"/>
          <p:cNvSpPr txBox="1">
            <a:spLocks noChangeArrowheads="1"/>
          </p:cNvSpPr>
          <p:nvPr/>
        </p:nvSpPr>
        <p:spPr bwMode="auto">
          <a:xfrm>
            <a:off x="679082" y="3259720"/>
            <a:ext cx="7785837" cy="2308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endParaRPr lang="en-US" altLang="ko-KR" dirty="0">
              <a:latin typeface="Consolas" pitchFamily="49" charset="0"/>
              <a:ea typeface="+mn-ea"/>
              <a:cs typeface="Consolas" pitchFamily="49" charset="0"/>
            </a:endParaRPr>
          </a:p>
          <a:p>
            <a:pPr eaLnBrk="1" hangingPunct="1"/>
            <a:r>
              <a:rPr lang="en-US" altLang="ko-KR" b="1" i="1" dirty="0" err="1">
                <a:latin typeface="Consolas" pitchFamily="49" charset="0"/>
                <a:ea typeface="+mn-ea"/>
                <a:cs typeface="Consolas" pitchFamily="49" charset="0"/>
              </a:rPr>
              <a:t>ArrayMax</a:t>
            </a:r>
            <a:r>
              <a:rPr lang="en-US" altLang="ko-KR" b="1" i="1" dirty="0"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lang="en-US" altLang="ko-KR" b="1" i="1" dirty="0" err="1">
                <a:latin typeface="Consolas" pitchFamily="49" charset="0"/>
                <a:ea typeface="+mn-ea"/>
                <a:cs typeface="Consolas" pitchFamily="49" charset="0"/>
              </a:rPr>
              <a:t>A,n</a:t>
            </a:r>
            <a:r>
              <a:rPr lang="en-US" altLang="ko-KR" b="1" i="1" dirty="0">
                <a:latin typeface="Consolas" pitchFamily="49" charset="0"/>
                <a:ea typeface="+mn-ea"/>
                <a:cs typeface="Consolas" pitchFamily="49" charset="0"/>
              </a:rPr>
              <a:t>)</a:t>
            </a:r>
          </a:p>
          <a:p>
            <a:pPr eaLnBrk="1" hangingPunct="1"/>
            <a:r>
              <a:rPr lang="en-US" altLang="ko-KR" dirty="0">
                <a:latin typeface="Consolas" pitchFamily="49" charset="0"/>
                <a:ea typeface="+mn-ea"/>
                <a:cs typeface="Consolas" pitchFamily="49" charset="0"/>
              </a:rPr>
              <a:t>  </a:t>
            </a:r>
          </a:p>
          <a:p>
            <a:pPr eaLnBrk="1" hangingPunct="1">
              <a:buFontTx/>
              <a:buAutoNum type="arabicPeriod"/>
            </a:pPr>
            <a:r>
              <a:rPr lang="ko-KR" altLang="en-US" dirty="0">
                <a:latin typeface="Consolas" pitchFamily="49" charset="0"/>
                <a:ea typeface="+mn-ea"/>
                <a:cs typeface="Consolas" pitchFamily="49" charset="0"/>
              </a:rPr>
              <a:t>배열 </a:t>
            </a:r>
            <a:r>
              <a:rPr lang="en-US" altLang="ko-KR" dirty="0">
                <a:latin typeface="Consolas" pitchFamily="49" charset="0"/>
                <a:ea typeface="+mn-ea"/>
                <a:cs typeface="Consolas" pitchFamily="49" charset="0"/>
              </a:rPr>
              <a:t>A</a:t>
            </a:r>
            <a:r>
              <a:rPr lang="ko-KR" altLang="en-US" dirty="0">
                <a:latin typeface="Consolas" pitchFamily="49" charset="0"/>
                <a:ea typeface="+mn-ea"/>
                <a:cs typeface="Consolas" pitchFamily="49" charset="0"/>
              </a:rPr>
              <a:t>의 첫 번째 요소를 변수 </a:t>
            </a:r>
            <a:r>
              <a:rPr lang="en-US" altLang="ko-KR" dirty="0" err="1">
                <a:latin typeface="Consolas" pitchFamily="49" charset="0"/>
                <a:ea typeface="+mn-ea"/>
                <a:cs typeface="Consolas" pitchFamily="49" charset="0"/>
              </a:rPr>
              <a:t>tmp</a:t>
            </a:r>
            <a:r>
              <a:rPr lang="ko-KR" altLang="en-US" dirty="0">
                <a:latin typeface="Consolas" pitchFamily="49" charset="0"/>
                <a:ea typeface="+mn-ea"/>
                <a:cs typeface="Consolas" pitchFamily="49" charset="0"/>
              </a:rPr>
              <a:t>에 복사</a:t>
            </a:r>
          </a:p>
          <a:p>
            <a:pPr eaLnBrk="1" hangingPunct="1">
              <a:buFontTx/>
              <a:buAutoNum type="arabicPeriod"/>
            </a:pPr>
            <a:r>
              <a:rPr lang="ko-KR" altLang="en-US" dirty="0">
                <a:latin typeface="Consolas" pitchFamily="49" charset="0"/>
                <a:ea typeface="+mn-ea"/>
                <a:cs typeface="Consolas" pitchFamily="49" charset="0"/>
              </a:rPr>
              <a:t>배열 </a:t>
            </a:r>
            <a:r>
              <a:rPr lang="en-US" altLang="ko-KR" dirty="0">
                <a:latin typeface="Consolas" pitchFamily="49" charset="0"/>
                <a:ea typeface="+mn-ea"/>
                <a:cs typeface="Consolas" pitchFamily="49" charset="0"/>
              </a:rPr>
              <a:t>A</a:t>
            </a:r>
            <a:r>
              <a:rPr lang="ko-KR" altLang="en-US" dirty="0">
                <a:latin typeface="Consolas" pitchFamily="49" charset="0"/>
                <a:ea typeface="+mn-ea"/>
                <a:cs typeface="Consolas" pitchFamily="49" charset="0"/>
              </a:rPr>
              <a:t>의 다음 요소들을 차례대로 </a:t>
            </a:r>
            <a:r>
              <a:rPr lang="en-US" altLang="ko-KR" dirty="0" err="1">
                <a:latin typeface="Consolas" pitchFamily="49" charset="0"/>
                <a:ea typeface="+mn-ea"/>
                <a:cs typeface="Consolas" pitchFamily="49" charset="0"/>
              </a:rPr>
              <a:t>tmp</a:t>
            </a:r>
            <a:r>
              <a:rPr lang="ko-KR" altLang="en-US" dirty="0">
                <a:latin typeface="Consolas" pitchFamily="49" charset="0"/>
                <a:ea typeface="+mn-ea"/>
                <a:cs typeface="Consolas" pitchFamily="49" charset="0"/>
              </a:rPr>
              <a:t>와 비교하면 더 크면 </a:t>
            </a:r>
            <a:r>
              <a:rPr lang="en-US" altLang="ko-KR" dirty="0" err="1">
                <a:latin typeface="Consolas" pitchFamily="49" charset="0"/>
                <a:ea typeface="+mn-ea"/>
                <a:cs typeface="Consolas" pitchFamily="49" charset="0"/>
              </a:rPr>
              <a:t>tmp</a:t>
            </a:r>
            <a:r>
              <a:rPr lang="ko-KR" altLang="en-US" dirty="0">
                <a:latin typeface="Consolas" pitchFamily="49" charset="0"/>
                <a:ea typeface="+mn-ea"/>
                <a:cs typeface="Consolas" pitchFamily="49" charset="0"/>
              </a:rPr>
              <a:t>로 복사</a:t>
            </a:r>
          </a:p>
          <a:p>
            <a:pPr eaLnBrk="1" hangingPunct="1">
              <a:buFontTx/>
              <a:buAutoNum type="arabicPeriod"/>
            </a:pPr>
            <a:r>
              <a:rPr lang="ko-KR" altLang="en-US" dirty="0">
                <a:latin typeface="Consolas" pitchFamily="49" charset="0"/>
                <a:ea typeface="+mn-ea"/>
                <a:cs typeface="Consolas" pitchFamily="49" charset="0"/>
              </a:rPr>
              <a:t>배열 </a:t>
            </a:r>
            <a:r>
              <a:rPr lang="en-US" altLang="ko-KR" dirty="0">
                <a:latin typeface="Consolas" pitchFamily="49" charset="0"/>
                <a:ea typeface="+mn-ea"/>
                <a:cs typeface="Consolas" pitchFamily="49" charset="0"/>
              </a:rPr>
              <a:t>A</a:t>
            </a:r>
            <a:r>
              <a:rPr lang="ko-KR" altLang="en-US" dirty="0">
                <a:latin typeface="Consolas" pitchFamily="49" charset="0"/>
                <a:ea typeface="+mn-ea"/>
                <a:cs typeface="Consolas" pitchFamily="49" charset="0"/>
              </a:rPr>
              <a:t>의 모든 요소를 비교했으면 </a:t>
            </a:r>
            <a:r>
              <a:rPr lang="en-US" altLang="ko-KR" dirty="0" err="1">
                <a:latin typeface="Consolas" pitchFamily="49" charset="0"/>
                <a:ea typeface="+mn-ea"/>
                <a:cs typeface="Consolas" pitchFamily="49" charset="0"/>
              </a:rPr>
              <a:t>tmp</a:t>
            </a:r>
            <a:r>
              <a:rPr lang="ko-KR" altLang="en-US" dirty="0">
                <a:latin typeface="Consolas" pitchFamily="49" charset="0"/>
                <a:ea typeface="+mn-ea"/>
                <a:cs typeface="Consolas" pitchFamily="49" charset="0"/>
              </a:rPr>
              <a:t>를 반환</a:t>
            </a:r>
            <a:endParaRPr lang="en-US" altLang="ko-KR" dirty="0">
              <a:latin typeface="Consolas" pitchFamily="49" charset="0"/>
              <a:ea typeface="+mn-ea"/>
              <a:cs typeface="Consolas" pitchFamily="49" charset="0"/>
            </a:endParaRPr>
          </a:p>
          <a:p>
            <a:pPr eaLnBrk="1" hangingPunct="1">
              <a:buFontTx/>
              <a:buAutoNum type="arabicPeriod"/>
            </a:pPr>
            <a:endParaRPr lang="en-US" altLang="ko-KR" dirty="0"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알고리즘의 기술 방법</a:t>
            </a:r>
            <a:r>
              <a:rPr lang="en-US" altLang="ko-KR" dirty="0"/>
              <a:t>(1)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15503</TotalTime>
  <Words>2744</Words>
  <Application>Microsoft Office PowerPoint</Application>
  <PresentationFormat>화면 슬라이드 쇼(4:3)</PresentationFormat>
  <Paragraphs>477</Paragraphs>
  <Slides>45</Slides>
  <Notes>3</Notes>
  <HiddenSlides>0</HiddenSlides>
  <MMClips>0</MMClips>
  <ScaleCrop>false</ScaleCrop>
  <HeadingPairs>
    <vt:vector size="8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9" baseType="lpstr">
      <vt:lpstr>HY엽서L</vt:lpstr>
      <vt:lpstr>굴림</vt:lpstr>
      <vt:lpstr>맑은 고딕</vt:lpstr>
      <vt:lpstr>한양해서</vt:lpstr>
      <vt:lpstr>한컴바탕</vt:lpstr>
      <vt:lpstr>Arial</vt:lpstr>
      <vt:lpstr>Cambria Math</vt:lpstr>
      <vt:lpstr>Consolas</vt:lpstr>
      <vt:lpstr>Forte</vt:lpstr>
      <vt:lpstr>Lucida Console</vt:lpstr>
      <vt:lpstr>Trebuchet MS</vt:lpstr>
      <vt:lpstr>Wingdings</vt:lpstr>
      <vt:lpstr>Office 테마</vt:lpstr>
      <vt:lpstr>Equation</vt:lpstr>
      <vt:lpstr>자료구조와 알고리즘</vt:lpstr>
      <vt:lpstr>자료구조</vt:lpstr>
      <vt:lpstr>PowerPoint 프레젠테이션</vt:lpstr>
      <vt:lpstr>자료구조의 분류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최영규</Manager>
  <Company>한국기술교육대학교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01장.자료구조와 알고리즘</dc:title>
  <dc:creator>최영규</dc:creator>
  <cp:lastModifiedBy>성준 문</cp:lastModifiedBy>
  <cp:revision>249</cp:revision>
  <cp:lastPrinted>2016-03-01T13:56:08Z</cp:lastPrinted>
  <dcterms:created xsi:type="dcterms:W3CDTF">2004-02-19T02:52:38Z</dcterms:created>
  <dcterms:modified xsi:type="dcterms:W3CDTF">2023-04-23T10:45:51Z</dcterms:modified>
</cp:coreProperties>
</file>