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29"/>
  </p:notesMasterIdLst>
  <p:sldIdLst>
    <p:sldId id="292" r:id="rId2"/>
    <p:sldId id="345" r:id="rId3"/>
    <p:sldId id="349" r:id="rId4"/>
    <p:sldId id="333" r:id="rId5"/>
    <p:sldId id="334" r:id="rId6"/>
    <p:sldId id="335" r:id="rId7"/>
    <p:sldId id="355" r:id="rId8"/>
    <p:sldId id="354" r:id="rId9"/>
    <p:sldId id="360" r:id="rId10"/>
    <p:sldId id="353" r:id="rId11"/>
    <p:sldId id="336" r:id="rId12"/>
    <p:sldId id="337" r:id="rId13"/>
    <p:sldId id="315" r:id="rId14"/>
    <p:sldId id="338" r:id="rId15"/>
    <p:sldId id="339" r:id="rId16"/>
    <p:sldId id="351" r:id="rId17"/>
    <p:sldId id="350" r:id="rId18"/>
    <p:sldId id="356" r:id="rId19"/>
    <p:sldId id="359" r:id="rId20"/>
    <p:sldId id="341" r:id="rId21"/>
    <p:sldId id="342" r:id="rId22"/>
    <p:sldId id="346" r:id="rId23"/>
    <p:sldId id="343" r:id="rId24"/>
    <p:sldId id="329" r:id="rId25"/>
    <p:sldId id="347" r:id="rId26"/>
    <p:sldId id="348" r:id="rId27"/>
    <p:sldId id="344" r:id="rId28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81">
          <p15:clr>
            <a:srgbClr val="A4A3A4"/>
          </p15:clr>
        </p15:guide>
        <p15:guide id="2" pos="282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E1C48F"/>
    <a:srgbClr val="3399FF"/>
    <a:srgbClr val="FF3300"/>
    <a:srgbClr val="FF66CC"/>
    <a:srgbClr val="FFCC66"/>
    <a:srgbClr val="FFFF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3" autoAdjust="0"/>
    <p:restoredTop sz="94660"/>
  </p:normalViewPr>
  <p:slideViewPr>
    <p:cSldViewPr>
      <p:cViewPr varScale="1">
        <p:scale>
          <a:sx n="91" d="100"/>
          <a:sy n="91" d="100"/>
        </p:scale>
        <p:origin x="1229" y="58"/>
      </p:cViewPr>
      <p:guideLst>
        <p:guide orient="horz" pos="3181"/>
        <p:guide pos="282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DCCB5-170D-482B-B376-21421D9B27DD}" type="datetimeFigureOut">
              <a:rPr lang="ko-KR" altLang="en-US" smtClean="0"/>
              <a:t>2023-04-23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ADC1F3-A789-4736-B82B-F39C2EC72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301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함수 호출의 오버헤드란 함수를 호출할 때 추가로 소모되는 시간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메모리 및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CPU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자원 등을 의미합니다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함수를 호출할 때마다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호출 스택에 현재 상태가 저장되고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함수의 실행이 끝나면 스택에서 해당 상태가 제거됩니다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 과정에서 많은 시간과 메모리가 소모되므로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순환적인 문제에서 함수 호출의 오버헤드는 자연스러운 방법이 아닐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DC1F3-A789-4736-B82B-F39C2EC72DB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795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A015D7-952C-4D4D-9C15-1D262B10942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738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78AA7B-6D0B-48F5-BBD2-156648A4F29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10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61F50FA-B910-41F0-9007-76B8A194495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3259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4613" cy="47815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6613" y="1600200"/>
            <a:ext cx="3886200" cy="23145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6613" y="4067175"/>
            <a:ext cx="3886200" cy="23145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71470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4613" cy="47815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3886200" cy="47815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6284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801368"/>
            <a:ext cx="8229600" cy="45262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>
              <a:defRPr sz="1800"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>
              <a:defRPr sz="1600"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MD개성체" panose="02020603020101020101" pitchFamily="18" charset="-127"/>
                <a:ea typeface="MD개성체" panose="02020603020101020101" pitchFamily="18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91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A323C9-5CD4-40BE-B194-46FF105FE0E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407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AED38-49D9-4C23-9D13-132B960C18A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794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0AA52B-DDF0-4116-BC20-BB2599203C3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4941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2C16B-C8E6-4697-AE29-D4142E62231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5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45B046-F723-44FB-875B-FA1765E61F1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0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E5F3EF-AEC9-4DA1-B743-6807B4EEF99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897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41C55-709E-414D-AED6-4B6DA8AC4D4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2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0DE7D8C-454A-43DC-8947-7671D5C99DA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676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</p:sldLayoutIdLst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MD개성체" panose="02020603020101020101" pitchFamily="18" charset="-127"/>
          <a:ea typeface="MD개성체" panose="02020603020101020101" pitchFamily="18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latin typeface="MD개성체" panose="02020603020101020101" pitchFamily="18" charset="-127"/>
                <a:ea typeface="MD개성체" panose="02020603020101020101" pitchFamily="18" charset="-127"/>
              </a:rPr>
              <a:t>CHAP 2:</a:t>
            </a:r>
            <a:r>
              <a:rPr lang="ko-KR" altLang="en-US" dirty="0">
                <a:latin typeface="MD개성체" panose="02020603020101020101" pitchFamily="18" charset="-127"/>
                <a:ea typeface="MD개성체" panose="02020603020101020101" pitchFamily="18" charset="-127"/>
              </a:rPr>
              <a:t>순환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z="1900" dirty="0" err="1"/>
              <a:t>팩토리얼</a:t>
            </a:r>
            <a:r>
              <a:rPr lang="ko-KR" altLang="en-US" sz="1900" dirty="0"/>
              <a:t> 함수의 호출 순서</a:t>
            </a:r>
          </a:p>
          <a:p>
            <a:pPr eaLnBrk="1" hangingPunct="1">
              <a:buFont typeface="Wingdings" pitchFamily="2" charset="2"/>
              <a:buNone/>
            </a:pPr>
            <a:endParaRPr lang="ko-KR" altLang="en-US" sz="1900" dirty="0"/>
          </a:p>
          <a:p>
            <a:pPr>
              <a:buNone/>
            </a:pPr>
            <a:r>
              <a:rPr lang="en-US" altLang="ko-KR" sz="1900" dirty="0"/>
              <a:t>factorial(3) </a:t>
            </a:r>
          </a:p>
          <a:p>
            <a:pPr>
              <a:buNone/>
            </a:pPr>
            <a:r>
              <a:rPr lang="en-US" altLang="ko-KR" sz="1900" dirty="0"/>
              <a:t>      = 3 * factorial(2)</a:t>
            </a:r>
          </a:p>
          <a:p>
            <a:pPr>
              <a:buNone/>
            </a:pPr>
            <a:r>
              <a:rPr lang="en-US" altLang="ko-KR" sz="1900" dirty="0"/>
              <a:t>      = 3 * 2 * factorial(1)</a:t>
            </a:r>
          </a:p>
          <a:p>
            <a:pPr>
              <a:buNone/>
            </a:pPr>
            <a:r>
              <a:rPr lang="en-US" altLang="ko-KR" sz="1900" dirty="0"/>
              <a:t>      = 3 * 2 * 1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sz="1900" dirty="0"/>
          </a:p>
          <a:p>
            <a:pPr eaLnBrk="1" hangingPunct="1"/>
            <a:endParaRPr lang="en-US" altLang="ko-KR" sz="1900" dirty="0"/>
          </a:p>
          <a:p>
            <a:pPr eaLnBrk="1" hangingPunct="1"/>
            <a:endParaRPr lang="en-US" altLang="ko-KR" sz="1900" dirty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순환호출순서</a:t>
            </a:r>
          </a:p>
        </p:txBody>
      </p:sp>
      <p:sp>
        <p:nvSpPr>
          <p:cNvPr id="7172" name="Text Box 155"/>
          <p:cNvSpPr txBox="1">
            <a:spLocks noChangeArrowheads="1"/>
          </p:cNvSpPr>
          <p:nvPr/>
        </p:nvSpPr>
        <p:spPr bwMode="auto">
          <a:xfrm>
            <a:off x="5337175" y="3114675"/>
            <a:ext cx="3195638" cy="12573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factorial(2)</a:t>
            </a:r>
          </a:p>
          <a:p>
            <a:pPr eaLnBrk="1" hangingPunct="1"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{</a:t>
            </a:r>
          </a:p>
          <a:p>
            <a:pPr eaLnBrk="1" hangingPunct="1"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    if( 2 &lt;= 1 ) return 1; </a:t>
            </a:r>
          </a:p>
          <a:p>
            <a:pPr eaLnBrk="1" hangingPunct="1"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    </a:t>
            </a:r>
            <a:r>
              <a:rPr lang="en-US" altLang="ko-KR" sz="1600" dirty="0">
                <a:solidFill>
                  <a:srgbClr val="FF0000"/>
                </a:solidFill>
                <a:latin typeface="+mj-lt"/>
                <a:ea typeface="굴림" pitchFamily="50" charset="-127"/>
              </a:rPr>
              <a:t>else return (2 * factorial(2-1) );</a:t>
            </a:r>
          </a:p>
          <a:p>
            <a:pPr eaLnBrk="1" hangingPunct="1"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}</a:t>
            </a:r>
          </a:p>
        </p:txBody>
      </p:sp>
      <p:sp>
        <p:nvSpPr>
          <p:cNvPr id="7173" name="Text Box 156"/>
          <p:cNvSpPr txBox="1">
            <a:spLocks noChangeArrowheads="1"/>
          </p:cNvSpPr>
          <p:nvPr/>
        </p:nvSpPr>
        <p:spPr bwMode="auto">
          <a:xfrm>
            <a:off x="5337175" y="4508500"/>
            <a:ext cx="3195638" cy="1306513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factorial(1)</a:t>
            </a:r>
          </a:p>
          <a:p>
            <a:pPr eaLnBrk="1" hangingPunct="1"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{</a:t>
            </a:r>
          </a:p>
          <a:p>
            <a:pPr eaLnBrk="1" hangingPunct="1"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+mj-lt"/>
                <a:ea typeface="굴림" pitchFamily="50" charset="-127"/>
              </a:rPr>
              <a:t>if( 1 &lt;= 1 ) return 1;</a:t>
            </a:r>
            <a:r>
              <a:rPr lang="en-US" altLang="ko-KR" sz="1600" dirty="0">
                <a:latin typeface="+mj-lt"/>
                <a:ea typeface="굴림" pitchFamily="50" charset="-127"/>
              </a:rPr>
              <a:t> </a:t>
            </a:r>
          </a:p>
          <a:p>
            <a:pPr eaLnBrk="1" hangingPunct="1"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	.....</a:t>
            </a:r>
          </a:p>
          <a:p>
            <a:pPr eaLnBrk="1" hangingPunct="1"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}</a:t>
            </a:r>
          </a:p>
        </p:txBody>
      </p:sp>
      <p:sp>
        <p:nvSpPr>
          <p:cNvPr id="11270" name="Text Box 157"/>
          <p:cNvSpPr txBox="1">
            <a:spLocks noChangeArrowheads="1"/>
          </p:cNvSpPr>
          <p:nvPr/>
        </p:nvSpPr>
        <p:spPr bwMode="auto">
          <a:xfrm>
            <a:off x="8667750" y="2484438"/>
            <a:ext cx="336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en-US" altLang="ko-KR" sz="1200">
                <a:latin typeface="굴림" pitchFamily="50" charset="-127"/>
                <a:ea typeface="굴림" pitchFamily="50" charset="-127"/>
              </a:rPr>
              <a:t>①</a:t>
            </a:r>
          </a:p>
        </p:txBody>
      </p:sp>
      <p:sp>
        <p:nvSpPr>
          <p:cNvPr id="11271" name="Text Box 158"/>
          <p:cNvSpPr txBox="1">
            <a:spLocks noChangeArrowheads="1"/>
          </p:cNvSpPr>
          <p:nvPr/>
        </p:nvSpPr>
        <p:spPr bwMode="auto">
          <a:xfrm>
            <a:off x="8621713" y="3833813"/>
            <a:ext cx="336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en-US" altLang="ko-KR" sz="1200">
                <a:latin typeface="굴림" pitchFamily="50" charset="-127"/>
                <a:ea typeface="굴림" pitchFamily="50" charset="-127"/>
              </a:rPr>
              <a:t>②</a:t>
            </a:r>
          </a:p>
        </p:txBody>
      </p:sp>
      <p:sp>
        <p:nvSpPr>
          <p:cNvPr id="11272" name="Text Box 159"/>
          <p:cNvSpPr txBox="1">
            <a:spLocks noChangeArrowheads="1"/>
          </p:cNvSpPr>
          <p:nvPr/>
        </p:nvSpPr>
        <p:spPr bwMode="auto">
          <a:xfrm>
            <a:off x="4437063" y="4059238"/>
            <a:ext cx="336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en-US" altLang="ko-KR" sz="1200">
                <a:latin typeface="굴림" pitchFamily="50" charset="-127"/>
                <a:ea typeface="굴림" pitchFamily="50" charset="-127"/>
              </a:rPr>
              <a:t>③</a:t>
            </a:r>
          </a:p>
        </p:txBody>
      </p:sp>
      <p:sp>
        <p:nvSpPr>
          <p:cNvPr id="11273" name="Text Box 160"/>
          <p:cNvSpPr txBox="1">
            <a:spLocks noChangeArrowheads="1"/>
          </p:cNvSpPr>
          <p:nvPr/>
        </p:nvSpPr>
        <p:spPr bwMode="auto">
          <a:xfrm>
            <a:off x="4437063" y="2663825"/>
            <a:ext cx="336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en-US" altLang="ko-KR" sz="1200">
                <a:latin typeface="굴림" pitchFamily="50" charset="-127"/>
                <a:ea typeface="굴림" pitchFamily="50" charset="-127"/>
              </a:rPr>
              <a:t>④</a:t>
            </a:r>
          </a:p>
        </p:txBody>
      </p:sp>
      <p:sp>
        <p:nvSpPr>
          <p:cNvPr id="7178" name="Text Box 161"/>
          <p:cNvSpPr txBox="1">
            <a:spLocks noChangeArrowheads="1"/>
          </p:cNvSpPr>
          <p:nvPr/>
        </p:nvSpPr>
        <p:spPr bwMode="auto">
          <a:xfrm>
            <a:off x="5337175" y="1673225"/>
            <a:ext cx="3203575" cy="1306513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factorial(3)</a:t>
            </a:r>
          </a:p>
          <a:p>
            <a:pPr eaLnBrk="1" hangingPunct="1"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{</a:t>
            </a:r>
          </a:p>
          <a:p>
            <a:pPr eaLnBrk="1" hangingPunct="1"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    if( 3 &lt;= 1 ) return 1; </a:t>
            </a:r>
          </a:p>
          <a:p>
            <a:pPr eaLnBrk="1" hangingPunct="1"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    </a:t>
            </a:r>
            <a:r>
              <a:rPr lang="en-US" altLang="ko-KR" sz="1600" dirty="0">
                <a:solidFill>
                  <a:srgbClr val="FF0000"/>
                </a:solidFill>
                <a:latin typeface="+mj-lt"/>
                <a:ea typeface="굴림" pitchFamily="50" charset="-127"/>
              </a:rPr>
              <a:t>else return (3 * factorial(3-1) );</a:t>
            </a:r>
          </a:p>
          <a:p>
            <a:pPr eaLnBrk="1" hangingPunct="1"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}</a:t>
            </a:r>
          </a:p>
        </p:txBody>
      </p:sp>
      <p:sp>
        <p:nvSpPr>
          <p:cNvPr id="11275" name="Freeform 162"/>
          <p:cNvSpPr>
            <a:spLocks/>
          </p:cNvSpPr>
          <p:nvPr/>
        </p:nvSpPr>
        <p:spPr bwMode="auto">
          <a:xfrm>
            <a:off x="6958013" y="2663825"/>
            <a:ext cx="2303462" cy="612775"/>
          </a:xfrm>
          <a:custGeom>
            <a:avLst/>
            <a:gdLst>
              <a:gd name="T0" fmla="*/ 2147483647 w 2004"/>
              <a:gd name="T1" fmla="*/ 0 h 544"/>
              <a:gd name="T2" fmla="*/ 2147483647 w 2004"/>
              <a:gd name="T3" fmla="*/ 2147483647 h 544"/>
              <a:gd name="T4" fmla="*/ 0 w 2004"/>
              <a:gd name="T5" fmla="*/ 2147483647 h 544"/>
              <a:gd name="T6" fmla="*/ 0 60000 65536"/>
              <a:gd name="T7" fmla="*/ 0 60000 65536"/>
              <a:gd name="T8" fmla="*/ 0 60000 65536"/>
              <a:gd name="T9" fmla="*/ 0 w 2004"/>
              <a:gd name="T10" fmla="*/ 0 h 544"/>
              <a:gd name="T11" fmla="*/ 2004 w 2004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04" h="544">
                <a:moveTo>
                  <a:pt x="1407" y="0"/>
                </a:moveTo>
                <a:cubicBezTo>
                  <a:pt x="1705" y="68"/>
                  <a:pt x="2004" y="136"/>
                  <a:pt x="1769" y="227"/>
                </a:cubicBezTo>
                <a:cubicBezTo>
                  <a:pt x="1534" y="318"/>
                  <a:pt x="767" y="431"/>
                  <a:pt x="0" y="544"/>
                </a:cubicBezTo>
              </a:path>
            </a:pathLst>
          </a:custGeom>
          <a:noFill/>
          <a:ln w="9525" cap="flat" cmpd="sng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1276" name="Freeform 164"/>
          <p:cNvSpPr>
            <a:spLocks/>
          </p:cNvSpPr>
          <p:nvPr/>
        </p:nvSpPr>
        <p:spPr bwMode="auto">
          <a:xfrm>
            <a:off x="4797425" y="3968750"/>
            <a:ext cx="717550" cy="1260475"/>
          </a:xfrm>
          <a:custGeom>
            <a:avLst/>
            <a:gdLst>
              <a:gd name="T0" fmla="*/ 2147483647 w 687"/>
              <a:gd name="T1" fmla="*/ 2147483647 h 1089"/>
              <a:gd name="T2" fmla="*/ 2147483647 w 687"/>
              <a:gd name="T3" fmla="*/ 2147483647 h 1089"/>
              <a:gd name="T4" fmla="*/ 2147483647 w 687"/>
              <a:gd name="T5" fmla="*/ 0 h 1089"/>
              <a:gd name="T6" fmla="*/ 0 60000 65536"/>
              <a:gd name="T7" fmla="*/ 0 60000 65536"/>
              <a:gd name="T8" fmla="*/ 0 60000 65536"/>
              <a:gd name="T9" fmla="*/ 0 w 687"/>
              <a:gd name="T10" fmla="*/ 0 h 1089"/>
              <a:gd name="T11" fmla="*/ 687 w 687"/>
              <a:gd name="T12" fmla="*/ 1089 h 10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7" h="1089">
                <a:moveTo>
                  <a:pt x="687" y="1089"/>
                </a:moveTo>
                <a:cubicBezTo>
                  <a:pt x="350" y="748"/>
                  <a:pt x="14" y="408"/>
                  <a:pt x="7" y="227"/>
                </a:cubicBezTo>
                <a:cubicBezTo>
                  <a:pt x="0" y="46"/>
                  <a:pt x="321" y="23"/>
                  <a:pt x="642" y="0"/>
                </a:cubicBezTo>
              </a:path>
            </a:pathLst>
          </a:custGeom>
          <a:noFill/>
          <a:ln w="9525" cap="flat" cmpd="sng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11277" name="Freeform 162"/>
          <p:cNvSpPr>
            <a:spLocks/>
          </p:cNvSpPr>
          <p:nvPr/>
        </p:nvSpPr>
        <p:spPr bwMode="auto">
          <a:xfrm>
            <a:off x="6732588" y="4059238"/>
            <a:ext cx="2555875" cy="611187"/>
          </a:xfrm>
          <a:custGeom>
            <a:avLst/>
            <a:gdLst>
              <a:gd name="T0" fmla="*/ 2147483647 w 2004"/>
              <a:gd name="T1" fmla="*/ 0 h 544"/>
              <a:gd name="T2" fmla="*/ 2147483647 w 2004"/>
              <a:gd name="T3" fmla="*/ 2147483647 h 544"/>
              <a:gd name="T4" fmla="*/ 0 w 2004"/>
              <a:gd name="T5" fmla="*/ 2147483647 h 544"/>
              <a:gd name="T6" fmla="*/ 0 60000 65536"/>
              <a:gd name="T7" fmla="*/ 0 60000 65536"/>
              <a:gd name="T8" fmla="*/ 0 60000 65536"/>
              <a:gd name="T9" fmla="*/ 0 w 2004"/>
              <a:gd name="T10" fmla="*/ 0 h 544"/>
              <a:gd name="T11" fmla="*/ 2004 w 2004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04" h="544">
                <a:moveTo>
                  <a:pt x="1407" y="0"/>
                </a:moveTo>
                <a:cubicBezTo>
                  <a:pt x="1705" y="68"/>
                  <a:pt x="2004" y="136"/>
                  <a:pt x="1769" y="227"/>
                </a:cubicBezTo>
                <a:cubicBezTo>
                  <a:pt x="1534" y="318"/>
                  <a:pt x="767" y="431"/>
                  <a:pt x="0" y="544"/>
                </a:cubicBezTo>
              </a:path>
            </a:pathLst>
          </a:custGeom>
          <a:noFill/>
          <a:ln w="9525" cap="flat" cmpd="sng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1278" name="Freeform 164"/>
          <p:cNvSpPr>
            <a:spLocks/>
          </p:cNvSpPr>
          <p:nvPr/>
        </p:nvSpPr>
        <p:spPr bwMode="auto">
          <a:xfrm>
            <a:off x="4797425" y="2573338"/>
            <a:ext cx="717550" cy="1368425"/>
          </a:xfrm>
          <a:custGeom>
            <a:avLst/>
            <a:gdLst>
              <a:gd name="T0" fmla="*/ 2147483647 w 687"/>
              <a:gd name="T1" fmla="*/ 2147483647 h 1089"/>
              <a:gd name="T2" fmla="*/ 2147483647 w 687"/>
              <a:gd name="T3" fmla="*/ 2147483647 h 1089"/>
              <a:gd name="T4" fmla="*/ 2147483647 w 687"/>
              <a:gd name="T5" fmla="*/ 0 h 1089"/>
              <a:gd name="T6" fmla="*/ 0 60000 65536"/>
              <a:gd name="T7" fmla="*/ 0 60000 65536"/>
              <a:gd name="T8" fmla="*/ 0 60000 65536"/>
              <a:gd name="T9" fmla="*/ 0 w 687"/>
              <a:gd name="T10" fmla="*/ 0 h 1089"/>
              <a:gd name="T11" fmla="*/ 687 w 687"/>
              <a:gd name="T12" fmla="*/ 1089 h 10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7" h="1089">
                <a:moveTo>
                  <a:pt x="687" y="1089"/>
                </a:moveTo>
                <a:cubicBezTo>
                  <a:pt x="350" y="748"/>
                  <a:pt x="14" y="408"/>
                  <a:pt x="7" y="227"/>
                </a:cubicBezTo>
                <a:cubicBezTo>
                  <a:pt x="0" y="46"/>
                  <a:pt x="321" y="23"/>
                  <a:pt x="642" y="0"/>
                </a:cubicBezTo>
              </a:path>
            </a:pathLst>
          </a:custGeom>
          <a:noFill/>
          <a:ln w="9525" cap="flat" cmpd="sng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399D6FE-C8AE-49C9-AF2C-02E5ADB28CCF}"/>
              </a:ext>
            </a:extLst>
          </p:cNvPr>
          <p:cNvSpPr/>
          <p:nvPr/>
        </p:nvSpPr>
        <p:spPr>
          <a:xfrm>
            <a:off x="1954288" y="2779583"/>
            <a:ext cx="1710190" cy="450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99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93838"/>
            <a:ext cx="7923213" cy="1214437"/>
          </a:xfrm>
        </p:spPr>
        <p:txBody>
          <a:bodyPr/>
          <a:lstStyle/>
          <a:p>
            <a:pPr eaLnBrk="1" hangingPunct="1"/>
            <a:r>
              <a:rPr lang="ko-KR" altLang="en-US"/>
              <a:t>순환 알고리즘은 다음과 같은 부분들을 포함한다</a:t>
            </a:r>
            <a:r>
              <a:rPr lang="en-US" altLang="ko-KR"/>
              <a:t>.</a:t>
            </a:r>
          </a:p>
          <a:p>
            <a:pPr lvl="1" eaLnBrk="1" hangingPunct="1"/>
            <a:r>
              <a:rPr lang="ko-KR" altLang="en-US"/>
              <a:t>순환 호출을 하는 부분</a:t>
            </a:r>
          </a:p>
          <a:p>
            <a:pPr lvl="1" eaLnBrk="1" hangingPunct="1"/>
            <a:r>
              <a:rPr lang="ko-KR" altLang="en-US"/>
              <a:t>순환 호출을 멈추는 부분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순환 알고리즘의 구조</a:t>
            </a:r>
          </a:p>
        </p:txBody>
      </p:sp>
      <p:grpSp>
        <p:nvGrpSpPr>
          <p:cNvPr id="12292" name="Group 16"/>
          <p:cNvGrpSpPr>
            <a:grpSpLocks/>
          </p:cNvGrpSpPr>
          <p:nvPr/>
        </p:nvGrpSpPr>
        <p:grpSpPr bwMode="auto">
          <a:xfrm>
            <a:off x="1062038" y="2619375"/>
            <a:ext cx="6377684" cy="2700338"/>
            <a:chOff x="608" y="799"/>
            <a:chExt cx="5375" cy="1785"/>
          </a:xfrm>
        </p:grpSpPr>
        <p:sp>
          <p:nvSpPr>
            <p:cNvPr id="12294" name="Freeform 4"/>
            <p:cNvSpPr>
              <a:spLocks/>
            </p:cNvSpPr>
            <p:nvPr/>
          </p:nvSpPr>
          <p:spPr bwMode="auto">
            <a:xfrm>
              <a:off x="983" y="1714"/>
              <a:ext cx="3250" cy="665"/>
            </a:xfrm>
            <a:custGeom>
              <a:avLst/>
              <a:gdLst>
                <a:gd name="T0" fmla="*/ 128 w 3250"/>
                <a:gd name="T1" fmla="*/ 310 h 665"/>
                <a:gd name="T2" fmla="*/ 264 w 3250"/>
                <a:gd name="T3" fmla="*/ 265 h 665"/>
                <a:gd name="T4" fmla="*/ 1035 w 3250"/>
                <a:gd name="T5" fmla="*/ 83 h 665"/>
                <a:gd name="T6" fmla="*/ 2532 w 3250"/>
                <a:gd name="T7" fmla="*/ 38 h 665"/>
                <a:gd name="T8" fmla="*/ 3122 w 3250"/>
                <a:gd name="T9" fmla="*/ 310 h 665"/>
                <a:gd name="T10" fmla="*/ 2804 w 3250"/>
                <a:gd name="T11" fmla="*/ 582 h 665"/>
                <a:gd name="T12" fmla="*/ 446 w 3250"/>
                <a:gd name="T13" fmla="*/ 627 h 665"/>
                <a:gd name="T14" fmla="*/ 128 w 3250"/>
                <a:gd name="T15" fmla="*/ 310 h 66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50"/>
                <a:gd name="T25" fmla="*/ 0 h 665"/>
                <a:gd name="T26" fmla="*/ 3250 w 3250"/>
                <a:gd name="T27" fmla="*/ 665 h 66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50" h="665">
                  <a:moveTo>
                    <a:pt x="128" y="310"/>
                  </a:moveTo>
                  <a:cubicBezTo>
                    <a:pt x="98" y="250"/>
                    <a:pt x="113" y="303"/>
                    <a:pt x="264" y="265"/>
                  </a:cubicBezTo>
                  <a:cubicBezTo>
                    <a:pt x="415" y="227"/>
                    <a:pt x="657" y="121"/>
                    <a:pt x="1035" y="83"/>
                  </a:cubicBezTo>
                  <a:cubicBezTo>
                    <a:pt x="1413" y="45"/>
                    <a:pt x="2184" y="0"/>
                    <a:pt x="2532" y="38"/>
                  </a:cubicBezTo>
                  <a:cubicBezTo>
                    <a:pt x="2880" y="76"/>
                    <a:pt x="3077" y="219"/>
                    <a:pt x="3122" y="310"/>
                  </a:cubicBezTo>
                  <a:cubicBezTo>
                    <a:pt x="3167" y="401"/>
                    <a:pt x="3250" y="529"/>
                    <a:pt x="2804" y="582"/>
                  </a:cubicBezTo>
                  <a:cubicBezTo>
                    <a:pt x="2358" y="635"/>
                    <a:pt x="892" y="665"/>
                    <a:pt x="446" y="627"/>
                  </a:cubicBezTo>
                  <a:cubicBezTo>
                    <a:pt x="0" y="589"/>
                    <a:pt x="158" y="370"/>
                    <a:pt x="128" y="31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12295" name="Freeform 5"/>
            <p:cNvSpPr>
              <a:spLocks/>
            </p:cNvSpPr>
            <p:nvPr/>
          </p:nvSpPr>
          <p:spPr bwMode="auto">
            <a:xfrm>
              <a:off x="1020" y="1162"/>
              <a:ext cx="3130" cy="635"/>
            </a:xfrm>
            <a:custGeom>
              <a:avLst/>
              <a:gdLst>
                <a:gd name="T0" fmla="*/ 121 w 2721"/>
                <a:gd name="T1" fmla="*/ 178 h 711"/>
                <a:gd name="T2" fmla="*/ 361 w 2721"/>
                <a:gd name="T3" fmla="*/ 138 h 711"/>
                <a:gd name="T4" fmla="*/ 1691 w 2721"/>
                <a:gd name="T5" fmla="*/ 34 h 711"/>
                <a:gd name="T6" fmla="*/ 6045 w 2721"/>
                <a:gd name="T7" fmla="*/ 34 h 711"/>
                <a:gd name="T8" fmla="*/ 6768 w 2721"/>
                <a:gd name="T9" fmla="*/ 240 h 711"/>
                <a:gd name="T10" fmla="*/ 3142 w 2721"/>
                <a:gd name="T11" fmla="*/ 282 h 711"/>
                <a:gd name="T12" fmla="*/ 605 w 2721"/>
                <a:gd name="T13" fmla="*/ 302 h 711"/>
                <a:gd name="T14" fmla="*/ 0 w 2721"/>
                <a:gd name="T15" fmla="*/ 158 h 7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721"/>
                <a:gd name="T25" fmla="*/ 0 h 711"/>
                <a:gd name="T26" fmla="*/ 2721 w 2721"/>
                <a:gd name="T27" fmla="*/ 711 h 71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721" h="711">
                  <a:moveTo>
                    <a:pt x="45" y="394"/>
                  </a:moveTo>
                  <a:cubicBezTo>
                    <a:pt x="41" y="375"/>
                    <a:pt x="38" y="356"/>
                    <a:pt x="136" y="303"/>
                  </a:cubicBezTo>
                  <a:cubicBezTo>
                    <a:pt x="234" y="250"/>
                    <a:pt x="280" y="114"/>
                    <a:pt x="635" y="76"/>
                  </a:cubicBezTo>
                  <a:cubicBezTo>
                    <a:pt x="990" y="38"/>
                    <a:pt x="1951" y="0"/>
                    <a:pt x="2268" y="76"/>
                  </a:cubicBezTo>
                  <a:cubicBezTo>
                    <a:pt x="2585" y="152"/>
                    <a:pt x="2721" y="439"/>
                    <a:pt x="2540" y="530"/>
                  </a:cubicBezTo>
                  <a:cubicBezTo>
                    <a:pt x="2359" y="621"/>
                    <a:pt x="1564" y="598"/>
                    <a:pt x="1179" y="621"/>
                  </a:cubicBezTo>
                  <a:cubicBezTo>
                    <a:pt x="794" y="644"/>
                    <a:pt x="423" y="711"/>
                    <a:pt x="227" y="666"/>
                  </a:cubicBezTo>
                  <a:cubicBezTo>
                    <a:pt x="31" y="621"/>
                    <a:pt x="15" y="485"/>
                    <a:pt x="0" y="349"/>
                  </a:cubicBezTo>
                </a:path>
              </a:pathLst>
            </a:custGeom>
            <a:solidFill>
              <a:srgbClr val="FF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12296" name="Rectangle 6"/>
            <p:cNvSpPr>
              <a:spLocks noChangeArrowheads="1"/>
            </p:cNvSpPr>
            <p:nvPr/>
          </p:nvSpPr>
          <p:spPr bwMode="auto">
            <a:xfrm>
              <a:off x="1066" y="1797"/>
              <a:ext cx="3175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  else return n * factorial(n-1);</a:t>
              </a:r>
            </a:p>
          </p:txBody>
        </p:sp>
        <p:sp>
          <p:nvSpPr>
            <p:cNvPr id="12297" name="Text Box 7"/>
            <p:cNvSpPr txBox="1">
              <a:spLocks noChangeArrowheads="1"/>
            </p:cNvSpPr>
            <p:nvPr/>
          </p:nvSpPr>
          <p:spPr bwMode="auto">
            <a:xfrm>
              <a:off x="1066" y="799"/>
              <a:ext cx="2273" cy="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600">
                  <a:latin typeface="Lucida Console" pitchFamily="49" charset="0"/>
                  <a:ea typeface="굴림" pitchFamily="50" charset="-127"/>
                </a:rPr>
                <a:t>int factorial(int n)</a:t>
              </a:r>
            </a:p>
            <a:p>
              <a:pPr eaLnBrk="1" hangingPunct="1"/>
              <a:r>
                <a:rPr lang="en-US" altLang="ko-KR" sz="1600">
                  <a:latin typeface="Lucida Console" pitchFamily="49" charset="0"/>
                  <a:ea typeface="굴림" pitchFamily="50" charset="-127"/>
                </a:rPr>
                <a:t>{</a:t>
              </a:r>
            </a:p>
          </p:txBody>
        </p:sp>
        <p:sp>
          <p:nvSpPr>
            <p:cNvPr id="12298" name="Text Box 8"/>
            <p:cNvSpPr txBox="1">
              <a:spLocks noChangeArrowheads="1"/>
            </p:cNvSpPr>
            <p:nvPr/>
          </p:nvSpPr>
          <p:spPr bwMode="auto">
            <a:xfrm>
              <a:off x="4187" y="1368"/>
              <a:ext cx="1466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ko-KR" altLang="en-US" sz="1400" dirty="0">
                  <a:solidFill>
                    <a:srgbClr val="FF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순환을 멈추는 부분</a:t>
              </a:r>
            </a:p>
          </p:txBody>
        </p:sp>
        <p:sp>
          <p:nvSpPr>
            <p:cNvPr id="12299" name="Text Box 9"/>
            <p:cNvSpPr txBox="1">
              <a:spLocks noChangeArrowheads="1"/>
            </p:cNvSpPr>
            <p:nvPr/>
          </p:nvSpPr>
          <p:spPr bwMode="auto">
            <a:xfrm>
              <a:off x="4316" y="1945"/>
              <a:ext cx="1667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순환 호출을 하는 부분</a:t>
              </a:r>
            </a:p>
          </p:txBody>
        </p:sp>
        <p:sp>
          <p:nvSpPr>
            <p:cNvPr id="12300" name="Line 10"/>
            <p:cNvSpPr>
              <a:spLocks noChangeShapeType="1"/>
            </p:cNvSpPr>
            <p:nvPr/>
          </p:nvSpPr>
          <p:spPr bwMode="auto">
            <a:xfrm flipH="1">
              <a:off x="4157" y="2046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12301" name="Line 11"/>
            <p:cNvSpPr>
              <a:spLocks noChangeShapeType="1"/>
            </p:cNvSpPr>
            <p:nvPr/>
          </p:nvSpPr>
          <p:spPr bwMode="auto">
            <a:xfrm flipH="1">
              <a:off x="3979" y="1476"/>
              <a:ext cx="227" cy="0"/>
            </a:xfrm>
            <a:prstGeom prst="line">
              <a:avLst/>
            </a:prstGeom>
            <a:noFill/>
            <a:ln w="9525">
              <a:solidFill>
                <a:srgbClr val="BD2E1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12302" name="Text Box 12"/>
            <p:cNvSpPr txBox="1">
              <a:spLocks noChangeArrowheads="1"/>
            </p:cNvSpPr>
            <p:nvPr/>
          </p:nvSpPr>
          <p:spPr bwMode="auto">
            <a:xfrm>
              <a:off x="1066" y="229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}</a:t>
              </a:r>
            </a:p>
          </p:txBody>
        </p:sp>
        <p:sp>
          <p:nvSpPr>
            <p:cNvPr id="12303" name="Rectangle 13"/>
            <p:cNvSpPr>
              <a:spLocks noChangeArrowheads="1"/>
            </p:cNvSpPr>
            <p:nvPr/>
          </p:nvSpPr>
          <p:spPr bwMode="auto">
            <a:xfrm>
              <a:off x="1025" y="1245"/>
              <a:ext cx="3175" cy="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  </a:t>
              </a:r>
              <a:r>
                <a:rPr lang="en-US" altLang="ko-KR" sz="1600">
                  <a:latin typeface="Lucida Console" pitchFamily="49" charset="0"/>
                  <a:ea typeface="굴림" pitchFamily="50" charset="-127"/>
                </a:rPr>
                <a:t>if( n &lt;= 1 )  return 1</a:t>
              </a:r>
              <a:endParaRPr lang="en-US" altLang="ko-KR" sz="1400">
                <a:latin typeface="Lucida Console" pitchFamily="49" charset="0"/>
                <a:ea typeface="굴림" pitchFamily="50" charset="-127"/>
              </a:endParaRPr>
            </a:p>
          </p:txBody>
        </p:sp>
        <p:sp>
          <p:nvSpPr>
            <p:cNvPr id="12304" name="Freeform 14"/>
            <p:cNvSpPr>
              <a:spLocks/>
            </p:cNvSpPr>
            <p:nvPr/>
          </p:nvSpPr>
          <p:spPr bwMode="auto">
            <a:xfrm>
              <a:off x="608" y="981"/>
              <a:ext cx="458" cy="1043"/>
            </a:xfrm>
            <a:custGeom>
              <a:avLst/>
              <a:gdLst>
                <a:gd name="T0" fmla="*/ 458 w 458"/>
                <a:gd name="T1" fmla="*/ 1043 h 1043"/>
                <a:gd name="T2" fmla="*/ 198 w 458"/>
                <a:gd name="T3" fmla="*/ 870 h 1043"/>
                <a:gd name="T4" fmla="*/ 4 w 458"/>
                <a:gd name="T5" fmla="*/ 317 h 1043"/>
                <a:gd name="T6" fmla="*/ 174 w 458"/>
                <a:gd name="T7" fmla="*/ 72 h 1043"/>
                <a:gd name="T8" fmla="*/ 458 w 458"/>
                <a:gd name="T9" fmla="*/ 0 h 10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8"/>
                <a:gd name="T16" fmla="*/ 0 h 1043"/>
                <a:gd name="T17" fmla="*/ 458 w 458"/>
                <a:gd name="T18" fmla="*/ 1043 h 10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8" h="1043">
                  <a:moveTo>
                    <a:pt x="458" y="1043"/>
                  </a:moveTo>
                  <a:cubicBezTo>
                    <a:pt x="415" y="1014"/>
                    <a:pt x="274" y="991"/>
                    <a:pt x="198" y="870"/>
                  </a:cubicBezTo>
                  <a:cubicBezTo>
                    <a:pt x="122" y="749"/>
                    <a:pt x="8" y="450"/>
                    <a:pt x="4" y="317"/>
                  </a:cubicBezTo>
                  <a:cubicBezTo>
                    <a:pt x="0" y="184"/>
                    <a:pt x="98" y="125"/>
                    <a:pt x="174" y="72"/>
                  </a:cubicBezTo>
                  <a:cubicBezTo>
                    <a:pt x="250" y="19"/>
                    <a:pt x="399" y="15"/>
                    <a:pt x="458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12305" name="Freeform 15"/>
            <p:cNvSpPr>
              <a:spLocks/>
            </p:cNvSpPr>
            <p:nvPr/>
          </p:nvSpPr>
          <p:spPr bwMode="auto">
            <a:xfrm>
              <a:off x="1198" y="1960"/>
              <a:ext cx="28" cy="19"/>
            </a:xfrm>
            <a:custGeom>
              <a:avLst/>
              <a:gdLst>
                <a:gd name="T0" fmla="*/ 0 w 28"/>
                <a:gd name="T1" fmla="*/ 19 h 19"/>
                <a:gd name="T2" fmla="*/ 28 w 28"/>
                <a:gd name="T3" fmla="*/ 0 h 19"/>
                <a:gd name="T4" fmla="*/ 0 w 28"/>
                <a:gd name="T5" fmla="*/ 19 h 19"/>
                <a:gd name="T6" fmla="*/ 0 60000 65536"/>
                <a:gd name="T7" fmla="*/ 0 60000 65536"/>
                <a:gd name="T8" fmla="*/ 0 60000 65536"/>
                <a:gd name="T9" fmla="*/ 0 w 28"/>
                <a:gd name="T10" fmla="*/ 0 h 19"/>
                <a:gd name="T11" fmla="*/ 28 w 28"/>
                <a:gd name="T12" fmla="*/ 19 h 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9">
                  <a:moveTo>
                    <a:pt x="0" y="19"/>
                  </a:moveTo>
                  <a:cubicBezTo>
                    <a:pt x="9" y="13"/>
                    <a:pt x="28" y="0"/>
                    <a:pt x="28" y="0"/>
                  </a:cubicBezTo>
                  <a:cubicBezTo>
                    <a:pt x="28" y="0"/>
                    <a:pt x="9" y="13"/>
                    <a:pt x="0" y="19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2293" name="Rectangle 17"/>
          <p:cNvSpPr>
            <a:spLocks noChangeArrowheads="1"/>
          </p:cNvSpPr>
          <p:nvPr/>
        </p:nvSpPr>
        <p:spPr bwMode="auto">
          <a:xfrm>
            <a:off x="611188" y="5319713"/>
            <a:ext cx="7923212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ko-KR" altLang="en-US" sz="20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만약 순환 호출을 멈추는 부분이 없다면</a:t>
            </a:r>
            <a:r>
              <a:rPr lang="en-US" altLang="ko-KR" sz="20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?.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ko-KR" altLang="en-US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시스템 오류가 발생할 때까지 무한정 호출하게 된다</a:t>
            </a:r>
            <a:r>
              <a:rPr lang="en-US" altLang="ko-KR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7153597"/>
              </p:ext>
            </p:extLst>
          </p:nvPr>
        </p:nvGraphicFramePr>
        <p:xfrm>
          <a:off x="1646675" y="1448780"/>
          <a:ext cx="5189537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38400" imgH="457200" progId="Equation.3">
                  <p:embed/>
                </p:oleObj>
              </mc:Choice>
              <mc:Fallback>
                <p:oleObj name="Equation" r:id="rId2" imgW="24384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675" y="1448780"/>
                        <a:ext cx="5189537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팩토리얼의 반복적 구현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646237" y="2727697"/>
            <a:ext cx="5851525" cy="341632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sz="2400" b="1" dirty="0" err="1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int</a:t>
            </a:r>
            <a:r>
              <a:rPr lang="en-US" altLang="ko-KR" sz="2400" dirty="0">
                <a:latin typeface="¹ÙÅÁ" charset="0"/>
                <a:ea typeface="MS UI Gothic" pitchFamily="34" charset="-128"/>
              </a:rPr>
              <a:t> </a:t>
            </a:r>
            <a:r>
              <a:rPr lang="en-US" altLang="ko-KR" sz="2400" dirty="0" err="1">
                <a:latin typeface="¹ÙÅÁ" charset="0"/>
                <a:ea typeface="MS UI Gothic" pitchFamily="34" charset="-128"/>
              </a:rPr>
              <a:t>factorial_iter</a:t>
            </a:r>
            <a:r>
              <a:rPr lang="en-US" altLang="ko-KR" sz="2400" dirty="0">
                <a:latin typeface="¹ÙÅÁ" charset="0"/>
                <a:ea typeface="MS UI Gothic" pitchFamily="34" charset="-128"/>
              </a:rPr>
              <a:t>(</a:t>
            </a:r>
            <a:r>
              <a:rPr lang="en-US" altLang="ko-KR" sz="2400" b="1" dirty="0" err="1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int</a:t>
            </a:r>
            <a:r>
              <a:rPr lang="en-US" altLang="ko-KR" sz="2400" dirty="0">
                <a:latin typeface="¹ÙÅÁ" charset="0"/>
                <a:ea typeface="MS UI Gothic" pitchFamily="34" charset="-128"/>
              </a:rPr>
              <a:t> n)</a:t>
            </a:r>
            <a:endParaRPr lang="en-US" altLang="ko-KR" sz="2400" dirty="0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 sz="2400" dirty="0">
                <a:latin typeface="¹ÙÅÁ" charset="0"/>
                <a:ea typeface="MS UI Gothic" pitchFamily="34" charset="-128"/>
              </a:rPr>
              <a:t>{</a:t>
            </a:r>
            <a:endParaRPr lang="en-US" altLang="ko-KR" sz="2400" dirty="0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 sz="2400" dirty="0">
                <a:latin typeface="¹ÙÅÁ" charset="0"/>
                <a:ea typeface="MS UI Gothic" pitchFamily="34" charset="-128"/>
              </a:rPr>
              <a:t>       </a:t>
            </a:r>
            <a:r>
              <a:rPr lang="en-US" altLang="ko-KR" sz="2400" b="1" dirty="0" err="1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int</a:t>
            </a:r>
            <a:r>
              <a:rPr lang="en-US" altLang="ko-KR" sz="2400" dirty="0">
                <a:latin typeface="¹ÙÅÁ" charset="0"/>
                <a:ea typeface="MS UI Gothic" pitchFamily="34" charset="-128"/>
              </a:rPr>
              <a:t> k, v=1;</a:t>
            </a:r>
          </a:p>
          <a:p>
            <a:pPr algn="just" eaLnBrk="1" hangingPunct="1"/>
            <a:endParaRPr lang="en-US" altLang="ko-KR" sz="2400" dirty="0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 sz="2400" dirty="0">
                <a:latin typeface="¹ÙÅÁ" charset="0"/>
                <a:ea typeface="MS UI Gothic" pitchFamily="34" charset="-128"/>
              </a:rPr>
              <a:t>       </a:t>
            </a:r>
            <a:r>
              <a:rPr lang="en-US" altLang="ko-KR" sz="2400" b="1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for</a:t>
            </a:r>
            <a:r>
              <a:rPr lang="en-US" altLang="ko-KR" sz="2400" dirty="0">
                <a:latin typeface="¹ÙÅÁ" charset="0"/>
                <a:ea typeface="MS UI Gothic" pitchFamily="34" charset="-128"/>
              </a:rPr>
              <a:t>(k=n; k&gt;0; k--)</a:t>
            </a:r>
            <a:endParaRPr lang="en-US" altLang="ko-KR" sz="2400" dirty="0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 sz="2400" dirty="0">
                <a:latin typeface="¹ÙÅÁ" charset="0"/>
                <a:ea typeface="MS UI Gothic" pitchFamily="34" charset="-128"/>
              </a:rPr>
              <a:t>              v = v*k;</a:t>
            </a:r>
          </a:p>
          <a:p>
            <a:pPr algn="just" eaLnBrk="1" hangingPunct="1"/>
            <a:endParaRPr lang="en-US" altLang="ko-KR" sz="2400" dirty="0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 sz="2400" dirty="0">
                <a:latin typeface="¹ÙÅÁ" charset="0"/>
                <a:ea typeface="MS UI Gothic" pitchFamily="34" charset="-128"/>
              </a:rPr>
              <a:t>       </a:t>
            </a:r>
            <a:r>
              <a:rPr lang="en-US" altLang="ko-KR" sz="2400" b="1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return</a:t>
            </a:r>
            <a:r>
              <a:rPr lang="en-US" altLang="ko-KR" sz="2400" dirty="0">
                <a:latin typeface="¹ÙÅÁ" charset="0"/>
                <a:ea typeface="MS UI Gothic" pitchFamily="34" charset="-128"/>
              </a:rPr>
              <a:t>(v);</a:t>
            </a:r>
            <a:endParaRPr lang="en-US" altLang="ko-KR" sz="2400" dirty="0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 sz="2400" dirty="0">
                <a:latin typeface="¹ÙÅÁ" charset="0"/>
                <a:ea typeface="MS UI Gothic" pitchFamily="34" charset="-128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154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7923213" cy="1828800"/>
          </a:xfrm>
        </p:spPr>
        <p:txBody>
          <a:bodyPr/>
          <a:lstStyle/>
          <a:p>
            <a:pPr eaLnBrk="1" hangingPunct="1"/>
            <a:r>
              <a:rPr lang="ko-KR" altLang="en-US" dirty="0"/>
              <a:t>컴퓨터에서의 되풀이 </a:t>
            </a:r>
          </a:p>
          <a:p>
            <a:pPr lvl="1" eaLnBrk="1" hangingPunct="1"/>
            <a:r>
              <a:rPr lang="ko-KR" altLang="en-US" dirty="0"/>
              <a:t>순환</a:t>
            </a:r>
            <a:r>
              <a:rPr lang="en-US" altLang="ko-KR" dirty="0"/>
              <a:t>(recursion): </a:t>
            </a:r>
            <a:r>
              <a:rPr lang="ko-KR" altLang="en-US" dirty="0"/>
              <a:t>순환 호출 이용</a:t>
            </a:r>
          </a:p>
          <a:p>
            <a:pPr lvl="1" eaLnBrk="1" hangingPunct="1"/>
            <a:r>
              <a:rPr lang="ko-KR" altLang="en-US" dirty="0"/>
              <a:t>반복</a:t>
            </a:r>
            <a:r>
              <a:rPr lang="en-US" altLang="ko-KR" dirty="0"/>
              <a:t>(iteration): for</a:t>
            </a:r>
            <a:r>
              <a:rPr lang="ko-KR" altLang="en-US" dirty="0"/>
              <a:t>나 </a:t>
            </a:r>
            <a:r>
              <a:rPr lang="en-US" altLang="ko-KR" dirty="0"/>
              <a:t>while</a:t>
            </a:r>
            <a:r>
              <a:rPr lang="ko-KR" altLang="en-US" dirty="0"/>
              <a:t>을 이용한 반복</a:t>
            </a:r>
          </a:p>
          <a:p>
            <a:pPr eaLnBrk="1" hangingPunct="1"/>
            <a:r>
              <a:rPr lang="ko-KR" altLang="en-US" dirty="0"/>
              <a:t>대부분의 순환은 반복으로 바꾸어 작성할 수 있다</a:t>
            </a:r>
            <a:endParaRPr lang="en-US" altLang="ko-KR" dirty="0"/>
          </a:p>
        </p:txBody>
      </p:sp>
      <p:sp>
        <p:nvSpPr>
          <p:cNvPr id="13314" name="Rectangle 15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순환 </a:t>
            </a:r>
            <a:r>
              <a:rPr lang="en-US" altLang="ko-KR"/>
              <a:t>&lt;-&gt; </a:t>
            </a:r>
            <a:r>
              <a:rPr lang="ko-KR" altLang="en-US"/>
              <a:t>반복</a:t>
            </a:r>
          </a:p>
        </p:txBody>
      </p:sp>
      <p:grpSp>
        <p:nvGrpSpPr>
          <p:cNvPr id="13316" name="Group 155"/>
          <p:cNvGrpSpPr>
            <a:grpSpLocks/>
          </p:cNvGrpSpPr>
          <p:nvPr/>
        </p:nvGrpSpPr>
        <p:grpSpPr bwMode="auto">
          <a:xfrm>
            <a:off x="4211638" y="3833813"/>
            <a:ext cx="3960812" cy="2430462"/>
            <a:chOff x="204" y="617"/>
            <a:chExt cx="5125" cy="2541"/>
          </a:xfrm>
        </p:grpSpPr>
        <p:pic>
          <p:nvPicPr>
            <p:cNvPr id="13318" name="Picture 156" descr="MCj03380460000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1842"/>
              <a:ext cx="1246" cy="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19" name="AutoShape 157"/>
            <p:cNvSpPr>
              <a:spLocks noChangeArrowheads="1"/>
            </p:cNvSpPr>
            <p:nvPr/>
          </p:nvSpPr>
          <p:spPr bwMode="auto">
            <a:xfrm>
              <a:off x="204" y="617"/>
              <a:ext cx="952" cy="1134"/>
            </a:xfrm>
            <a:prstGeom prst="wedgeEllipseCallout">
              <a:avLst>
                <a:gd name="adj1" fmla="val 24685"/>
                <a:gd name="adj2" fmla="val 61463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900">
                  <a:latin typeface="굴림" panose="020B0600000101010101" pitchFamily="50" charset="-127"/>
                  <a:ea typeface="굴림" panose="020B0600000101010101" pitchFamily="50" charset="-127"/>
                </a:rPr>
                <a:t>1!=1</a:t>
              </a:r>
            </a:p>
            <a:p>
              <a:pPr eaLnBrk="1" hangingPunct="1"/>
              <a:r>
                <a:rPr lang="en-US" altLang="ko-KR" sz="900">
                  <a:latin typeface="굴림" panose="020B0600000101010101" pitchFamily="50" charset="-127"/>
                  <a:ea typeface="굴림" panose="020B0600000101010101" pitchFamily="50" charset="-127"/>
                </a:rPr>
                <a:t>2!=2</a:t>
              </a:r>
            </a:p>
            <a:p>
              <a:pPr eaLnBrk="1" hangingPunct="1"/>
              <a:r>
                <a:rPr lang="en-US" altLang="ko-KR" sz="900">
                  <a:latin typeface="굴림" panose="020B0600000101010101" pitchFamily="50" charset="-127"/>
                  <a:ea typeface="굴림" panose="020B0600000101010101" pitchFamily="50" charset="-127"/>
                </a:rPr>
                <a:t>3!=6</a:t>
              </a:r>
            </a:p>
            <a:p>
              <a:pPr eaLnBrk="1" hangingPunct="1"/>
              <a:r>
                <a:rPr lang="en-US" altLang="ko-KR" sz="900">
                  <a:latin typeface="굴림" panose="020B0600000101010101" pitchFamily="50" charset="-127"/>
                  <a:ea typeface="굴림" panose="020B0600000101010101" pitchFamily="50" charset="-127"/>
                </a:rPr>
                <a:t>…</a:t>
              </a:r>
            </a:p>
          </p:txBody>
        </p:sp>
        <p:sp>
          <p:nvSpPr>
            <p:cNvPr id="13320" name="AutoShape 158"/>
            <p:cNvSpPr>
              <a:spLocks noChangeArrowheads="1"/>
            </p:cNvSpPr>
            <p:nvPr/>
          </p:nvSpPr>
          <p:spPr bwMode="auto">
            <a:xfrm>
              <a:off x="1882" y="708"/>
              <a:ext cx="1088" cy="952"/>
            </a:xfrm>
            <a:prstGeom prst="wedgeEllipseCallout">
              <a:avLst>
                <a:gd name="adj1" fmla="val -7171"/>
                <a:gd name="adj2" fmla="val 71639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900">
                  <a:latin typeface="굴림" panose="020B0600000101010101" pitchFamily="50" charset="-127"/>
                  <a:ea typeface="굴림" panose="020B0600000101010101" pitchFamily="50" charset="-127"/>
                </a:rPr>
                <a:t>3!</a:t>
              </a:r>
              <a:r>
                <a:rPr lang="ko-KR" altLang="en-US" sz="900">
                  <a:latin typeface="굴림" panose="020B0600000101010101" pitchFamily="50" charset="-127"/>
                  <a:ea typeface="굴림" panose="020B0600000101010101" pitchFamily="50" charset="-127"/>
                </a:rPr>
                <a:t>를 </a:t>
              </a:r>
            </a:p>
            <a:p>
              <a:pPr eaLnBrk="1" hangingPunct="1"/>
              <a:r>
                <a:rPr lang="ko-KR" altLang="en-US" sz="900">
                  <a:latin typeface="굴림" panose="020B0600000101010101" pitchFamily="50" charset="-127"/>
                  <a:ea typeface="굴림" panose="020B0600000101010101" pitchFamily="50" charset="-127"/>
                </a:rPr>
                <a:t>계산하려면 </a:t>
              </a:r>
            </a:p>
            <a:p>
              <a:pPr eaLnBrk="1" hangingPunct="1"/>
              <a:r>
                <a:rPr lang="en-US" altLang="ko-KR" sz="900">
                  <a:latin typeface="굴림" panose="020B0600000101010101" pitchFamily="50" charset="-127"/>
                  <a:ea typeface="굴림" panose="020B0600000101010101" pitchFamily="50" charset="-127"/>
                </a:rPr>
                <a:t>3! = 3*2!</a:t>
              </a:r>
            </a:p>
          </p:txBody>
        </p:sp>
        <p:sp>
          <p:nvSpPr>
            <p:cNvPr id="13321" name="Line 159"/>
            <p:cNvSpPr>
              <a:spLocks noChangeShapeType="1"/>
            </p:cNvSpPr>
            <p:nvPr/>
          </p:nvSpPr>
          <p:spPr bwMode="auto">
            <a:xfrm>
              <a:off x="2789" y="2250"/>
              <a:ext cx="31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3322" name="Line 160"/>
            <p:cNvSpPr>
              <a:spLocks noChangeShapeType="1"/>
            </p:cNvSpPr>
            <p:nvPr/>
          </p:nvSpPr>
          <p:spPr bwMode="auto">
            <a:xfrm>
              <a:off x="3787" y="2250"/>
              <a:ext cx="31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3323" name="AutoShape 161"/>
            <p:cNvSpPr>
              <a:spLocks noChangeArrowheads="1"/>
            </p:cNvSpPr>
            <p:nvPr/>
          </p:nvSpPr>
          <p:spPr bwMode="auto">
            <a:xfrm>
              <a:off x="3198" y="663"/>
              <a:ext cx="1180" cy="954"/>
            </a:xfrm>
            <a:prstGeom prst="wedgeEllipseCallout">
              <a:avLst>
                <a:gd name="adj1" fmla="val -22287"/>
                <a:gd name="adj2" fmla="val 69810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900">
                  <a:latin typeface="굴림" panose="020B0600000101010101" pitchFamily="50" charset="-127"/>
                  <a:ea typeface="굴림" panose="020B0600000101010101" pitchFamily="50" charset="-127"/>
                </a:rPr>
                <a:t>2!</a:t>
              </a:r>
              <a:r>
                <a:rPr lang="ko-KR" altLang="en-US" sz="900">
                  <a:latin typeface="굴림" panose="020B0600000101010101" pitchFamily="50" charset="-127"/>
                  <a:ea typeface="굴림" panose="020B0600000101010101" pitchFamily="50" charset="-127"/>
                </a:rPr>
                <a:t>를 </a:t>
              </a:r>
            </a:p>
            <a:p>
              <a:pPr eaLnBrk="1" hangingPunct="1"/>
              <a:r>
                <a:rPr lang="ko-KR" altLang="en-US" sz="900">
                  <a:latin typeface="굴림" panose="020B0600000101010101" pitchFamily="50" charset="-127"/>
                  <a:ea typeface="굴림" panose="020B0600000101010101" pitchFamily="50" charset="-127"/>
                </a:rPr>
                <a:t>계산하려면 </a:t>
              </a:r>
            </a:p>
            <a:p>
              <a:pPr eaLnBrk="1" hangingPunct="1"/>
              <a:r>
                <a:rPr lang="en-US" altLang="ko-KR" sz="900">
                  <a:latin typeface="굴림" panose="020B0600000101010101" pitchFamily="50" charset="-127"/>
                  <a:ea typeface="굴림" panose="020B0600000101010101" pitchFamily="50" charset="-127"/>
                </a:rPr>
                <a:t>2! = 2*1! </a:t>
              </a:r>
            </a:p>
          </p:txBody>
        </p:sp>
        <p:sp>
          <p:nvSpPr>
            <p:cNvPr id="13324" name="AutoShape 162"/>
            <p:cNvSpPr>
              <a:spLocks noChangeArrowheads="1"/>
            </p:cNvSpPr>
            <p:nvPr/>
          </p:nvSpPr>
          <p:spPr bwMode="auto">
            <a:xfrm>
              <a:off x="4558" y="662"/>
              <a:ext cx="771" cy="952"/>
            </a:xfrm>
            <a:prstGeom prst="wedgeEllipseCallout">
              <a:avLst>
                <a:gd name="adj1" fmla="val -59597"/>
                <a:gd name="adj2" fmla="val 72898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900">
                  <a:latin typeface="굴림" panose="020B0600000101010101" pitchFamily="50" charset="-127"/>
                  <a:ea typeface="굴림" panose="020B0600000101010101" pitchFamily="50" charset="-127"/>
                </a:rPr>
                <a:t>1!</a:t>
              </a:r>
              <a:r>
                <a:rPr lang="ko-KR" altLang="en-US" sz="900">
                  <a:latin typeface="굴림" panose="020B0600000101010101" pitchFamily="50" charset="-127"/>
                  <a:ea typeface="굴림" panose="020B0600000101010101" pitchFamily="50" charset="-127"/>
                </a:rPr>
                <a:t>은 </a:t>
              </a:r>
              <a:r>
                <a:rPr lang="en-US" altLang="ko-KR" sz="900">
                  <a:latin typeface="굴림" panose="020B0600000101010101" pitchFamily="50" charset="-127"/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13325" name="Line 163"/>
            <p:cNvSpPr>
              <a:spLocks noChangeShapeType="1"/>
            </p:cNvSpPr>
            <p:nvPr/>
          </p:nvSpPr>
          <p:spPr bwMode="auto">
            <a:xfrm flipH="1">
              <a:off x="2789" y="2386"/>
              <a:ext cx="31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3326" name="Line 164"/>
            <p:cNvSpPr>
              <a:spLocks noChangeShapeType="1"/>
            </p:cNvSpPr>
            <p:nvPr/>
          </p:nvSpPr>
          <p:spPr bwMode="auto">
            <a:xfrm flipH="1">
              <a:off x="3787" y="2431"/>
              <a:ext cx="31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grpSp>
          <p:nvGrpSpPr>
            <p:cNvPr id="13327" name="Group 165"/>
            <p:cNvGrpSpPr>
              <a:grpSpLocks/>
            </p:cNvGrpSpPr>
            <p:nvPr/>
          </p:nvGrpSpPr>
          <p:grpSpPr bwMode="auto">
            <a:xfrm>
              <a:off x="2154" y="1979"/>
              <a:ext cx="590" cy="861"/>
              <a:chOff x="4377" y="3312"/>
              <a:chExt cx="439" cy="640"/>
            </a:xfrm>
          </p:grpSpPr>
          <p:sp>
            <p:nvSpPr>
              <p:cNvPr id="13396" name="Freeform 166"/>
              <p:cNvSpPr>
                <a:spLocks/>
              </p:cNvSpPr>
              <p:nvPr/>
            </p:nvSpPr>
            <p:spPr bwMode="auto">
              <a:xfrm>
                <a:off x="4706" y="3557"/>
                <a:ext cx="45" cy="34"/>
              </a:xfrm>
              <a:custGeom>
                <a:avLst/>
                <a:gdLst>
                  <a:gd name="T0" fmla="*/ 0 w 681"/>
                  <a:gd name="T1" fmla="*/ 0 h 511"/>
                  <a:gd name="T2" fmla="*/ 0 w 681"/>
                  <a:gd name="T3" fmla="*/ 0 h 511"/>
                  <a:gd name="T4" fmla="*/ 0 w 681"/>
                  <a:gd name="T5" fmla="*/ 0 h 511"/>
                  <a:gd name="T6" fmla="*/ 0 w 681"/>
                  <a:gd name="T7" fmla="*/ 0 h 511"/>
                  <a:gd name="T8" fmla="*/ 0 w 681"/>
                  <a:gd name="T9" fmla="*/ 0 h 511"/>
                  <a:gd name="T10" fmla="*/ 0 w 681"/>
                  <a:gd name="T11" fmla="*/ 0 h 511"/>
                  <a:gd name="T12" fmla="*/ 0 w 681"/>
                  <a:gd name="T13" fmla="*/ 0 h 511"/>
                  <a:gd name="T14" fmla="*/ 0 w 681"/>
                  <a:gd name="T15" fmla="*/ 0 h 511"/>
                  <a:gd name="T16" fmla="*/ 0 w 681"/>
                  <a:gd name="T17" fmla="*/ 0 h 511"/>
                  <a:gd name="T18" fmla="*/ 0 w 681"/>
                  <a:gd name="T19" fmla="*/ 0 h 511"/>
                  <a:gd name="T20" fmla="*/ 0 w 681"/>
                  <a:gd name="T21" fmla="*/ 0 h 511"/>
                  <a:gd name="T22" fmla="*/ 0 w 681"/>
                  <a:gd name="T23" fmla="*/ 0 h 511"/>
                  <a:gd name="T24" fmla="*/ 0 w 681"/>
                  <a:gd name="T25" fmla="*/ 0 h 511"/>
                  <a:gd name="T26" fmla="*/ 0 w 681"/>
                  <a:gd name="T27" fmla="*/ 0 h 511"/>
                  <a:gd name="T28" fmla="*/ 0 w 681"/>
                  <a:gd name="T29" fmla="*/ 0 h 511"/>
                  <a:gd name="T30" fmla="*/ 0 w 681"/>
                  <a:gd name="T31" fmla="*/ 0 h 511"/>
                  <a:gd name="T32" fmla="*/ 0 w 681"/>
                  <a:gd name="T33" fmla="*/ 0 h 511"/>
                  <a:gd name="T34" fmla="*/ 0 w 681"/>
                  <a:gd name="T35" fmla="*/ 0 h 511"/>
                  <a:gd name="T36" fmla="*/ 0 w 681"/>
                  <a:gd name="T37" fmla="*/ 0 h 511"/>
                  <a:gd name="T38" fmla="*/ 0 w 681"/>
                  <a:gd name="T39" fmla="*/ 0 h 511"/>
                  <a:gd name="T40" fmla="*/ 0 w 681"/>
                  <a:gd name="T41" fmla="*/ 0 h 511"/>
                  <a:gd name="T42" fmla="*/ 0 w 681"/>
                  <a:gd name="T43" fmla="*/ 0 h 511"/>
                  <a:gd name="T44" fmla="*/ 0 w 681"/>
                  <a:gd name="T45" fmla="*/ 0 h 511"/>
                  <a:gd name="T46" fmla="*/ 0 w 681"/>
                  <a:gd name="T47" fmla="*/ 0 h 511"/>
                  <a:gd name="T48" fmla="*/ 0 w 681"/>
                  <a:gd name="T49" fmla="*/ 0 h 511"/>
                  <a:gd name="T50" fmla="*/ 0 w 681"/>
                  <a:gd name="T51" fmla="*/ 0 h 511"/>
                  <a:gd name="T52" fmla="*/ 0 w 681"/>
                  <a:gd name="T53" fmla="*/ 0 h 511"/>
                  <a:gd name="T54" fmla="*/ 0 w 681"/>
                  <a:gd name="T55" fmla="*/ 0 h 511"/>
                  <a:gd name="T56" fmla="*/ 0 w 681"/>
                  <a:gd name="T57" fmla="*/ 0 h 511"/>
                  <a:gd name="T58" fmla="*/ 0 w 681"/>
                  <a:gd name="T59" fmla="*/ 0 h 511"/>
                  <a:gd name="T60" fmla="*/ 0 w 681"/>
                  <a:gd name="T61" fmla="*/ 0 h 511"/>
                  <a:gd name="T62" fmla="*/ 0 w 681"/>
                  <a:gd name="T63" fmla="*/ 0 h 511"/>
                  <a:gd name="T64" fmla="*/ 0 w 681"/>
                  <a:gd name="T65" fmla="*/ 0 h 511"/>
                  <a:gd name="T66" fmla="*/ 0 w 681"/>
                  <a:gd name="T67" fmla="*/ 0 h 511"/>
                  <a:gd name="T68" fmla="*/ 0 w 681"/>
                  <a:gd name="T69" fmla="*/ 0 h 511"/>
                  <a:gd name="T70" fmla="*/ 0 w 681"/>
                  <a:gd name="T71" fmla="*/ 0 h 511"/>
                  <a:gd name="T72" fmla="*/ 0 w 681"/>
                  <a:gd name="T73" fmla="*/ 0 h 511"/>
                  <a:gd name="T74" fmla="*/ 0 w 681"/>
                  <a:gd name="T75" fmla="*/ 0 h 511"/>
                  <a:gd name="T76" fmla="*/ 0 w 681"/>
                  <a:gd name="T77" fmla="*/ 0 h 51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681"/>
                  <a:gd name="T118" fmla="*/ 0 h 511"/>
                  <a:gd name="T119" fmla="*/ 681 w 681"/>
                  <a:gd name="T120" fmla="*/ 511 h 51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681" h="511">
                    <a:moveTo>
                      <a:pt x="0" y="0"/>
                    </a:moveTo>
                    <a:lnTo>
                      <a:pt x="3" y="2"/>
                    </a:lnTo>
                    <a:lnTo>
                      <a:pt x="14" y="9"/>
                    </a:lnTo>
                    <a:lnTo>
                      <a:pt x="31" y="20"/>
                    </a:lnTo>
                    <a:lnTo>
                      <a:pt x="57" y="35"/>
                    </a:lnTo>
                    <a:lnTo>
                      <a:pt x="89" y="52"/>
                    </a:lnTo>
                    <a:lnTo>
                      <a:pt x="127" y="71"/>
                    </a:lnTo>
                    <a:lnTo>
                      <a:pt x="174" y="92"/>
                    </a:lnTo>
                    <a:lnTo>
                      <a:pt x="227" y="114"/>
                    </a:lnTo>
                    <a:lnTo>
                      <a:pt x="288" y="135"/>
                    </a:lnTo>
                    <a:lnTo>
                      <a:pt x="358" y="158"/>
                    </a:lnTo>
                    <a:lnTo>
                      <a:pt x="430" y="180"/>
                    </a:lnTo>
                    <a:lnTo>
                      <a:pt x="500" y="201"/>
                    </a:lnTo>
                    <a:lnTo>
                      <a:pt x="564" y="219"/>
                    </a:lnTo>
                    <a:lnTo>
                      <a:pt x="615" y="232"/>
                    </a:lnTo>
                    <a:lnTo>
                      <a:pt x="649" y="242"/>
                    </a:lnTo>
                    <a:lnTo>
                      <a:pt x="662" y="245"/>
                    </a:lnTo>
                    <a:lnTo>
                      <a:pt x="681" y="511"/>
                    </a:lnTo>
                    <a:lnTo>
                      <a:pt x="671" y="510"/>
                    </a:lnTo>
                    <a:lnTo>
                      <a:pt x="647" y="506"/>
                    </a:lnTo>
                    <a:lnTo>
                      <a:pt x="608" y="501"/>
                    </a:lnTo>
                    <a:lnTo>
                      <a:pt x="557" y="491"/>
                    </a:lnTo>
                    <a:lnTo>
                      <a:pt x="527" y="485"/>
                    </a:lnTo>
                    <a:lnTo>
                      <a:pt x="495" y="478"/>
                    </a:lnTo>
                    <a:lnTo>
                      <a:pt x="461" y="469"/>
                    </a:lnTo>
                    <a:lnTo>
                      <a:pt x="426" y="460"/>
                    </a:lnTo>
                    <a:lnTo>
                      <a:pt x="390" y="449"/>
                    </a:lnTo>
                    <a:lnTo>
                      <a:pt x="352" y="436"/>
                    </a:lnTo>
                    <a:lnTo>
                      <a:pt x="314" y="422"/>
                    </a:lnTo>
                    <a:lnTo>
                      <a:pt x="274" y="407"/>
                    </a:lnTo>
                    <a:lnTo>
                      <a:pt x="232" y="389"/>
                    </a:lnTo>
                    <a:lnTo>
                      <a:pt x="191" y="370"/>
                    </a:lnTo>
                    <a:lnTo>
                      <a:pt x="152" y="352"/>
                    </a:lnTo>
                    <a:lnTo>
                      <a:pt x="117" y="336"/>
                    </a:lnTo>
                    <a:lnTo>
                      <a:pt x="89" y="323"/>
                    </a:lnTo>
                    <a:lnTo>
                      <a:pt x="66" y="312"/>
                    </a:lnTo>
                    <a:lnTo>
                      <a:pt x="52" y="305"/>
                    </a:lnTo>
                    <a:lnTo>
                      <a:pt x="47" y="3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BBC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3397" name="Freeform 167"/>
              <p:cNvSpPr>
                <a:spLocks/>
              </p:cNvSpPr>
              <p:nvPr/>
            </p:nvSpPr>
            <p:spPr bwMode="auto">
              <a:xfrm>
                <a:off x="4427" y="3875"/>
                <a:ext cx="90" cy="18"/>
              </a:xfrm>
              <a:custGeom>
                <a:avLst/>
                <a:gdLst>
                  <a:gd name="T0" fmla="*/ 0 w 1352"/>
                  <a:gd name="T1" fmla="*/ 0 h 264"/>
                  <a:gd name="T2" fmla="*/ 0 w 1352"/>
                  <a:gd name="T3" fmla="*/ 0 h 264"/>
                  <a:gd name="T4" fmla="*/ 0 w 1352"/>
                  <a:gd name="T5" fmla="*/ 0 h 264"/>
                  <a:gd name="T6" fmla="*/ 0 w 1352"/>
                  <a:gd name="T7" fmla="*/ 0 h 264"/>
                  <a:gd name="T8" fmla="*/ 0 w 1352"/>
                  <a:gd name="T9" fmla="*/ 0 h 264"/>
                  <a:gd name="T10" fmla="*/ 0 w 1352"/>
                  <a:gd name="T11" fmla="*/ 0 h 264"/>
                  <a:gd name="T12" fmla="*/ 0 w 1352"/>
                  <a:gd name="T13" fmla="*/ 0 h 264"/>
                  <a:gd name="T14" fmla="*/ 0 w 1352"/>
                  <a:gd name="T15" fmla="*/ 0 h 264"/>
                  <a:gd name="T16" fmla="*/ 0 w 1352"/>
                  <a:gd name="T17" fmla="*/ 0 h 264"/>
                  <a:gd name="T18" fmla="*/ 0 w 1352"/>
                  <a:gd name="T19" fmla="*/ 0 h 264"/>
                  <a:gd name="T20" fmla="*/ 0 w 1352"/>
                  <a:gd name="T21" fmla="*/ 0 h 264"/>
                  <a:gd name="T22" fmla="*/ 0 w 1352"/>
                  <a:gd name="T23" fmla="*/ 0 h 264"/>
                  <a:gd name="T24" fmla="*/ 0 w 1352"/>
                  <a:gd name="T25" fmla="*/ 0 h 264"/>
                  <a:gd name="T26" fmla="*/ 0 w 1352"/>
                  <a:gd name="T27" fmla="*/ 0 h 264"/>
                  <a:gd name="T28" fmla="*/ 0 w 1352"/>
                  <a:gd name="T29" fmla="*/ 0 h 264"/>
                  <a:gd name="T30" fmla="*/ 0 w 1352"/>
                  <a:gd name="T31" fmla="*/ 0 h 264"/>
                  <a:gd name="T32" fmla="*/ 0 w 1352"/>
                  <a:gd name="T33" fmla="*/ 0 h 264"/>
                  <a:gd name="T34" fmla="*/ 0 w 1352"/>
                  <a:gd name="T35" fmla="*/ 0 h 264"/>
                  <a:gd name="T36" fmla="*/ 0 w 1352"/>
                  <a:gd name="T37" fmla="*/ 0 h 264"/>
                  <a:gd name="T38" fmla="*/ 0 w 1352"/>
                  <a:gd name="T39" fmla="*/ 0 h 264"/>
                  <a:gd name="T40" fmla="*/ 0 w 1352"/>
                  <a:gd name="T41" fmla="*/ 0 h 264"/>
                  <a:gd name="T42" fmla="*/ 0 w 1352"/>
                  <a:gd name="T43" fmla="*/ 0 h 264"/>
                  <a:gd name="T44" fmla="*/ 0 w 1352"/>
                  <a:gd name="T45" fmla="*/ 0 h 264"/>
                  <a:gd name="T46" fmla="*/ 0 w 1352"/>
                  <a:gd name="T47" fmla="*/ 0 h 264"/>
                  <a:gd name="T48" fmla="*/ 0 w 1352"/>
                  <a:gd name="T49" fmla="*/ 0 h 264"/>
                  <a:gd name="T50" fmla="*/ 0 w 1352"/>
                  <a:gd name="T51" fmla="*/ 0 h 264"/>
                  <a:gd name="T52" fmla="*/ 0 w 1352"/>
                  <a:gd name="T53" fmla="*/ 0 h 264"/>
                  <a:gd name="T54" fmla="*/ 0 w 1352"/>
                  <a:gd name="T55" fmla="*/ 0 h 264"/>
                  <a:gd name="T56" fmla="*/ 0 w 1352"/>
                  <a:gd name="T57" fmla="*/ 0 h 264"/>
                  <a:gd name="T58" fmla="*/ 0 w 1352"/>
                  <a:gd name="T59" fmla="*/ 0 h 264"/>
                  <a:gd name="T60" fmla="*/ 0 w 1352"/>
                  <a:gd name="T61" fmla="*/ 0 h 264"/>
                  <a:gd name="T62" fmla="*/ 0 w 1352"/>
                  <a:gd name="T63" fmla="*/ 0 h 264"/>
                  <a:gd name="T64" fmla="*/ 0 w 1352"/>
                  <a:gd name="T65" fmla="*/ 0 h 264"/>
                  <a:gd name="T66" fmla="*/ 0 w 1352"/>
                  <a:gd name="T67" fmla="*/ 0 h 264"/>
                  <a:gd name="T68" fmla="*/ 0 w 1352"/>
                  <a:gd name="T69" fmla="*/ 0 h 264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352"/>
                  <a:gd name="T106" fmla="*/ 0 h 264"/>
                  <a:gd name="T107" fmla="*/ 1352 w 1352"/>
                  <a:gd name="T108" fmla="*/ 264 h 264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352" h="264">
                    <a:moveTo>
                      <a:pt x="994" y="0"/>
                    </a:moveTo>
                    <a:lnTo>
                      <a:pt x="359" y="0"/>
                    </a:lnTo>
                    <a:lnTo>
                      <a:pt x="318" y="16"/>
                    </a:lnTo>
                    <a:lnTo>
                      <a:pt x="279" y="31"/>
                    </a:lnTo>
                    <a:lnTo>
                      <a:pt x="244" y="45"/>
                    </a:lnTo>
                    <a:lnTo>
                      <a:pt x="213" y="59"/>
                    </a:lnTo>
                    <a:lnTo>
                      <a:pt x="183" y="72"/>
                    </a:lnTo>
                    <a:lnTo>
                      <a:pt x="155" y="86"/>
                    </a:lnTo>
                    <a:lnTo>
                      <a:pt x="131" y="100"/>
                    </a:lnTo>
                    <a:lnTo>
                      <a:pt x="109" y="115"/>
                    </a:lnTo>
                    <a:lnTo>
                      <a:pt x="88" y="130"/>
                    </a:lnTo>
                    <a:lnTo>
                      <a:pt x="70" y="145"/>
                    </a:lnTo>
                    <a:lnTo>
                      <a:pt x="54" y="162"/>
                    </a:lnTo>
                    <a:lnTo>
                      <a:pt x="40" y="180"/>
                    </a:lnTo>
                    <a:lnTo>
                      <a:pt x="28" y="198"/>
                    </a:lnTo>
                    <a:lnTo>
                      <a:pt x="17" y="219"/>
                    </a:lnTo>
                    <a:lnTo>
                      <a:pt x="8" y="240"/>
                    </a:lnTo>
                    <a:lnTo>
                      <a:pt x="0" y="264"/>
                    </a:lnTo>
                    <a:lnTo>
                      <a:pt x="1352" y="264"/>
                    </a:lnTo>
                    <a:lnTo>
                      <a:pt x="1345" y="240"/>
                    </a:lnTo>
                    <a:lnTo>
                      <a:pt x="1335" y="219"/>
                    </a:lnTo>
                    <a:lnTo>
                      <a:pt x="1325" y="198"/>
                    </a:lnTo>
                    <a:lnTo>
                      <a:pt x="1312" y="180"/>
                    </a:lnTo>
                    <a:lnTo>
                      <a:pt x="1298" y="162"/>
                    </a:lnTo>
                    <a:lnTo>
                      <a:pt x="1282" y="145"/>
                    </a:lnTo>
                    <a:lnTo>
                      <a:pt x="1264" y="130"/>
                    </a:lnTo>
                    <a:lnTo>
                      <a:pt x="1244" y="115"/>
                    </a:lnTo>
                    <a:lnTo>
                      <a:pt x="1222" y="100"/>
                    </a:lnTo>
                    <a:lnTo>
                      <a:pt x="1196" y="86"/>
                    </a:lnTo>
                    <a:lnTo>
                      <a:pt x="1170" y="72"/>
                    </a:lnTo>
                    <a:lnTo>
                      <a:pt x="1140" y="59"/>
                    </a:lnTo>
                    <a:lnTo>
                      <a:pt x="1107" y="45"/>
                    </a:lnTo>
                    <a:lnTo>
                      <a:pt x="1072" y="31"/>
                    </a:lnTo>
                    <a:lnTo>
                      <a:pt x="1035" y="16"/>
                    </a:lnTo>
                    <a:lnTo>
                      <a:pt x="994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3398" name="Freeform 168"/>
              <p:cNvSpPr>
                <a:spLocks/>
              </p:cNvSpPr>
              <p:nvPr/>
            </p:nvSpPr>
            <p:spPr bwMode="auto">
              <a:xfrm>
                <a:off x="4426" y="3889"/>
                <a:ext cx="93" cy="38"/>
              </a:xfrm>
              <a:custGeom>
                <a:avLst/>
                <a:gdLst>
                  <a:gd name="T0" fmla="*/ 0 w 1399"/>
                  <a:gd name="T1" fmla="*/ 0 h 566"/>
                  <a:gd name="T2" fmla="*/ 0 w 1399"/>
                  <a:gd name="T3" fmla="*/ 0 h 566"/>
                  <a:gd name="T4" fmla="*/ 0 w 1399"/>
                  <a:gd name="T5" fmla="*/ 0 h 566"/>
                  <a:gd name="T6" fmla="*/ 0 w 1399"/>
                  <a:gd name="T7" fmla="*/ 0 h 566"/>
                  <a:gd name="T8" fmla="*/ 0 w 1399"/>
                  <a:gd name="T9" fmla="*/ 0 h 566"/>
                  <a:gd name="T10" fmla="*/ 0 w 1399"/>
                  <a:gd name="T11" fmla="*/ 0 h 566"/>
                  <a:gd name="T12" fmla="*/ 0 w 1399"/>
                  <a:gd name="T13" fmla="*/ 0 h 566"/>
                  <a:gd name="T14" fmla="*/ 0 w 1399"/>
                  <a:gd name="T15" fmla="*/ 0 h 566"/>
                  <a:gd name="T16" fmla="*/ 0 w 1399"/>
                  <a:gd name="T17" fmla="*/ 0 h 566"/>
                  <a:gd name="T18" fmla="*/ 0 w 1399"/>
                  <a:gd name="T19" fmla="*/ 0 h 566"/>
                  <a:gd name="T20" fmla="*/ 0 w 1399"/>
                  <a:gd name="T21" fmla="*/ 0 h 566"/>
                  <a:gd name="T22" fmla="*/ 0 w 1399"/>
                  <a:gd name="T23" fmla="*/ 0 h 566"/>
                  <a:gd name="T24" fmla="*/ 0 w 1399"/>
                  <a:gd name="T25" fmla="*/ 0 h 566"/>
                  <a:gd name="T26" fmla="*/ 0 w 1399"/>
                  <a:gd name="T27" fmla="*/ 0 h 566"/>
                  <a:gd name="T28" fmla="*/ 0 w 1399"/>
                  <a:gd name="T29" fmla="*/ 0 h 566"/>
                  <a:gd name="T30" fmla="*/ 0 w 1399"/>
                  <a:gd name="T31" fmla="*/ 0 h 566"/>
                  <a:gd name="T32" fmla="*/ 0 w 1399"/>
                  <a:gd name="T33" fmla="*/ 0 h 566"/>
                  <a:gd name="T34" fmla="*/ 0 w 1399"/>
                  <a:gd name="T35" fmla="*/ 0 h 566"/>
                  <a:gd name="T36" fmla="*/ 0 w 1399"/>
                  <a:gd name="T37" fmla="*/ 0 h 566"/>
                  <a:gd name="T38" fmla="*/ 0 w 1399"/>
                  <a:gd name="T39" fmla="*/ 0 h 566"/>
                  <a:gd name="T40" fmla="*/ 0 w 1399"/>
                  <a:gd name="T41" fmla="*/ 0 h 566"/>
                  <a:gd name="T42" fmla="*/ 0 w 1399"/>
                  <a:gd name="T43" fmla="*/ 0 h 566"/>
                  <a:gd name="T44" fmla="*/ 0 w 1399"/>
                  <a:gd name="T45" fmla="*/ 0 h 566"/>
                  <a:gd name="T46" fmla="*/ 0 w 1399"/>
                  <a:gd name="T47" fmla="*/ 0 h 566"/>
                  <a:gd name="T48" fmla="*/ 0 w 1399"/>
                  <a:gd name="T49" fmla="*/ 0 h 566"/>
                  <a:gd name="T50" fmla="*/ 0 w 1399"/>
                  <a:gd name="T51" fmla="*/ 0 h 566"/>
                  <a:gd name="T52" fmla="*/ 0 w 1399"/>
                  <a:gd name="T53" fmla="*/ 0 h 566"/>
                  <a:gd name="T54" fmla="*/ 0 w 1399"/>
                  <a:gd name="T55" fmla="*/ 0 h 566"/>
                  <a:gd name="T56" fmla="*/ 0 w 1399"/>
                  <a:gd name="T57" fmla="*/ 0 h 566"/>
                  <a:gd name="T58" fmla="*/ 0 w 1399"/>
                  <a:gd name="T59" fmla="*/ 0 h 566"/>
                  <a:gd name="T60" fmla="*/ 0 w 1399"/>
                  <a:gd name="T61" fmla="*/ 0 h 566"/>
                  <a:gd name="T62" fmla="*/ 0 w 1399"/>
                  <a:gd name="T63" fmla="*/ 0 h 566"/>
                  <a:gd name="T64" fmla="*/ 0 w 1399"/>
                  <a:gd name="T65" fmla="*/ 0 h 566"/>
                  <a:gd name="T66" fmla="*/ 0 w 1399"/>
                  <a:gd name="T67" fmla="*/ 0 h 566"/>
                  <a:gd name="T68" fmla="*/ 0 w 1399"/>
                  <a:gd name="T69" fmla="*/ 0 h 566"/>
                  <a:gd name="T70" fmla="*/ 0 w 1399"/>
                  <a:gd name="T71" fmla="*/ 0 h 566"/>
                  <a:gd name="T72" fmla="*/ 0 w 1399"/>
                  <a:gd name="T73" fmla="*/ 0 h 566"/>
                  <a:gd name="T74" fmla="*/ 0 w 1399"/>
                  <a:gd name="T75" fmla="*/ 0 h 566"/>
                  <a:gd name="T76" fmla="*/ 0 w 1399"/>
                  <a:gd name="T77" fmla="*/ 0 h 566"/>
                  <a:gd name="T78" fmla="*/ 0 w 1399"/>
                  <a:gd name="T79" fmla="*/ 0 h 566"/>
                  <a:gd name="T80" fmla="*/ 0 w 1399"/>
                  <a:gd name="T81" fmla="*/ 0 h 566"/>
                  <a:gd name="T82" fmla="*/ 0 w 1399"/>
                  <a:gd name="T83" fmla="*/ 0 h 566"/>
                  <a:gd name="T84" fmla="*/ 0 w 1399"/>
                  <a:gd name="T85" fmla="*/ 0 h 566"/>
                  <a:gd name="T86" fmla="*/ 0 w 1399"/>
                  <a:gd name="T87" fmla="*/ 0 h 566"/>
                  <a:gd name="T88" fmla="*/ 0 w 1399"/>
                  <a:gd name="T89" fmla="*/ 0 h 566"/>
                  <a:gd name="T90" fmla="*/ 0 w 1399"/>
                  <a:gd name="T91" fmla="*/ 0 h 566"/>
                  <a:gd name="T92" fmla="*/ 0 w 1399"/>
                  <a:gd name="T93" fmla="*/ 0 h 566"/>
                  <a:gd name="T94" fmla="*/ 0 w 1399"/>
                  <a:gd name="T95" fmla="*/ 0 h 566"/>
                  <a:gd name="T96" fmla="*/ 0 w 1399"/>
                  <a:gd name="T97" fmla="*/ 0 h 566"/>
                  <a:gd name="T98" fmla="*/ 0 w 1399"/>
                  <a:gd name="T99" fmla="*/ 0 h 566"/>
                  <a:gd name="T100" fmla="*/ 0 w 1399"/>
                  <a:gd name="T101" fmla="*/ 0 h 566"/>
                  <a:gd name="T102" fmla="*/ 0 w 1399"/>
                  <a:gd name="T103" fmla="*/ 0 h 566"/>
                  <a:gd name="T104" fmla="*/ 0 w 1399"/>
                  <a:gd name="T105" fmla="*/ 0 h 566"/>
                  <a:gd name="T106" fmla="*/ 0 w 1399"/>
                  <a:gd name="T107" fmla="*/ 0 h 566"/>
                  <a:gd name="T108" fmla="*/ 0 w 1399"/>
                  <a:gd name="T109" fmla="*/ 0 h 566"/>
                  <a:gd name="T110" fmla="*/ 0 w 1399"/>
                  <a:gd name="T111" fmla="*/ 0 h 566"/>
                  <a:gd name="T112" fmla="*/ 0 w 1399"/>
                  <a:gd name="T113" fmla="*/ 0 h 56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399"/>
                  <a:gd name="T172" fmla="*/ 0 h 566"/>
                  <a:gd name="T173" fmla="*/ 1399 w 1399"/>
                  <a:gd name="T174" fmla="*/ 566 h 56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399" h="566">
                    <a:moveTo>
                      <a:pt x="23" y="52"/>
                    </a:moveTo>
                    <a:lnTo>
                      <a:pt x="17" y="28"/>
                    </a:lnTo>
                    <a:lnTo>
                      <a:pt x="12" y="13"/>
                    </a:lnTo>
                    <a:lnTo>
                      <a:pt x="7" y="4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0" y="10"/>
                    </a:lnTo>
                    <a:lnTo>
                      <a:pt x="0" y="17"/>
                    </a:lnTo>
                    <a:lnTo>
                      <a:pt x="0" y="458"/>
                    </a:lnTo>
                    <a:lnTo>
                      <a:pt x="0" y="469"/>
                    </a:lnTo>
                    <a:lnTo>
                      <a:pt x="2" y="480"/>
                    </a:lnTo>
                    <a:lnTo>
                      <a:pt x="4" y="490"/>
                    </a:lnTo>
                    <a:lnTo>
                      <a:pt x="8" y="500"/>
                    </a:lnTo>
                    <a:lnTo>
                      <a:pt x="13" y="509"/>
                    </a:lnTo>
                    <a:lnTo>
                      <a:pt x="18" y="518"/>
                    </a:lnTo>
                    <a:lnTo>
                      <a:pt x="24" y="526"/>
                    </a:lnTo>
                    <a:lnTo>
                      <a:pt x="31" y="534"/>
                    </a:lnTo>
                    <a:lnTo>
                      <a:pt x="38" y="541"/>
                    </a:lnTo>
                    <a:lnTo>
                      <a:pt x="47" y="548"/>
                    </a:lnTo>
                    <a:lnTo>
                      <a:pt x="56" y="553"/>
                    </a:lnTo>
                    <a:lnTo>
                      <a:pt x="65" y="557"/>
                    </a:lnTo>
                    <a:lnTo>
                      <a:pt x="75" y="560"/>
                    </a:lnTo>
                    <a:lnTo>
                      <a:pt x="85" y="563"/>
                    </a:lnTo>
                    <a:lnTo>
                      <a:pt x="95" y="564"/>
                    </a:lnTo>
                    <a:lnTo>
                      <a:pt x="107" y="566"/>
                    </a:lnTo>
                    <a:lnTo>
                      <a:pt x="1292" y="566"/>
                    </a:lnTo>
                    <a:lnTo>
                      <a:pt x="1303" y="564"/>
                    </a:lnTo>
                    <a:lnTo>
                      <a:pt x="1314" y="563"/>
                    </a:lnTo>
                    <a:lnTo>
                      <a:pt x="1323" y="560"/>
                    </a:lnTo>
                    <a:lnTo>
                      <a:pt x="1334" y="557"/>
                    </a:lnTo>
                    <a:lnTo>
                      <a:pt x="1342" y="553"/>
                    </a:lnTo>
                    <a:lnTo>
                      <a:pt x="1352" y="548"/>
                    </a:lnTo>
                    <a:lnTo>
                      <a:pt x="1359" y="541"/>
                    </a:lnTo>
                    <a:lnTo>
                      <a:pt x="1368" y="534"/>
                    </a:lnTo>
                    <a:lnTo>
                      <a:pt x="1374" y="526"/>
                    </a:lnTo>
                    <a:lnTo>
                      <a:pt x="1381" y="518"/>
                    </a:lnTo>
                    <a:lnTo>
                      <a:pt x="1386" y="509"/>
                    </a:lnTo>
                    <a:lnTo>
                      <a:pt x="1390" y="500"/>
                    </a:lnTo>
                    <a:lnTo>
                      <a:pt x="1394" y="490"/>
                    </a:lnTo>
                    <a:lnTo>
                      <a:pt x="1397" y="480"/>
                    </a:lnTo>
                    <a:lnTo>
                      <a:pt x="1399" y="469"/>
                    </a:lnTo>
                    <a:lnTo>
                      <a:pt x="1399" y="458"/>
                    </a:lnTo>
                    <a:lnTo>
                      <a:pt x="1399" y="17"/>
                    </a:lnTo>
                    <a:lnTo>
                      <a:pt x="1399" y="10"/>
                    </a:lnTo>
                    <a:lnTo>
                      <a:pt x="1398" y="4"/>
                    </a:lnTo>
                    <a:lnTo>
                      <a:pt x="1397" y="2"/>
                    </a:lnTo>
                    <a:lnTo>
                      <a:pt x="1397" y="1"/>
                    </a:lnTo>
                    <a:lnTo>
                      <a:pt x="1396" y="0"/>
                    </a:lnTo>
                    <a:lnTo>
                      <a:pt x="1394" y="0"/>
                    </a:lnTo>
                    <a:lnTo>
                      <a:pt x="1391" y="4"/>
                    </a:lnTo>
                    <a:lnTo>
                      <a:pt x="1387" y="13"/>
                    </a:lnTo>
                    <a:lnTo>
                      <a:pt x="1382" y="28"/>
                    </a:lnTo>
                    <a:lnTo>
                      <a:pt x="1375" y="52"/>
                    </a:lnTo>
                    <a:lnTo>
                      <a:pt x="23" y="52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3399" name="Freeform 169"/>
              <p:cNvSpPr>
                <a:spLocks/>
              </p:cNvSpPr>
              <p:nvPr/>
            </p:nvSpPr>
            <p:spPr bwMode="auto">
              <a:xfrm>
                <a:off x="4568" y="3633"/>
                <a:ext cx="123" cy="65"/>
              </a:xfrm>
              <a:custGeom>
                <a:avLst/>
                <a:gdLst>
                  <a:gd name="T0" fmla="*/ 0 w 1853"/>
                  <a:gd name="T1" fmla="*/ 0 h 966"/>
                  <a:gd name="T2" fmla="*/ 0 w 1853"/>
                  <a:gd name="T3" fmla="*/ 0 h 966"/>
                  <a:gd name="T4" fmla="*/ 0 w 1853"/>
                  <a:gd name="T5" fmla="*/ 0 h 966"/>
                  <a:gd name="T6" fmla="*/ 0 w 1853"/>
                  <a:gd name="T7" fmla="*/ 0 h 966"/>
                  <a:gd name="T8" fmla="*/ 0 w 1853"/>
                  <a:gd name="T9" fmla="*/ 0 h 966"/>
                  <a:gd name="T10" fmla="*/ 0 w 1853"/>
                  <a:gd name="T11" fmla="*/ 0 h 966"/>
                  <a:gd name="T12" fmla="*/ 0 w 1853"/>
                  <a:gd name="T13" fmla="*/ 0 h 966"/>
                  <a:gd name="T14" fmla="*/ 0 w 1853"/>
                  <a:gd name="T15" fmla="*/ 0 h 966"/>
                  <a:gd name="T16" fmla="*/ 0 w 1853"/>
                  <a:gd name="T17" fmla="*/ 0 h 966"/>
                  <a:gd name="T18" fmla="*/ 0 w 1853"/>
                  <a:gd name="T19" fmla="*/ 0 h 966"/>
                  <a:gd name="T20" fmla="*/ 0 w 1853"/>
                  <a:gd name="T21" fmla="*/ 0 h 966"/>
                  <a:gd name="T22" fmla="*/ 0 w 1853"/>
                  <a:gd name="T23" fmla="*/ 0 h 966"/>
                  <a:gd name="T24" fmla="*/ 0 w 1853"/>
                  <a:gd name="T25" fmla="*/ 0 h 966"/>
                  <a:gd name="T26" fmla="*/ 0 w 1853"/>
                  <a:gd name="T27" fmla="*/ 0 h 966"/>
                  <a:gd name="T28" fmla="*/ 0 w 1853"/>
                  <a:gd name="T29" fmla="*/ 0 h 966"/>
                  <a:gd name="T30" fmla="*/ 0 w 1853"/>
                  <a:gd name="T31" fmla="*/ 0 h 966"/>
                  <a:gd name="T32" fmla="*/ 0 w 1853"/>
                  <a:gd name="T33" fmla="*/ 0 h 966"/>
                  <a:gd name="T34" fmla="*/ 0 w 1853"/>
                  <a:gd name="T35" fmla="*/ 0 h 966"/>
                  <a:gd name="T36" fmla="*/ 0 w 1853"/>
                  <a:gd name="T37" fmla="*/ 0 h 966"/>
                  <a:gd name="T38" fmla="*/ 0 w 1853"/>
                  <a:gd name="T39" fmla="*/ 0 h 966"/>
                  <a:gd name="T40" fmla="*/ 0 w 1853"/>
                  <a:gd name="T41" fmla="*/ 0 h 966"/>
                  <a:gd name="T42" fmla="*/ 0 w 1853"/>
                  <a:gd name="T43" fmla="*/ 0 h 966"/>
                  <a:gd name="T44" fmla="*/ 0 w 1853"/>
                  <a:gd name="T45" fmla="*/ 0 h 966"/>
                  <a:gd name="T46" fmla="*/ 0 w 1853"/>
                  <a:gd name="T47" fmla="*/ 0 h 966"/>
                  <a:gd name="T48" fmla="*/ 0 w 1853"/>
                  <a:gd name="T49" fmla="*/ 0 h 966"/>
                  <a:gd name="T50" fmla="*/ 0 w 1853"/>
                  <a:gd name="T51" fmla="*/ 0 h 966"/>
                  <a:gd name="T52" fmla="*/ 0 w 1853"/>
                  <a:gd name="T53" fmla="*/ 0 h 966"/>
                  <a:gd name="T54" fmla="*/ 0 w 1853"/>
                  <a:gd name="T55" fmla="*/ 0 h 966"/>
                  <a:gd name="T56" fmla="*/ 0 w 1853"/>
                  <a:gd name="T57" fmla="*/ 0 h 966"/>
                  <a:gd name="T58" fmla="*/ 0 w 1853"/>
                  <a:gd name="T59" fmla="*/ 0 h 966"/>
                  <a:gd name="T60" fmla="*/ 0 w 1853"/>
                  <a:gd name="T61" fmla="*/ 0 h 966"/>
                  <a:gd name="T62" fmla="*/ 0 w 1853"/>
                  <a:gd name="T63" fmla="*/ 0 h 966"/>
                  <a:gd name="T64" fmla="*/ 0 w 1853"/>
                  <a:gd name="T65" fmla="*/ 0 h 966"/>
                  <a:gd name="T66" fmla="*/ 0 w 1853"/>
                  <a:gd name="T67" fmla="*/ 0 h 966"/>
                  <a:gd name="T68" fmla="*/ 0 w 1853"/>
                  <a:gd name="T69" fmla="*/ 0 h 966"/>
                  <a:gd name="T70" fmla="*/ 0 w 1853"/>
                  <a:gd name="T71" fmla="*/ 0 h 966"/>
                  <a:gd name="T72" fmla="*/ 0 w 1853"/>
                  <a:gd name="T73" fmla="*/ 0 h 966"/>
                  <a:gd name="T74" fmla="*/ 0 w 1853"/>
                  <a:gd name="T75" fmla="*/ 0 h 966"/>
                  <a:gd name="T76" fmla="*/ 0 w 1853"/>
                  <a:gd name="T77" fmla="*/ 0 h 966"/>
                  <a:gd name="T78" fmla="*/ 0 w 1853"/>
                  <a:gd name="T79" fmla="*/ 0 h 966"/>
                  <a:gd name="T80" fmla="*/ 0 w 1853"/>
                  <a:gd name="T81" fmla="*/ 0 h 966"/>
                  <a:gd name="T82" fmla="*/ 0 w 1853"/>
                  <a:gd name="T83" fmla="*/ 0 h 966"/>
                  <a:gd name="T84" fmla="*/ 0 w 1853"/>
                  <a:gd name="T85" fmla="*/ 0 h 966"/>
                  <a:gd name="T86" fmla="*/ 0 w 1853"/>
                  <a:gd name="T87" fmla="*/ 0 h 966"/>
                  <a:gd name="T88" fmla="*/ 0 w 1853"/>
                  <a:gd name="T89" fmla="*/ 0 h 966"/>
                  <a:gd name="T90" fmla="*/ 0 w 1853"/>
                  <a:gd name="T91" fmla="*/ 0 h 966"/>
                  <a:gd name="T92" fmla="*/ 0 w 1853"/>
                  <a:gd name="T93" fmla="*/ 0 h 966"/>
                  <a:gd name="T94" fmla="*/ 0 w 1853"/>
                  <a:gd name="T95" fmla="*/ 0 h 966"/>
                  <a:gd name="T96" fmla="*/ 0 w 1853"/>
                  <a:gd name="T97" fmla="*/ 0 h 966"/>
                  <a:gd name="T98" fmla="*/ 0 w 1853"/>
                  <a:gd name="T99" fmla="*/ 0 h 966"/>
                  <a:gd name="T100" fmla="*/ 0 w 1853"/>
                  <a:gd name="T101" fmla="*/ 0 h 966"/>
                  <a:gd name="T102" fmla="*/ 0 w 1853"/>
                  <a:gd name="T103" fmla="*/ 0 h 966"/>
                  <a:gd name="T104" fmla="*/ 0 w 1853"/>
                  <a:gd name="T105" fmla="*/ 0 h 966"/>
                  <a:gd name="T106" fmla="*/ 0 w 1853"/>
                  <a:gd name="T107" fmla="*/ 0 h 96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853"/>
                  <a:gd name="T163" fmla="*/ 0 h 966"/>
                  <a:gd name="T164" fmla="*/ 1853 w 1853"/>
                  <a:gd name="T165" fmla="*/ 966 h 96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853" h="966">
                    <a:moveTo>
                      <a:pt x="1853" y="75"/>
                    </a:moveTo>
                    <a:lnTo>
                      <a:pt x="1664" y="832"/>
                    </a:lnTo>
                    <a:lnTo>
                      <a:pt x="1668" y="835"/>
                    </a:lnTo>
                    <a:lnTo>
                      <a:pt x="1676" y="847"/>
                    </a:lnTo>
                    <a:lnTo>
                      <a:pt x="1676" y="851"/>
                    </a:lnTo>
                    <a:lnTo>
                      <a:pt x="1677" y="854"/>
                    </a:lnTo>
                    <a:lnTo>
                      <a:pt x="1676" y="858"/>
                    </a:lnTo>
                    <a:lnTo>
                      <a:pt x="1673" y="864"/>
                    </a:lnTo>
                    <a:lnTo>
                      <a:pt x="1671" y="868"/>
                    </a:lnTo>
                    <a:lnTo>
                      <a:pt x="1667" y="873"/>
                    </a:lnTo>
                    <a:lnTo>
                      <a:pt x="1662" y="879"/>
                    </a:lnTo>
                    <a:lnTo>
                      <a:pt x="1654" y="884"/>
                    </a:lnTo>
                    <a:lnTo>
                      <a:pt x="1646" y="889"/>
                    </a:lnTo>
                    <a:lnTo>
                      <a:pt x="1635" y="895"/>
                    </a:lnTo>
                    <a:lnTo>
                      <a:pt x="1621" y="900"/>
                    </a:lnTo>
                    <a:lnTo>
                      <a:pt x="1607" y="905"/>
                    </a:lnTo>
                    <a:lnTo>
                      <a:pt x="1590" y="910"/>
                    </a:lnTo>
                    <a:lnTo>
                      <a:pt x="1569" y="917"/>
                    </a:lnTo>
                    <a:lnTo>
                      <a:pt x="1546" y="922"/>
                    </a:lnTo>
                    <a:lnTo>
                      <a:pt x="1521" y="927"/>
                    </a:lnTo>
                    <a:lnTo>
                      <a:pt x="1492" y="933"/>
                    </a:lnTo>
                    <a:lnTo>
                      <a:pt x="1459" y="938"/>
                    </a:lnTo>
                    <a:lnTo>
                      <a:pt x="1424" y="942"/>
                    </a:lnTo>
                    <a:lnTo>
                      <a:pt x="1385" y="948"/>
                    </a:lnTo>
                    <a:lnTo>
                      <a:pt x="1342" y="952"/>
                    </a:lnTo>
                    <a:lnTo>
                      <a:pt x="1297" y="956"/>
                    </a:lnTo>
                    <a:lnTo>
                      <a:pt x="1246" y="960"/>
                    </a:lnTo>
                    <a:lnTo>
                      <a:pt x="1192" y="964"/>
                    </a:lnTo>
                    <a:lnTo>
                      <a:pt x="1134" y="966"/>
                    </a:lnTo>
                    <a:lnTo>
                      <a:pt x="1079" y="966"/>
                    </a:lnTo>
                    <a:lnTo>
                      <a:pt x="1024" y="961"/>
                    </a:lnTo>
                    <a:lnTo>
                      <a:pt x="970" y="956"/>
                    </a:lnTo>
                    <a:lnTo>
                      <a:pt x="916" y="948"/>
                    </a:lnTo>
                    <a:lnTo>
                      <a:pt x="864" y="938"/>
                    </a:lnTo>
                    <a:lnTo>
                      <a:pt x="812" y="925"/>
                    </a:lnTo>
                    <a:lnTo>
                      <a:pt x="762" y="912"/>
                    </a:lnTo>
                    <a:lnTo>
                      <a:pt x="712" y="897"/>
                    </a:lnTo>
                    <a:lnTo>
                      <a:pt x="664" y="880"/>
                    </a:lnTo>
                    <a:lnTo>
                      <a:pt x="618" y="862"/>
                    </a:lnTo>
                    <a:lnTo>
                      <a:pt x="572" y="843"/>
                    </a:lnTo>
                    <a:lnTo>
                      <a:pt x="528" y="823"/>
                    </a:lnTo>
                    <a:lnTo>
                      <a:pt x="486" y="802"/>
                    </a:lnTo>
                    <a:lnTo>
                      <a:pt x="446" y="782"/>
                    </a:lnTo>
                    <a:lnTo>
                      <a:pt x="406" y="761"/>
                    </a:lnTo>
                    <a:lnTo>
                      <a:pt x="369" y="740"/>
                    </a:lnTo>
                    <a:lnTo>
                      <a:pt x="334" y="718"/>
                    </a:lnTo>
                    <a:lnTo>
                      <a:pt x="300" y="697"/>
                    </a:lnTo>
                    <a:lnTo>
                      <a:pt x="269" y="677"/>
                    </a:lnTo>
                    <a:lnTo>
                      <a:pt x="212" y="638"/>
                    </a:lnTo>
                    <a:lnTo>
                      <a:pt x="165" y="603"/>
                    </a:lnTo>
                    <a:lnTo>
                      <a:pt x="99" y="550"/>
                    </a:lnTo>
                    <a:lnTo>
                      <a:pt x="75" y="528"/>
                    </a:lnTo>
                    <a:lnTo>
                      <a:pt x="0" y="0"/>
                    </a:lnTo>
                    <a:lnTo>
                      <a:pt x="1853" y="75"/>
                    </a:lnTo>
                    <a:close/>
                  </a:path>
                </a:pathLst>
              </a:custGeom>
              <a:solidFill>
                <a:srgbClr val="C693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3400" name="Freeform 170"/>
              <p:cNvSpPr>
                <a:spLocks/>
              </p:cNvSpPr>
              <p:nvPr/>
            </p:nvSpPr>
            <p:spPr bwMode="auto">
              <a:xfrm>
                <a:off x="4377" y="3652"/>
                <a:ext cx="439" cy="241"/>
              </a:xfrm>
              <a:custGeom>
                <a:avLst/>
                <a:gdLst>
                  <a:gd name="T0" fmla="*/ 0 w 6584"/>
                  <a:gd name="T1" fmla="*/ 0 h 3608"/>
                  <a:gd name="T2" fmla="*/ 0 w 6584"/>
                  <a:gd name="T3" fmla="*/ 0 h 3608"/>
                  <a:gd name="T4" fmla="*/ 0 w 6584"/>
                  <a:gd name="T5" fmla="*/ 0 h 3608"/>
                  <a:gd name="T6" fmla="*/ 0 w 6584"/>
                  <a:gd name="T7" fmla="*/ 0 h 3608"/>
                  <a:gd name="T8" fmla="*/ 0 w 6584"/>
                  <a:gd name="T9" fmla="*/ 0 h 3608"/>
                  <a:gd name="T10" fmla="*/ 0 w 6584"/>
                  <a:gd name="T11" fmla="*/ 0 h 3608"/>
                  <a:gd name="T12" fmla="*/ 0 w 6584"/>
                  <a:gd name="T13" fmla="*/ 0 h 3608"/>
                  <a:gd name="T14" fmla="*/ 0 w 6584"/>
                  <a:gd name="T15" fmla="*/ 0 h 3608"/>
                  <a:gd name="T16" fmla="*/ 0 w 6584"/>
                  <a:gd name="T17" fmla="*/ 0 h 3608"/>
                  <a:gd name="T18" fmla="*/ 0 w 6584"/>
                  <a:gd name="T19" fmla="*/ 0 h 3608"/>
                  <a:gd name="T20" fmla="*/ 0 w 6584"/>
                  <a:gd name="T21" fmla="*/ 0 h 3608"/>
                  <a:gd name="T22" fmla="*/ 0 w 6584"/>
                  <a:gd name="T23" fmla="*/ 0 h 3608"/>
                  <a:gd name="T24" fmla="*/ 0 w 6584"/>
                  <a:gd name="T25" fmla="*/ 0 h 3608"/>
                  <a:gd name="T26" fmla="*/ 0 w 6584"/>
                  <a:gd name="T27" fmla="*/ 0 h 3608"/>
                  <a:gd name="T28" fmla="*/ 0 w 6584"/>
                  <a:gd name="T29" fmla="*/ 0 h 3608"/>
                  <a:gd name="T30" fmla="*/ 0 w 6584"/>
                  <a:gd name="T31" fmla="*/ 0 h 3608"/>
                  <a:gd name="T32" fmla="*/ 0 w 6584"/>
                  <a:gd name="T33" fmla="*/ 0 h 3608"/>
                  <a:gd name="T34" fmla="*/ 0 w 6584"/>
                  <a:gd name="T35" fmla="*/ 0 h 3608"/>
                  <a:gd name="T36" fmla="*/ 0 w 6584"/>
                  <a:gd name="T37" fmla="*/ 0 h 3608"/>
                  <a:gd name="T38" fmla="*/ 0 w 6584"/>
                  <a:gd name="T39" fmla="*/ 0 h 3608"/>
                  <a:gd name="T40" fmla="*/ 0 w 6584"/>
                  <a:gd name="T41" fmla="*/ 0 h 3608"/>
                  <a:gd name="T42" fmla="*/ 0 w 6584"/>
                  <a:gd name="T43" fmla="*/ 0 h 3608"/>
                  <a:gd name="T44" fmla="*/ 0 w 6584"/>
                  <a:gd name="T45" fmla="*/ 0 h 3608"/>
                  <a:gd name="T46" fmla="*/ 0 w 6584"/>
                  <a:gd name="T47" fmla="*/ 0 h 3608"/>
                  <a:gd name="T48" fmla="*/ 0 w 6584"/>
                  <a:gd name="T49" fmla="*/ 0 h 3608"/>
                  <a:gd name="T50" fmla="*/ 0 w 6584"/>
                  <a:gd name="T51" fmla="*/ 0 h 3608"/>
                  <a:gd name="T52" fmla="*/ 0 w 6584"/>
                  <a:gd name="T53" fmla="*/ 0 h 3608"/>
                  <a:gd name="T54" fmla="*/ 0 w 6584"/>
                  <a:gd name="T55" fmla="*/ 0 h 3608"/>
                  <a:gd name="T56" fmla="*/ 0 w 6584"/>
                  <a:gd name="T57" fmla="*/ 0 h 3608"/>
                  <a:gd name="T58" fmla="*/ 0 w 6584"/>
                  <a:gd name="T59" fmla="*/ 0 h 3608"/>
                  <a:gd name="T60" fmla="*/ 0 w 6584"/>
                  <a:gd name="T61" fmla="*/ 0 h 3608"/>
                  <a:gd name="T62" fmla="*/ 0 w 6584"/>
                  <a:gd name="T63" fmla="*/ 0 h 3608"/>
                  <a:gd name="T64" fmla="*/ 0 w 6584"/>
                  <a:gd name="T65" fmla="*/ 0 h 3608"/>
                  <a:gd name="T66" fmla="*/ 0 w 6584"/>
                  <a:gd name="T67" fmla="*/ 0 h 3608"/>
                  <a:gd name="T68" fmla="*/ 0 w 6584"/>
                  <a:gd name="T69" fmla="*/ 0 h 3608"/>
                  <a:gd name="T70" fmla="*/ 0 w 6584"/>
                  <a:gd name="T71" fmla="*/ 0 h 3608"/>
                  <a:gd name="T72" fmla="*/ 0 w 6584"/>
                  <a:gd name="T73" fmla="*/ 0 h 3608"/>
                  <a:gd name="T74" fmla="*/ 0 w 6584"/>
                  <a:gd name="T75" fmla="*/ 0 h 3608"/>
                  <a:gd name="T76" fmla="*/ 0 w 6584"/>
                  <a:gd name="T77" fmla="*/ 0 h 3608"/>
                  <a:gd name="T78" fmla="*/ 0 w 6584"/>
                  <a:gd name="T79" fmla="*/ 0 h 3608"/>
                  <a:gd name="T80" fmla="*/ 0 w 6584"/>
                  <a:gd name="T81" fmla="*/ 0 h 3608"/>
                  <a:gd name="T82" fmla="*/ 0 w 6584"/>
                  <a:gd name="T83" fmla="*/ 0 h 3608"/>
                  <a:gd name="T84" fmla="*/ 0 w 6584"/>
                  <a:gd name="T85" fmla="*/ 0 h 3608"/>
                  <a:gd name="T86" fmla="*/ 0 w 6584"/>
                  <a:gd name="T87" fmla="*/ 0 h 3608"/>
                  <a:gd name="T88" fmla="*/ 0 w 6584"/>
                  <a:gd name="T89" fmla="*/ 0 h 3608"/>
                  <a:gd name="T90" fmla="*/ 0 w 6584"/>
                  <a:gd name="T91" fmla="*/ 0 h 3608"/>
                  <a:gd name="T92" fmla="*/ 0 w 6584"/>
                  <a:gd name="T93" fmla="*/ 0 h 3608"/>
                  <a:gd name="T94" fmla="*/ 0 w 6584"/>
                  <a:gd name="T95" fmla="*/ 0 h 3608"/>
                  <a:gd name="T96" fmla="*/ 0 w 6584"/>
                  <a:gd name="T97" fmla="*/ 0 h 3608"/>
                  <a:gd name="T98" fmla="*/ 0 w 6584"/>
                  <a:gd name="T99" fmla="*/ 0 h 3608"/>
                  <a:gd name="T100" fmla="*/ 0 w 6584"/>
                  <a:gd name="T101" fmla="*/ 0 h 3608"/>
                  <a:gd name="T102" fmla="*/ 0 w 6584"/>
                  <a:gd name="T103" fmla="*/ 0 h 3608"/>
                  <a:gd name="T104" fmla="*/ 0 w 6584"/>
                  <a:gd name="T105" fmla="*/ 0 h 3608"/>
                  <a:gd name="T106" fmla="*/ 0 w 6584"/>
                  <a:gd name="T107" fmla="*/ 0 h 3608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6584"/>
                  <a:gd name="T163" fmla="*/ 0 h 3608"/>
                  <a:gd name="T164" fmla="*/ 6584 w 6584"/>
                  <a:gd name="T165" fmla="*/ 3608 h 3608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6584" h="3608">
                    <a:moveTo>
                      <a:pt x="4107" y="530"/>
                    </a:moveTo>
                    <a:lnTo>
                      <a:pt x="2481" y="189"/>
                    </a:lnTo>
                    <a:lnTo>
                      <a:pt x="2444" y="207"/>
                    </a:lnTo>
                    <a:lnTo>
                      <a:pt x="2342" y="259"/>
                    </a:lnTo>
                    <a:lnTo>
                      <a:pt x="2272" y="295"/>
                    </a:lnTo>
                    <a:lnTo>
                      <a:pt x="2191" y="338"/>
                    </a:lnTo>
                    <a:lnTo>
                      <a:pt x="2103" y="385"/>
                    </a:lnTo>
                    <a:lnTo>
                      <a:pt x="2008" y="437"/>
                    </a:lnTo>
                    <a:lnTo>
                      <a:pt x="1909" y="494"/>
                    </a:lnTo>
                    <a:lnTo>
                      <a:pt x="1807" y="552"/>
                    </a:lnTo>
                    <a:lnTo>
                      <a:pt x="1704" y="614"/>
                    </a:lnTo>
                    <a:lnTo>
                      <a:pt x="1603" y="676"/>
                    </a:lnTo>
                    <a:lnTo>
                      <a:pt x="1554" y="707"/>
                    </a:lnTo>
                    <a:lnTo>
                      <a:pt x="1506" y="739"/>
                    </a:lnTo>
                    <a:lnTo>
                      <a:pt x="1459" y="771"/>
                    </a:lnTo>
                    <a:lnTo>
                      <a:pt x="1413" y="803"/>
                    </a:lnTo>
                    <a:lnTo>
                      <a:pt x="1370" y="835"/>
                    </a:lnTo>
                    <a:lnTo>
                      <a:pt x="1328" y="865"/>
                    </a:lnTo>
                    <a:lnTo>
                      <a:pt x="1288" y="896"/>
                    </a:lnTo>
                    <a:lnTo>
                      <a:pt x="1252" y="927"/>
                    </a:lnTo>
                    <a:lnTo>
                      <a:pt x="1184" y="986"/>
                    </a:lnTo>
                    <a:lnTo>
                      <a:pt x="1122" y="1043"/>
                    </a:lnTo>
                    <a:lnTo>
                      <a:pt x="1065" y="1098"/>
                    </a:lnTo>
                    <a:lnTo>
                      <a:pt x="1014" y="1150"/>
                    </a:lnTo>
                    <a:lnTo>
                      <a:pt x="969" y="1201"/>
                    </a:lnTo>
                    <a:lnTo>
                      <a:pt x="928" y="1249"/>
                    </a:lnTo>
                    <a:lnTo>
                      <a:pt x="891" y="1294"/>
                    </a:lnTo>
                    <a:lnTo>
                      <a:pt x="860" y="1338"/>
                    </a:lnTo>
                    <a:lnTo>
                      <a:pt x="831" y="1380"/>
                    </a:lnTo>
                    <a:lnTo>
                      <a:pt x="806" y="1418"/>
                    </a:lnTo>
                    <a:lnTo>
                      <a:pt x="785" y="1456"/>
                    </a:lnTo>
                    <a:lnTo>
                      <a:pt x="768" y="1491"/>
                    </a:lnTo>
                    <a:lnTo>
                      <a:pt x="752" y="1524"/>
                    </a:lnTo>
                    <a:lnTo>
                      <a:pt x="741" y="1553"/>
                    </a:lnTo>
                    <a:lnTo>
                      <a:pt x="730" y="1582"/>
                    </a:lnTo>
                    <a:lnTo>
                      <a:pt x="723" y="1607"/>
                    </a:lnTo>
                    <a:lnTo>
                      <a:pt x="714" y="1633"/>
                    </a:lnTo>
                    <a:lnTo>
                      <a:pt x="705" y="1658"/>
                    </a:lnTo>
                    <a:lnTo>
                      <a:pt x="693" y="1683"/>
                    </a:lnTo>
                    <a:lnTo>
                      <a:pt x="680" y="1708"/>
                    </a:lnTo>
                    <a:lnTo>
                      <a:pt x="666" y="1733"/>
                    </a:lnTo>
                    <a:lnTo>
                      <a:pt x="652" y="1756"/>
                    </a:lnTo>
                    <a:lnTo>
                      <a:pt x="638" y="1778"/>
                    </a:lnTo>
                    <a:lnTo>
                      <a:pt x="623" y="1800"/>
                    </a:lnTo>
                    <a:lnTo>
                      <a:pt x="596" y="1837"/>
                    </a:lnTo>
                    <a:lnTo>
                      <a:pt x="573" y="1865"/>
                    </a:lnTo>
                    <a:lnTo>
                      <a:pt x="558" y="1885"/>
                    </a:lnTo>
                    <a:lnTo>
                      <a:pt x="552" y="1892"/>
                    </a:lnTo>
                    <a:lnTo>
                      <a:pt x="531" y="1906"/>
                    </a:lnTo>
                    <a:lnTo>
                      <a:pt x="472" y="1946"/>
                    </a:lnTo>
                    <a:lnTo>
                      <a:pt x="433" y="1977"/>
                    </a:lnTo>
                    <a:lnTo>
                      <a:pt x="388" y="2013"/>
                    </a:lnTo>
                    <a:lnTo>
                      <a:pt x="365" y="2034"/>
                    </a:lnTo>
                    <a:lnTo>
                      <a:pt x="342" y="2055"/>
                    </a:lnTo>
                    <a:lnTo>
                      <a:pt x="317" y="2080"/>
                    </a:lnTo>
                    <a:lnTo>
                      <a:pt x="292" y="2104"/>
                    </a:lnTo>
                    <a:lnTo>
                      <a:pt x="267" y="2131"/>
                    </a:lnTo>
                    <a:lnTo>
                      <a:pt x="243" y="2158"/>
                    </a:lnTo>
                    <a:lnTo>
                      <a:pt x="219" y="2188"/>
                    </a:lnTo>
                    <a:lnTo>
                      <a:pt x="194" y="2219"/>
                    </a:lnTo>
                    <a:lnTo>
                      <a:pt x="171" y="2251"/>
                    </a:lnTo>
                    <a:lnTo>
                      <a:pt x="147" y="2284"/>
                    </a:lnTo>
                    <a:lnTo>
                      <a:pt x="126" y="2319"/>
                    </a:lnTo>
                    <a:lnTo>
                      <a:pt x="106" y="2354"/>
                    </a:lnTo>
                    <a:lnTo>
                      <a:pt x="86" y="2392"/>
                    </a:lnTo>
                    <a:lnTo>
                      <a:pt x="69" y="2430"/>
                    </a:lnTo>
                    <a:lnTo>
                      <a:pt x="53" y="2469"/>
                    </a:lnTo>
                    <a:lnTo>
                      <a:pt x="38" y="2511"/>
                    </a:lnTo>
                    <a:lnTo>
                      <a:pt x="26" y="2552"/>
                    </a:lnTo>
                    <a:lnTo>
                      <a:pt x="16" y="2596"/>
                    </a:lnTo>
                    <a:lnTo>
                      <a:pt x="8" y="2640"/>
                    </a:lnTo>
                    <a:lnTo>
                      <a:pt x="4" y="2686"/>
                    </a:lnTo>
                    <a:lnTo>
                      <a:pt x="1" y="2732"/>
                    </a:lnTo>
                    <a:lnTo>
                      <a:pt x="0" y="2775"/>
                    </a:lnTo>
                    <a:lnTo>
                      <a:pt x="0" y="2818"/>
                    </a:lnTo>
                    <a:lnTo>
                      <a:pt x="1" y="2858"/>
                    </a:lnTo>
                    <a:lnTo>
                      <a:pt x="4" y="2897"/>
                    </a:lnTo>
                    <a:lnTo>
                      <a:pt x="8" y="2936"/>
                    </a:lnTo>
                    <a:lnTo>
                      <a:pt x="13" y="2973"/>
                    </a:lnTo>
                    <a:lnTo>
                      <a:pt x="19" y="3008"/>
                    </a:lnTo>
                    <a:lnTo>
                      <a:pt x="26" y="3042"/>
                    </a:lnTo>
                    <a:lnTo>
                      <a:pt x="34" y="3075"/>
                    </a:lnTo>
                    <a:lnTo>
                      <a:pt x="43" y="3106"/>
                    </a:lnTo>
                    <a:lnTo>
                      <a:pt x="53" y="3136"/>
                    </a:lnTo>
                    <a:lnTo>
                      <a:pt x="64" y="3166"/>
                    </a:lnTo>
                    <a:lnTo>
                      <a:pt x="74" y="3194"/>
                    </a:lnTo>
                    <a:lnTo>
                      <a:pt x="86" y="3220"/>
                    </a:lnTo>
                    <a:lnTo>
                      <a:pt x="99" y="3247"/>
                    </a:lnTo>
                    <a:lnTo>
                      <a:pt x="111" y="3271"/>
                    </a:lnTo>
                    <a:lnTo>
                      <a:pt x="124" y="3294"/>
                    </a:lnTo>
                    <a:lnTo>
                      <a:pt x="137" y="3318"/>
                    </a:lnTo>
                    <a:lnTo>
                      <a:pt x="151" y="3339"/>
                    </a:lnTo>
                    <a:lnTo>
                      <a:pt x="178" y="3380"/>
                    </a:lnTo>
                    <a:lnTo>
                      <a:pt x="206" y="3418"/>
                    </a:lnTo>
                    <a:lnTo>
                      <a:pt x="259" y="3482"/>
                    </a:lnTo>
                    <a:lnTo>
                      <a:pt x="307" y="3538"/>
                    </a:lnTo>
                    <a:lnTo>
                      <a:pt x="317" y="3549"/>
                    </a:lnTo>
                    <a:lnTo>
                      <a:pt x="329" y="3560"/>
                    </a:lnTo>
                    <a:lnTo>
                      <a:pt x="342" y="3568"/>
                    </a:lnTo>
                    <a:lnTo>
                      <a:pt x="354" y="3577"/>
                    </a:lnTo>
                    <a:lnTo>
                      <a:pt x="368" y="3584"/>
                    </a:lnTo>
                    <a:lnTo>
                      <a:pt x="382" y="3590"/>
                    </a:lnTo>
                    <a:lnTo>
                      <a:pt x="396" y="3595"/>
                    </a:lnTo>
                    <a:lnTo>
                      <a:pt x="411" y="3599"/>
                    </a:lnTo>
                    <a:lnTo>
                      <a:pt x="425" y="3602"/>
                    </a:lnTo>
                    <a:lnTo>
                      <a:pt x="440" y="3604"/>
                    </a:lnTo>
                    <a:lnTo>
                      <a:pt x="455" y="3607"/>
                    </a:lnTo>
                    <a:lnTo>
                      <a:pt x="470" y="3608"/>
                    </a:lnTo>
                    <a:lnTo>
                      <a:pt x="500" y="3608"/>
                    </a:lnTo>
                    <a:lnTo>
                      <a:pt x="528" y="3605"/>
                    </a:lnTo>
                    <a:lnTo>
                      <a:pt x="556" y="3602"/>
                    </a:lnTo>
                    <a:lnTo>
                      <a:pt x="581" y="3598"/>
                    </a:lnTo>
                    <a:lnTo>
                      <a:pt x="605" y="3593"/>
                    </a:lnTo>
                    <a:lnTo>
                      <a:pt x="625" y="3587"/>
                    </a:lnTo>
                    <a:lnTo>
                      <a:pt x="655" y="3579"/>
                    </a:lnTo>
                    <a:lnTo>
                      <a:pt x="665" y="3575"/>
                    </a:lnTo>
                    <a:lnTo>
                      <a:pt x="817" y="3329"/>
                    </a:lnTo>
                    <a:lnTo>
                      <a:pt x="6584" y="3329"/>
                    </a:lnTo>
                    <a:lnTo>
                      <a:pt x="6580" y="3243"/>
                    </a:lnTo>
                    <a:lnTo>
                      <a:pt x="6566" y="3015"/>
                    </a:lnTo>
                    <a:lnTo>
                      <a:pt x="6554" y="2861"/>
                    </a:lnTo>
                    <a:lnTo>
                      <a:pt x="6541" y="2686"/>
                    </a:lnTo>
                    <a:lnTo>
                      <a:pt x="6526" y="2496"/>
                    </a:lnTo>
                    <a:lnTo>
                      <a:pt x="6506" y="2295"/>
                    </a:lnTo>
                    <a:lnTo>
                      <a:pt x="6496" y="2193"/>
                    </a:lnTo>
                    <a:lnTo>
                      <a:pt x="6484" y="2092"/>
                    </a:lnTo>
                    <a:lnTo>
                      <a:pt x="6472" y="1989"/>
                    </a:lnTo>
                    <a:lnTo>
                      <a:pt x="6460" y="1888"/>
                    </a:lnTo>
                    <a:lnTo>
                      <a:pt x="6446" y="1787"/>
                    </a:lnTo>
                    <a:lnTo>
                      <a:pt x="6431" y="1689"/>
                    </a:lnTo>
                    <a:lnTo>
                      <a:pt x="6416" y="1594"/>
                    </a:lnTo>
                    <a:lnTo>
                      <a:pt x="6400" y="1501"/>
                    </a:lnTo>
                    <a:lnTo>
                      <a:pt x="6383" y="1414"/>
                    </a:lnTo>
                    <a:lnTo>
                      <a:pt x="6366" y="1330"/>
                    </a:lnTo>
                    <a:lnTo>
                      <a:pt x="6348" y="1253"/>
                    </a:lnTo>
                    <a:lnTo>
                      <a:pt x="6329" y="1181"/>
                    </a:lnTo>
                    <a:lnTo>
                      <a:pt x="6309" y="1115"/>
                    </a:lnTo>
                    <a:lnTo>
                      <a:pt x="6288" y="1056"/>
                    </a:lnTo>
                    <a:lnTo>
                      <a:pt x="6267" y="1007"/>
                    </a:lnTo>
                    <a:lnTo>
                      <a:pt x="6243" y="964"/>
                    </a:lnTo>
                    <a:lnTo>
                      <a:pt x="6218" y="927"/>
                    </a:lnTo>
                    <a:lnTo>
                      <a:pt x="6188" y="889"/>
                    </a:lnTo>
                    <a:lnTo>
                      <a:pt x="6154" y="849"/>
                    </a:lnTo>
                    <a:lnTo>
                      <a:pt x="6116" y="809"/>
                    </a:lnTo>
                    <a:lnTo>
                      <a:pt x="6074" y="769"/>
                    </a:lnTo>
                    <a:lnTo>
                      <a:pt x="6030" y="728"/>
                    </a:lnTo>
                    <a:lnTo>
                      <a:pt x="5983" y="687"/>
                    </a:lnTo>
                    <a:lnTo>
                      <a:pt x="5933" y="647"/>
                    </a:lnTo>
                    <a:lnTo>
                      <a:pt x="5881" y="605"/>
                    </a:lnTo>
                    <a:lnTo>
                      <a:pt x="5828" y="565"/>
                    </a:lnTo>
                    <a:lnTo>
                      <a:pt x="5773" y="525"/>
                    </a:lnTo>
                    <a:lnTo>
                      <a:pt x="5717" y="485"/>
                    </a:lnTo>
                    <a:lnTo>
                      <a:pt x="5661" y="446"/>
                    </a:lnTo>
                    <a:lnTo>
                      <a:pt x="5603" y="408"/>
                    </a:lnTo>
                    <a:lnTo>
                      <a:pt x="5546" y="370"/>
                    </a:lnTo>
                    <a:lnTo>
                      <a:pt x="5490" y="333"/>
                    </a:lnTo>
                    <a:lnTo>
                      <a:pt x="5379" y="264"/>
                    </a:lnTo>
                    <a:lnTo>
                      <a:pt x="5274" y="201"/>
                    </a:lnTo>
                    <a:lnTo>
                      <a:pt x="5178" y="143"/>
                    </a:lnTo>
                    <a:lnTo>
                      <a:pt x="5093" y="95"/>
                    </a:lnTo>
                    <a:lnTo>
                      <a:pt x="4967" y="26"/>
                    </a:lnTo>
                    <a:lnTo>
                      <a:pt x="4920" y="0"/>
                    </a:lnTo>
                    <a:lnTo>
                      <a:pt x="4107" y="530"/>
                    </a:lnTo>
                    <a:close/>
                  </a:path>
                </a:pathLst>
              </a:custGeom>
              <a:solidFill>
                <a:srgbClr val="DBDD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3401" name="Freeform 171"/>
              <p:cNvSpPr>
                <a:spLocks/>
              </p:cNvSpPr>
              <p:nvPr/>
            </p:nvSpPr>
            <p:spPr bwMode="auto">
              <a:xfrm>
                <a:off x="4377" y="3657"/>
                <a:ext cx="439" cy="236"/>
              </a:xfrm>
              <a:custGeom>
                <a:avLst/>
                <a:gdLst>
                  <a:gd name="T0" fmla="*/ 0 w 6584"/>
                  <a:gd name="T1" fmla="*/ 0 h 3541"/>
                  <a:gd name="T2" fmla="*/ 0 w 6584"/>
                  <a:gd name="T3" fmla="*/ 0 h 3541"/>
                  <a:gd name="T4" fmla="*/ 0 w 6584"/>
                  <a:gd name="T5" fmla="*/ 0 h 3541"/>
                  <a:gd name="T6" fmla="*/ 0 w 6584"/>
                  <a:gd name="T7" fmla="*/ 0 h 3541"/>
                  <a:gd name="T8" fmla="*/ 0 w 6584"/>
                  <a:gd name="T9" fmla="*/ 0 h 3541"/>
                  <a:gd name="T10" fmla="*/ 0 w 6584"/>
                  <a:gd name="T11" fmla="*/ 0 h 3541"/>
                  <a:gd name="T12" fmla="*/ 0 w 6584"/>
                  <a:gd name="T13" fmla="*/ 0 h 3541"/>
                  <a:gd name="T14" fmla="*/ 0 w 6584"/>
                  <a:gd name="T15" fmla="*/ 0 h 3541"/>
                  <a:gd name="T16" fmla="*/ 0 w 6584"/>
                  <a:gd name="T17" fmla="*/ 0 h 3541"/>
                  <a:gd name="T18" fmla="*/ 0 w 6584"/>
                  <a:gd name="T19" fmla="*/ 0 h 3541"/>
                  <a:gd name="T20" fmla="*/ 0 w 6584"/>
                  <a:gd name="T21" fmla="*/ 0 h 3541"/>
                  <a:gd name="T22" fmla="*/ 0 w 6584"/>
                  <a:gd name="T23" fmla="*/ 0 h 3541"/>
                  <a:gd name="T24" fmla="*/ 0 w 6584"/>
                  <a:gd name="T25" fmla="*/ 0 h 3541"/>
                  <a:gd name="T26" fmla="*/ 0 w 6584"/>
                  <a:gd name="T27" fmla="*/ 0 h 3541"/>
                  <a:gd name="T28" fmla="*/ 0 w 6584"/>
                  <a:gd name="T29" fmla="*/ 0 h 3541"/>
                  <a:gd name="T30" fmla="*/ 0 w 6584"/>
                  <a:gd name="T31" fmla="*/ 0 h 3541"/>
                  <a:gd name="T32" fmla="*/ 0 w 6584"/>
                  <a:gd name="T33" fmla="*/ 0 h 3541"/>
                  <a:gd name="T34" fmla="*/ 0 w 6584"/>
                  <a:gd name="T35" fmla="*/ 0 h 3541"/>
                  <a:gd name="T36" fmla="*/ 0 w 6584"/>
                  <a:gd name="T37" fmla="*/ 0 h 3541"/>
                  <a:gd name="T38" fmla="*/ 0 w 6584"/>
                  <a:gd name="T39" fmla="*/ 0 h 3541"/>
                  <a:gd name="T40" fmla="*/ 0 w 6584"/>
                  <a:gd name="T41" fmla="*/ 0 h 3541"/>
                  <a:gd name="T42" fmla="*/ 0 w 6584"/>
                  <a:gd name="T43" fmla="*/ 0 h 3541"/>
                  <a:gd name="T44" fmla="*/ 0 w 6584"/>
                  <a:gd name="T45" fmla="*/ 0 h 3541"/>
                  <a:gd name="T46" fmla="*/ 0 w 6584"/>
                  <a:gd name="T47" fmla="*/ 0 h 3541"/>
                  <a:gd name="T48" fmla="*/ 0 w 6584"/>
                  <a:gd name="T49" fmla="*/ 0 h 3541"/>
                  <a:gd name="T50" fmla="*/ 0 w 6584"/>
                  <a:gd name="T51" fmla="*/ 0 h 3541"/>
                  <a:gd name="T52" fmla="*/ 0 w 6584"/>
                  <a:gd name="T53" fmla="*/ 0 h 3541"/>
                  <a:gd name="T54" fmla="*/ 0 w 6584"/>
                  <a:gd name="T55" fmla="*/ 0 h 3541"/>
                  <a:gd name="T56" fmla="*/ 0 w 6584"/>
                  <a:gd name="T57" fmla="*/ 0 h 3541"/>
                  <a:gd name="T58" fmla="*/ 0 w 6584"/>
                  <a:gd name="T59" fmla="*/ 0 h 3541"/>
                  <a:gd name="T60" fmla="*/ 0 w 6584"/>
                  <a:gd name="T61" fmla="*/ 0 h 3541"/>
                  <a:gd name="T62" fmla="*/ 0 w 6584"/>
                  <a:gd name="T63" fmla="*/ 0 h 3541"/>
                  <a:gd name="T64" fmla="*/ 0 w 6584"/>
                  <a:gd name="T65" fmla="*/ 0 h 3541"/>
                  <a:gd name="T66" fmla="*/ 0 w 6584"/>
                  <a:gd name="T67" fmla="*/ 0 h 3541"/>
                  <a:gd name="T68" fmla="*/ 0 w 6584"/>
                  <a:gd name="T69" fmla="*/ 0 h 3541"/>
                  <a:gd name="T70" fmla="*/ 0 w 6584"/>
                  <a:gd name="T71" fmla="*/ 0 h 3541"/>
                  <a:gd name="T72" fmla="*/ 0 w 6584"/>
                  <a:gd name="T73" fmla="*/ 0 h 3541"/>
                  <a:gd name="T74" fmla="*/ 0 w 6584"/>
                  <a:gd name="T75" fmla="*/ 0 h 3541"/>
                  <a:gd name="T76" fmla="*/ 0 w 6584"/>
                  <a:gd name="T77" fmla="*/ 0 h 3541"/>
                  <a:gd name="T78" fmla="*/ 0 w 6584"/>
                  <a:gd name="T79" fmla="*/ 0 h 3541"/>
                  <a:gd name="T80" fmla="*/ 0 w 6584"/>
                  <a:gd name="T81" fmla="*/ 0 h 3541"/>
                  <a:gd name="T82" fmla="*/ 0 w 6584"/>
                  <a:gd name="T83" fmla="*/ 0 h 3541"/>
                  <a:gd name="T84" fmla="*/ 0 w 6584"/>
                  <a:gd name="T85" fmla="*/ 0 h 3541"/>
                  <a:gd name="T86" fmla="*/ 0 w 6584"/>
                  <a:gd name="T87" fmla="*/ 0 h 3541"/>
                  <a:gd name="T88" fmla="*/ 0 w 6584"/>
                  <a:gd name="T89" fmla="*/ 0 h 3541"/>
                  <a:gd name="T90" fmla="*/ 0 w 6584"/>
                  <a:gd name="T91" fmla="*/ 0 h 3541"/>
                  <a:gd name="T92" fmla="*/ 0 w 6584"/>
                  <a:gd name="T93" fmla="*/ 0 h 3541"/>
                  <a:gd name="T94" fmla="*/ 0 w 6584"/>
                  <a:gd name="T95" fmla="*/ 0 h 3541"/>
                  <a:gd name="T96" fmla="*/ 0 w 6584"/>
                  <a:gd name="T97" fmla="*/ 0 h 3541"/>
                  <a:gd name="T98" fmla="*/ 0 w 6584"/>
                  <a:gd name="T99" fmla="*/ 0 h 3541"/>
                  <a:gd name="T100" fmla="*/ 0 w 6584"/>
                  <a:gd name="T101" fmla="*/ 0 h 3541"/>
                  <a:gd name="T102" fmla="*/ 0 w 6584"/>
                  <a:gd name="T103" fmla="*/ 0 h 3541"/>
                  <a:gd name="T104" fmla="*/ 0 w 6584"/>
                  <a:gd name="T105" fmla="*/ 0 h 3541"/>
                  <a:gd name="T106" fmla="*/ 0 w 6584"/>
                  <a:gd name="T107" fmla="*/ 0 h 3541"/>
                  <a:gd name="T108" fmla="*/ 0 w 6584"/>
                  <a:gd name="T109" fmla="*/ 0 h 3541"/>
                  <a:gd name="T110" fmla="*/ 0 w 6584"/>
                  <a:gd name="T111" fmla="*/ 0 h 3541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6584"/>
                  <a:gd name="T169" fmla="*/ 0 h 3541"/>
                  <a:gd name="T170" fmla="*/ 6584 w 6584"/>
                  <a:gd name="T171" fmla="*/ 3541 h 3541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6584" h="3541">
                    <a:moveTo>
                      <a:pt x="5043" y="0"/>
                    </a:moveTo>
                    <a:lnTo>
                      <a:pt x="4598" y="614"/>
                    </a:lnTo>
                    <a:lnTo>
                      <a:pt x="4277" y="1011"/>
                    </a:lnTo>
                    <a:lnTo>
                      <a:pt x="3748" y="765"/>
                    </a:lnTo>
                    <a:lnTo>
                      <a:pt x="2833" y="94"/>
                    </a:lnTo>
                    <a:lnTo>
                      <a:pt x="2481" y="122"/>
                    </a:lnTo>
                    <a:lnTo>
                      <a:pt x="2444" y="140"/>
                    </a:lnTo>
                    <a:lnTo>
                      <a:pt x="2342" y="192"/>
                    </a:lnTo>
                    <a:lnTo>
                      <a:pt x="2272" y="228"/>
                    </a:lnTo>
                    <a:lnTo>
                      <a:pt x="2191" y="271"/>
                    </a:lnTo>
                    <a:lnTo>
                      <a:pt x="2103" y="318"/>
                    </a:lnTo>
                    <a:lnTo>
                      <a:pt x="2008" y="370"/>
                    </a:lnTo>
                    <a:lnTo>
                      <a:pt x="1909" y="427"/>
                    </a:lnTo>
                    <a:lnTo>
                      <a:pt x="1807" y="485"/>
                    </a:lnTo>
                    <a:lnTo>
                      <a:pt x="1704" y="547"/>
                    </a:lnTo>
                    <a:lnTo>
                      <a:pt x="1603" y="609"/>
                    </a:lnTo>
                    <a:lnTo>
                      <a:pt x="1554" y="640"/>
                    </a:lnTo>
                    <a:lnTo>
                      <a:pt x="1506" y="672"/>
                    </a:lnTo>
                    <a:lnTo>
                      <a:pt x="1459" y="704"/>
                    </a:lnTo>
                    <a:lnTo>
                      <a:pt x="1413" y="736"/>
                    </a:lnTo>
                    <a:lnTo>
                      <a:pt x="1370" y="768"/>
                    </a:lnTo>
                    <a:lnTo>
                      <a:pt x="1328" y="798"/>
                    </a:lnTo>
                    <a:lnTo>
                      <a:pt x="1288" y="829"/>
                    </a:lnTo>
                    <a:lnTo>
                      <a:pt x="1252" y="860"/>
                    </a:lnTo>
                    <a:lnTo>
                      <a:pt x="1184" y="919"/>
                    </a:lnTo>
                    <a:lnTo>
                      <a:pt x="1122" y="976"/>
                    </a:lnTo>
                    <a:lnTo>
                      <a:pt x="1065" y="1031"/>
                    </a:lnTo>
                    <a:lnTo>
                      <a:pt x="1014" y="1083"/>
                    </a:lnTo>
                    <a:lnTo>
                      <a:pt x="969" y="1134"/>
                    </a:lnTo>
                    <a:lnTo>
                      <a:pt x="928" y="1182"/>
                    </a:lnTo>
                    <a:lnTo>
                      <a:pt x="891" y="1227"/>
                    </a:lnTo>
                    <a:lnTo>
                      <a:pt x="860" y="1271"/>
                    </a:lnTo>
                    <a:lnTo>
                      <a:pt x="831" y="1313"/>
                    </a:lnTo>
                    <a:lnTo>
                      <a:pt x="806" y="1351"/>
                    </a:lnTo>
                    <a:lnTo>
                      <a:pt x="785" y="1389"/>
                    </a:lnTo>
                    <a:lnTo>
                      <a:pt x="768" y="1424"/>
                    </a:lnTo>
                    <a:lnTo>
                      <a:pt x="752" y="1457"/>
                    </a:lnTo>
                    <a:lnTo>
                      <a:pt x="741" y="1486"/>
                    </a:lnTo>
                    <a:lnTo>
                      <a:pt x="730" y="1515"/>
                    </a:lnTo>
                    <a:lnTo>
                      <a:pt x="723" y="1540"/>
                    </a:lnTo>
                    <a:lnTo>
                      <a:pt x="714" y="1566"/>
                    </a:lnTo>
                    <a:lnTo>
                      <a:pt x="705" y="1591"/>
                    </a:lnTo>
                    <a:lnTo>
                      <a:pt x="693" y="1616"/>
                    </a:lnTo>
                    <a:lnTo>
                      <a:pt x="680" y="1641"/>
                    </a:lnTo>
                    <a:lnTo>
                      <a:pt x="666" y="1666"/>
                    </a:lnTo>
                    <a:lnTo>
                      <a:pt x="652" y="1689"/>
                    </a:lnTo>
                    <a:lnTo>
                      <a:pt x="638" y="1711"/>
                    </a:lnTo>
                    <a:lnTo>
                      <a:pt x="623" y="1733"/>
                    </a:lnTo>
                    <a:lnTo>
                      <a:pt x="596" y="1770"/>
                    </a:lnTo>
                    <a:lnTo>
                      <a:pt x="573" y="1798"/>
                    </a:lnTo>
                    <a:lnTo>
                      <a:pt x="558" y="1818"/>
                    </a:lnTo>
                    <a:lnTo>
                      <a:pt x="552" y="1825"/>
                    </a:lnTo>
                    <a:lnTo>
                      <a:pt x="531" y="1839"/>
                    </a:lnTo>
                    <a:lnTo>
                      <a:pt x="472" y="1879"/>
                    </a:lnTo>
                    <a:lnTo>
                      <a:pt x="433" y="1910"/>
                    </a:lnTo>
                    <a:lnTo>
                      <a:pt x="388" y="1946"/>
                    </a:lnTo>
                    <a:lnTo>
                      <a:pt x="365" y="1967"/>
                    </a:lnTo>
                    <a:lnTo>
                      <a:pt x="342" y="1988"/>
                    </a:lnTo>
                    <a:lnTo>
                      <a:pt x="317" y="2013"/>
                    </a:lnTo>
                    <a:lnTo>
                      <a:pt x="292" y="2037"/>
                    </a:lnTo>
                    <a:lnTo>
                      <a:pt x="267" y="2064"/>
                    </a:lnTo>
                    <a:lnTo>
                      <a:pt x="243" y="2091"/>
                    </a:lnTo>
                    <a:lnTo>
                      <a:pt x="219" y="2121"/>
                    </a:lnTo>
                    <a:lnTo>
                      <a:pt x="194" y="2152"/>
                    </a:lnTo>
                    <a:lnTo>
                      <a:pt x="171" y="2184"/>
                    </a:lnTo>
                    <a:lnTo>
                      <a:pt x="147" y="2217"/>
                    </a:lnTo>
                    <a:lnTo>
                      <a:pt x="126" y="2252"/>
                    </a:lnTo>
                    <a:lnTo>
                      <a:pt x="106" y="2287"/>
                    </a:lnTo>
                    <a:lnTo>
                      <a:pt x="86" y="2325"/>
                    </a:lnTo>
                    <a:lnTo>
                      <a:pt x="69" y="2363"/>
                    </a:lnTo>
                    <a:lnTo>
                      <a:pt x="53" y="2402"/>
                    </a:lnTo>
                    <a:lnTo>
                      <a:pt x="38" y="2444"/>
                    </a:lnTo>
                    <a:lnTo>
                      <a:pt x="26" y="2485"/>
                    </a:lnTo>
                    <a:lnTo>
                      <a:pt x="16" y="2529"/>
                    </a:lnTo>
                    <a:lnTo>
                      <a:pt x="8" y="2573"/>
                    </a:lnTo>
                    <a:lnTo>
                      <a:pt x="4" y="2619"/>
                    </a:lnTo>
                    <a:lnTo>
                      <a:pt x="1" y="2665"/>
                    </a:lnTo>
                    <a:lnTo>
                      <a:pt x="0" y="2708"/>
                    </a:lnTo>
                    <a:lnTo>
                      <a:pt x="0" y="2751"/>
                    </a:lnTo>
                    <a:lnTo>
                      <a:pt x="1" y="2791"/>
                    </a:lnTo>
                    <a:lnTo>
                      <a:pt x="4" y="2830"/>
                    </a:lnTo>
                    <a:lnTo>
                      <a:pt x="8" y="2869"/>
                    </a:lnTo>
                    <a:lnTo>
                      <a:pt x="13" y="2906"/>
                    </a:lnTo>
                    <a:lnTo>
                      <a:pt x="19" y="2941"/>
                    </a:lnTo>
                    <a:lnTo>
                      <a:pt x="26" y="2975"/>
                    </a:lnTo>
                    <a:lnTo>
                      <a:pt x="34" y="3008"/>
                    </a:lnTo>
                    <a:lnTo>
                      <a:pt x="43" y="3039"/>
                    </a:lnTo>
                    <a:lnTo>
                      <a:pt x="53" y="3069"/>
                    </a:lnTo>
                    <a:lnTo>
                      <a:pt x="64" y="3099"/>
                    </a:lnTo>
                    <a:lnTo>
                      <a:pt x="74" y="3127"/>
                    </a:lnTo>
                    <a:lnTo>
                      <a:pt x="86" y="3153"/>
                    </a:lnTo>
                    <a:lnTo>
                      <a:pt x="99" y="3180"/>
                    </a:lnTo>
                    <a:lnTo>
                      <a:pt x="111" y="3204"/>
                    </a:lnTo>
                    <a:lnTo>
                      <a:pt x="124" y="3227"/>
                    </a:lnTo>
                    <a:lnTo>
                      <a:pt x="137" y="3251"/>
                    </a:lnTo>
                    <a:lnTo>
                      <a:pt x="151" y="3272"/>
                    </a:lnTo>
                    <a:lnTo>
                      <a:pt x="178" y="3313"/>
                    </a:lnTo>
                    <a:lnTo>
                      <a:pt x="206" y="3351"/>
                    </a:lnTo>
                    <a:lnTo>
                      <a:pt x="259" y="3415"/>
                    </a:lnTo>
                    <a:lnTo>
                      <a:pt x="307" y="3471"/>
                    </a:lnTo>
                    <a:lnTo>
                      <a:pt x="317" y="3482"/>
                    </a:lnTo>
                    <a:lnTo>
                      <a:pt x="329" y="3493"/>
                    </a:lnTo>
                    <a:lnTo>
                      <a:pt x="342" y="3501"/>
                    </a:lnTo>
                    <a:lnTo>
                      <a:pt x="354" y="3510"/>
                    </a:lnTo>
                    <a:lnTo>
                      <a:pt x="368" y="3517"/>
                    </a:lnTo>
                    <a:lnTo>
                      <a:pt x="382" y="3523"/>
                    </a:lnTo>
                    <a:lnTo>
                      <a:pt x="396" y="3528"/>
                    </a:lnTo>
                    <a:lnTo>
                      <a:pt x="411" y="3532"/>
                    </a:lnTo>
                    <a:lnTo>
                      <a:pt x="425" y="3535"/>
                    </a:lnTo>
                    <a:lnTo>
                      <a:pt x="440" y="3537"/>
                    </a:lnTo>
                    <a:lnTo>
                      <a:pt x="455" y="3540"/>
                    </a:lnTo>
                    <a:lnTo>
                      <a:pt x="470" y="3541"/>
                    </a:lnTo>
                    <a:lnTo>
                      <a:pt x="500" y="3541"/>
                    </a:lnTo>
                    <a:lnTo>
                      <a:pt x="528" y="3538"/>
                    </a:lnTo>
                    <a:lnTo>
                      <a:pt x="556" y="3535"/>
                    </a:lnTo>
                    <a:lnTo>
                      <a:pt x="581" y="3531"/>
                    </a:lnTo>
                    <a:lnTo>
                      <a:pt x="605" y="3526"/>
                    </a:lnTo>
                    <a:lnTo>
                      <a:pt x="625" y="3520"/>
                    </a:lnTo>
                    <a:lnTo>
                      <a:pt x="655" y="3512"/>
                    </a:lnTo>
                    <a:lnTo>
                      <a:pt x="665" y="3508"/>
                    </a:lnTo>
                    <a:lnTo>
                      <a:pt x="1139" y="3277"/>
                    </a:lnTo>
                    <a:lnTo>
                      <a:pt x="2084" y="3280"/>
                    </a:lnTo>
                    <a:lnTo>
                      <a:pt x="6584" y="3262"/>
                    </a:lnTo>
                    <a:lnTo>
                      <a:pt x="6580" y="3176"/>
                    </a:lnTo>
                    <a:lnTo>
                      <a:pt x="6566" y="2948"/>
                    </a:lnTo>
                    <a:lnTo>
                      <a:pt x="6554" y="2794"/>
                    </a:lnTo>
                    <a:lnTo>
                      <a:pt x="6541" y="2619"/>
                    </a:lnTo>
                    <a:lnTo>
                      <a:pt x="6526" y="2429"/>
                    </a:lnTo>
                    <a:lnTo>
                      <a:pt x="6506" y="2228"/>
                    </a:lnTo>
                    <a:lnTo>
                      <a:pt x="6496" y="2126"/>
                    </a:lnTo>
                    <a:lnTo>
                      <a:pt x="6484" y="2025"/>
                    </a:lnTo>
                    <a:lnTo>
                      <a:pt x="6472" y="1922"/>
                    </a:lnTo>
                    <a:lnTo>
                      <a:pt x="6460" y="1821"/>
                    </a:lnTo>
                    <a:lnTo>
                      <a:pt x="6446" y="1720"/>
                    </a:lnTo>
                    <a:lnTo>
                      <a:pt x="6431" y="1622"/>
                    </a:lnTo>
                    <a:lnTo>
                      <a:pt x="6416" y="1527"/>
                    </a:lnTo>
                    <a:lnTo>
                      <a:pt x="6400" y="1434"/>
                    </a:lnTo>
                    <a:lnTo>
                      <a:pt x="6383" y="1347"/>
                    </a:lnTo>
                    <a:lnTo>
                      <a:pt x="6366" y="1263"/>
                    </a:lnTo>
                    <a:lnTo>
                      <a:pt x="6348" y="1186"/>
                    </a:lnTo>
                    <a:lnTo>
                      <a:pt x="6329" y="1114"/>
                    </a:lnTo>
                    <a:lnTo>
                      <a:pt x="6309" y="1048"/>
                    </a:lnTo>
                    <a:lnTo>
                      <a:pt x="6288" y="989"/>
                    </a:lnTo>
                    <a:lnTo>
                      <a:pt x="6267" y="940"/>
                    </a:lnTo>
                    <a:lnTo>
                      <a:pt x="6243" y="897"/>
                    </a:lnTo>
                    <a:lnTo>
                      <a:pt x="6224" y="867"/>
                    </a:lnTo>
                    <a:lnTo>
                      <a:pt x="6202" y="838"/>
                    </a:lnTo>
                    <a:lnTo>
                      <a:pt x="6176" y="807"/>
                    </a:lnTo>
                    <a:lnTo>
                      <a:pt x="6148" y="775"/>
                    </a:lnTo>
                    <a:lnTo>
                      <a:pt x="6118" y="744"/>
                    </a:lnTo>
                    <a:lnTo>
                      <a:pt x="6085" y="712"/>
                    </a:lnTo>
                    <a:lnTo>
                      <a:pt x="6051" y="679"/>
                    </a:lnTo>
                    <a:lnTo>
                      <a:pt x="6015" y="648"/>
                    </a:lnTo>
                    <a:lnTo>
                      <a:pt x="5977" y="615"/>
                    </a:lnTo>
                    <a:lnTo>
                      <a:pt x="5938" y="583"/>
                    </a:lnTo>
                    <a:lnTo>
                      <a:pt x="5896" y="550"/>
                    </a:lnTo>
                    <a:lnTo>
                      <a:pt x="5855" y="518"/>
                    </a:lnTo>
                    <a:lnTo>
                      <a:pt x="5811" y="486"/>
                    </a:lnTo>
                    <a:lnTo>
                      <a:pt x="5768" y="454"/>
                    </a:lnTo>
                    <a:lnTo>
                      <a:pt x="5724" y="422"/>
                    </a:lnTo>
                    <a:lnTo>
                      <a:pt x="5680" y="392"/>
                    </a:lnTo>
                    <a:lnTo>
                      <a:pt x="5590" y="331"/>
                    </a:lnTo>
                    <a:lnTo>
                      <a:pt x="5499" y="273"/>
                    </a:lnTo>
                    <a:lnTo>
                      <a:pt x="5411" y="217"/>
                    </a:lnTo>
                    <a:lnTo>
                      <a:pt x="5326" y="164"/>
                    </a:lnTo>
                    <a:lnTo>
                      <a:pt x="5245" y="116"/>
                    </a:lnTo>
                    <a:lnTo>
                      <a:pt x="5170" y="72"/>
                    </a:lnTo>
                    <a:lnTo>
                      <a:pt x="5102" y="34"/>
                    </a:lnTo>
                    <a:lnTo>
                      <a:pt x="5043" y="0"/>
                    </a:lnTo>
                    <a:close/>
                  </a:path>
                </a:pathLst>
              </a:custGeom>
              <a:solidFill>
                <a:srgbClr val="006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3402" name="Freeform 172"/>
              <p:cNvSpPr>
                <a:spLocks/>
              </p:cNvSpPr>
              <p:nvPr/>
            </p:nvSpPr>
            <p:spPr bwMode="auto">
              <a:xfrm>
                <a:off x="4542" y="3638"/>
                <a:ext cx="109" cy="83"/>
              </a:xfrm>
              <a:custGeom>
                <a:avLst/>
                <a:gdLst>
                  <a:gd name="T0" fmla="*/ 0 w 1626"/>
                  <a:gd name="T1" fmla="*/ 0 h 1248"/>
                  <a:gd name="T2" fmla="*/ 0 w 1626"/>
                  <a:gd name="T3" fmla="*/ 0 h 1248"/>
                  <a:gd name="T4" fmla="*/ 0 w 1626"/>
                  <a:gd name="T5" fmla="*/ 0 h 1248"/>
                  <a:gd name="T6" fmla="*/ 0 w 1626"/>
                  <a:gd name="T7" fmla="*/ 0 h 1248"/>
                  <a:gd name="T8" fmla="*/ 0 w 1626"/>
                  <a:gd name="T9" fmla="*/ 0 h 1248"/>
                  <a:gd name="T10" fmla="*/ 0 w 1626"/>
                  <a:gd name="T11" fmla="*/ 0 h 1248"/>
                  <a:gd name="T12" fmla="*/ 0 w 1626"/>
                  <a:gd name="T13" fmla="*/ 0 h 1248"/>
                  <a:gd name="T14" fmla="*/ 0 w 1626"/>
                  <a:gd name="T15" fmla="*/ 0 h 1248"/>
                  <a:gd name="T16" fmla="*/ 0 w 1626"/>
                  <a:gd name="T17" fmla="*/ 0 h 1248"/>
                  <a:gd name="T18" fmla="*/ 0 w 1626"/>
                  <a:gd name="T19" fmla="*/ 0 h 1248"/>
                  <a:gd name="T20" fmla="*/ 0 w 1626"/>
                  <a:gd name="T21" fmla="*/ 0 h 1248"/>
                  <a:gd name="T22" fmla="*/ 0 w 1626"/>
                  <a:gd name="T23" fmla="*/ 0 h 1248"/>
                  <a:gd name="T24" fmla="*/ 0 w 1626"/>
                  <a:gd name="T25" fmla="*/ 0 h 1248"/>
                  <a:gd name="T26" fmla="*/ 0 w 1626"/>
                  <a:gd name="T27" fmla="*/ 0 h 1248"/>
                  <a:gd name="T28" fmla="*/ 0 w 1626"/>
                  <a:gd name="T29" fmla="*/ 0 h 1248"/>
                  <a:gd name="T30" fmla="*/ 0 w 1626"/>
                  <a:gd name="T31" fmla="*/ 0 h 1248"/>
                  <a:gd name="T32" fmla="*/ 0 w 1626"/>
                  <a:gd name="T33" fmla="*/ 0 h 1248"/>
                  <a:gd name="T34" fmla="*/ 0 w 1626"/>
                  <a:gd name="T35" fmla="*/ 0 h 1248"/>
                  <a:gd name="T36" fmla="*/ 0 w 1626"/>
                  <a:gd name="T37" fmla="*/ 0 h 1248"/>
                  <a:gd name="T38" fmla="*/ 0 w 1626"/>
                  <a:gd name="T39" fmla="*/ 0 h 1248"/>
                  <a:gd name="T40" fmla="*/ 0 w 1626"/>
                  <a:gd name="T41" fmla="*/ 0 h 1248"/>
                  <a:gd name="T42" fmla="*/ 0 w 1626"/>
                  <a:gd name="T43" fmla="*/ 0 h 1248"/>
                  <a:gd name="T44" fmla="*/ 0 w 1626"/>
                  <a:gd name="T45" fmla="*/ 0 h 1248"/>
                  <a:gd name="T46" fmla="*/ 0 w 1626"/>
                  <a:gd name="T47" fmla="*/ 0 h 1248"/>
                  <a:gd name="T48" fmla="*/ 0 w 1626"/>
                  <a:gd name="T49" fmla="*/ 0 h 1248"/>
                  <a:gd name="T50" fmla="*/ 0 w 1626"/>
                  <a:gd name="T51" fmla="*/ 0 h 1248"/>
                  <a:gd name="T52" fmla="*/ 0 w 1626"/>
                  <a:gd name="T53" fmla="*/ 0 h 1248"/>
                  <a:gd name="T54" fmla="*/ 0 w 1626"/>
                  <a:gd name="T55" fmla="*/ 0 h 1248"/>
                  <a:gd name="T56" fmla="*/ 0 w 1626"/>
                  <a:gd name="T57" fmla="*/ 0 h 1248"/>
                  <a:gd name="T58" fmla="*/ 0 w 1626"/>
                  <a:gd name="T59" fmla="*/ 0 h 1248"/>
                  <a:gd name="T60" fmla="*/ 0 w 1626"/>
                  <a:gd name="T61" fmla="*/ 0 h 1248"/>
                  <a:gd name="T62" fmla="*/ 0 w 1626"/>
                  <a:gd name="T63" fmla="*/ 0 h 1248"/>
                  <a:gd name="T64" fmla="*/ 0 w 1626"/>
                  <a:gd name="T65" fmla="*/ 0 h 1248"/>
                  <a:gd name="T66" fmla="*/ 0 w 1626"/>
                  <a:gd name="T67" fmla="*/ 0 h 1248"/>
                  <a:gd name="T68" fmla="*/ 0 w 1626"/>
                  <a:gd name="T69" fmla="*/ 0 h 1248"/>
                  <a:gd name="T70" fmla="*/ 0 w 1626"/>
                  <a:gd name="T71" fmla="*/ 0 h 1248"/>
                  <a:gd name="T72" fmla="*/ 0 w 1626"/>
                  <a:gd name="T73" fmla="*/ 0 h 1248"/>
                  <a:gd name="T74" fmla="*/ 0 w 1626"/>
                  <a:gd name="T75" fmla="*/ 0 h 1248"/>
                  <a:gd name="T76" fmla="*/ 0 w 1626"/>
                  <a:gd name="T77" fmla="*/ 0 h 1248"/>
                  <a:gd name="T78" fmla="*/ 0 w 1626"/>
                  <a:gd name="T79" fmla="*/ 0 h 1248"/>
                  <a:gd name="T80" fmla="*/ 0 w 1626"/>
                  <a:gd name="T81" fmla="*/ 0 h 1248"/>
                  <a:gd name="T82" fmla="*/ 0 w 1626"/>
                  <a:gd name="T83" fmla="*/ 0 h 1248"/>
                  <a:gd name="T84" fmla="*/ 0 w 1626"/>
                  <a:gd name="T85" fmla="*/ 0 h 1248"/>
                  <a:gd name="T86" fmla="*/ 0 w 1626"/>
                  <a:gd name="T87" fmla="*/ 0 h 1248"/>
                  <a:gd name="T88" fmla="*/ 0 w 1626"/>
                  <a:gd name="T89" fmla="*/ 0 h 1248"/>
                  <a:gd name="T90" fmla="*/ 0 w 1626"/>
                  <a:gd name="T91" fmla="*/ 0 h 1248"/>
                  <a:gd name="T92" fmla="*/ 0 w 1626"/>
                  <a:gd name="T93" fmla="*/ 0 h 1248"/>
                  <a:gd name="T94" fmla="*/ 0 w 1626"/>
                  <a:gd name="T95" fmla="*/ 0 h 124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626"/>
                  <a:gd name="T145" fmla="*/ 0 h 1248"/>
                  <a:gd name="T146" fmla="*/ 1626 w 1626"/>
                  <a:gd name="T147" fmla="*/ 1248 h 1248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626" h="1248">
                    <a:moveTo>
                      <a:pt x="472" y="0"/>
                    </a:moveTo>
                    <a:lnTo>
                      <a:pt x="483" y="16"/>
                    </a:lnTo>
                    <a:lnTo>
                      <a:pt x="514" y="58"/>
                    </a:lnTo>
                    <a:lnTo>
                      <a:pt x="536" y="88"/>
                    </a:lnTo>
                    <a:lnTo>
                      <a:pt x="564" y="122"/>
                    </a:lnTo>
                    <a:lnTo>
                      <a:pt x="595" y="160"/>
                    </a:lnTo>
                    <a:lnTo>
                      <a:pt x="630" y="201"/>
                    </a:lnTo>
                    <a:lnTo>
                      <a:pt x="671" y="243"/>
                    </a:lnTo>
                    <a:lnTo>
                      <a:pt x="715" y="287"/>
                    </a:lnTo>
                    <a:lnTo>
                      <a:pt x="739" y="309"/>
                    </a:lnTo>
                    <a:lnTo>
                      <a:pt x="763" y="331"/>
                    </a:lnTo>
                    <a:lnTo>
                      <a:pt x="789" y="354"/>
                    </a:lnTo>
                    <a:lnTo>
                      <a:pt x="815" y="375"/>
                    </a:lnTo>
                    <a:lnTo>
                      <a:pt x="843" y="396"/>
                    </a:lnTo>
                    <a:lnTo>
                      <a:pt x="871" y="417"/>
                    </a:lnTo>
                    <a:lnTo>
                      <a:pt x="900" y="438"/>
                    </a:lnTo>
                    <a:lnTo>
                      <a:pt x="931" y="458"/>
                    </a:lnTo>
                    <a:lnTo>
                      <a:pt x="962" y="477"/>
                    </a:lnTo>
                    <a:lnTo>
                      <a:pt x="993" y="496"/>
                    </a:lnTo>
                    <a:lnTo>
                      <a:pt x="1025" y="513"/>
                    </a:lnTo>
                    <a:lnTo>
                      <a:pt x="1059" y="530"/>
                    </a:lnTo>
                    <a:lnTo>
                      <a:pt x="1124" y="559"/>
                    </a:lnTo>
                    <a:lnTo>
                      <a:pt x="1187" y="587"/>
                    </a:lnTo>
                    <a:lnTo>
                      <a:pt x="1245" y="611"/>
                    </a:lnTo>
                    <a:lnTo>
                      <a:pt x="1299" y="634"/>
                    </a:lnTo>
                    <a:lnTo>
                      <a:pt x="1350" y="653"/>
                    </a:lnTo>
                    <a:lnTo>
                      <a:pt x="1396" y="670"/>
                    </a:lnTo>
                    <a:lnTo>
                      <a:pt x="1439" y="685"/>
                    </a:lnTo>
                    <a:lnTo>
                      <a:pt x="1477" y="697"/>
                    </a:lnTo>
                    <a:lnTo>
                      <a:pt x="1541" y="717"/>
                    </a:lnTo>
                    <a:lnTo>
                      <a:pt x="1588" y="729"/>
                    </a:lnTo>
                    <a:lnTo>
                      <a:pt x="1616" y="736"/>
                    </a:lnTo>
                    <a:lnTo>
                      <a:pt x="1626" y="738"/>
                    </a:lnTo>
                    <a:lnTo>
                      <a:pt x="1267" y="1154"/>
                    </a:lnTo>
                    <a:lnTo>
                      <a:pt x="1261" y="1158"/>
                    </a:lnTo>
                    <a:lnTo>
                      <a:pt x="1244" y="1169"/>
                    </a:lnTo>
                    <a:lnTo>
                      <a:pt x="1217" y="1184"/>
                    </a:lnTo>
                    <a:lnTo>
                      <a:pt x="1181" y="1201"/>
                    </a:lnTo>
                    <a:lnTo>
                      <a:pt x="1161" y="1210"/>
                    </a:lnTo>
                    <a:lnTo>
                      <a:pt x="1139" y="1219"/>
                    </a:lnTo>
                    <a:lnTo>
                      <a:pt x="1115" y="1226"/>
                    </a:lnTo>
                    <a:lnTo>
                      <a:pt x="1091" y="1234"/>
                    </a:lnTo>
                    <a:lnTo>
                      <a:pt x="1066" y="1240"/>
                    </a:lnTo>
                    <a:lnTo>
                      <a:pt x="1039" y="1244"/>
                    </a:lnTo>
                    <a:lnTo>
                      <a:pt x="1011" y="1247"/>
                    </a:lnTo>
                    <a:lnTo>
                      <a:pt x="983" y="1248"/>
                    </a:lnTo>
                    <a:lnTo>
                      <a:pt x="968" y="1247"/>
                    </a:lnTo>
                    <a:lnTo>
                      <a:pt x="952" y="1245"/>
                    </a:lnTo>
                    <a:lnTo>
                      <a:pt x="934" y="1241"/>
                    </a:lnTo>
                    <a:lnTo>
                      <a:pt x="916" y="1235"/>
                    </a:lnTo>
                    <a:lnTo>
                      <a:pt x="896" y="1227"/>
                    </a:lnTo>
                    <a:lnTo>
                      <a:pt x="876" y="1219"/>
                    </a:lnTo>
                    <a:lnTo>
                      <a:pt x="853" y="1209"/>
                    </a:lnTo>
                    <a:lnTo>
                      <a:pt x="831" y="1198"/>
                    </a:lnTo>
                    <a:lnTo>
                      <a:pt x="809" y="1186"/>
                    </a:lnTo>
                    <a:lnTo>
                      <a:pt x="784" y="1172"/>
                    </a:lnTo>
                    <a:lnTo>
                      <a:pt x="761" y="1158"/>
                    </a:lnTo>
                    <a:lnTo>
                      <a:pt x="737" y="1142"/>
                    </a:lnTo>
                    <a:lnTo>
                      <a:pt x="686" y="1109"/>
                    </a:lnTo>
                    <a:lnTo>
                      <a:pt x="636" y="1073"/>
                    </a:lnTo>
                    <a:lnTo>
                      <a:pt x="585" y="1035"/>
                    </a:lnTo>
                    <a:lnTo>
                      <a:pt x="536" y="995"/>
                    </a:lnTo>
                    <a:lnTo>
                      <a:pt x="488" y="954"/>
                    </a:lnTo>
                    <a:lnTo>
                      <a:pt x="444" y="913"/>
                    </a:lnTo>
                    <a:lnTo>
                      <a:pt x="401" y="872"/>
                    </a:lnTo>
                    <a:lnTo>
                      <a:pt x="363" y="832"/>
                    </a:lnTo>
                    <a:lnTo>
                      <a:pt x="346" y="812"/>
                    </a:lnTo>
                    <a:lnTo>
                      <a:pt x="330" y="793"/>
                    </a:lnTo>
                    <a:lnTo>
                      <a:pt x="315" y="775"/>
                    </a:lnTo>
                    <a:lnTo>
                      <a:pt x="303" y="757"/>
                    </a:lnTo>
                    <a:lnTo>
                      <a:pt x="277" y="721"/>
                    </a:lnTo>
                    <a:lnTo>
                      <a:pt x="252" y="687"/>
                    </a:lnTo>
                    <a:lnTo>
                      <a:pt x="225" y="653"/>
                    </a:lnTo>
                    <a:lnTo>
                      <a:pt x="200" y="620"/>
                    </a:lnTo>
                    <a:lnTo>
                      <a:pt x="149" y="559"/>
                    </a:lnTo>
                    <a:lnTo>
                      <a:pt x="102" y="505"/>
                    </a:lnTo>
                    <a:lnTo>
                      <a:pt x="61" y="461"/>
                    </a:lnTo>
                    <a:lnTo>
                      <a:pt x="29" y="427"/>
                    </a:lnTo>
                    <a:lnTo>
                      <a:pt x="8" y="404"/>
                    </a:lnTo>
                    <a:lnTo>
                      <a:pt x="0" y="397"/>
                    </a:lnTo>
                    <a:lnTo>
                      <a:pt x="10" y="384"/>
                    </a:lnTo>
                    <a:lnTo>
                      <a:pt x="39" y="351"/>
                    </a:lnTo>
                    <a:lnTo>
                      <a:pt x="60" y="328"/>
                    </a:lnTo>
                    <a:lnTo>
                      <a:pt x="85" y="301"/>
                    </a:lnTo>
                    <a:lnTo>
                      <a:pt x="113" y="272"/>
                    </a:lnTo>
                    <a:lnTo>
                      <a:pt x="144" y="241"/>
                    </a:lnTo>
                    <a:lnTo>
                      <a:pt x="178" y="209"/>
                    </a:lnTo>
                    <a:lnTo>
                      <a:pt x="214" y="175"/>
                    </a:lnTo>
                    <a:lnTo>
                      <a:pt x="254" y="142"/>
                    </a:lnTo>
                    <a:lnTo>
                      <a:pt x="295" y="109"/>
                    </a:lnTo>
                    <a:lnTo>
                      <a:pt x="338" y="79"/>
                    </a:lnTo>
                    <a:lnTo>
                      <a:pt x="382" y="50"/>
                    </a:lnTo>
                    <a:lnTo>
                      <a:pt x="404" y="36"/>
                    </a:lnTo>
                    <a:lnTo>
                      <a:pt x="427" y="23"/>
                    </a:lnTo>
                    <a:lnTo>
                      <a:pt x="450" y="11"/>
                    </a:lnTo>
                    <a:lnTo>
                      <a:pt x="472" y="0"/>
                    </a:lnTo>
                    <a:close/>
                  </a:path>
                </a:pathLst>
              </a:custGeom>
              <a:solidFill>
                <a:srgbClr val="F8FA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3403" name="Freeform 173"/>
              <p:cNvSpPr>
                <a:spLocks/>
              </p:cNvSpPr>
              <p:nvPr/>
            </p:nvSpPr>
            <p:spPr bwMode="auto">
              <a:xfrm>
                <a:off x="4651" y="3643"/>
                <a:ext cx="73" cy="68"/>
              </a:xfrm>
              <a:custGeom>
                <a:avLst/>
                <a:gdLst>
                  <a:gd name="T0" fmla="*/ 0 w 1097"/>
                  <a:gd name="T1" fmla="*/ 0 h 1028"/>
                  <a:gd name="T2" fmla="*/ 0 w 1097"/>
                  <a:gd name="T3" fmla="*/ 0 h 1028"/>
                  <a:gd name="T4" fmla="*/ 0 w 1097"/>
                  <a:gd name="T5" fmla="*/ 0 h 1028"/>
                  <a:gd name="T6" fmla="*/ 0 w 1097"/>
                  <a:gd name="T7" fmla="*/ 0 h 1028"/>
                  <a:gd name="T8" fmla="*/ 0 w 1097"/>
                  <a:gd name="T9" fmla="*/ 0 h 1028"/>
                  <a:gd name="T10" fmla="*/ 0 w 1097"/>
                  <a:gd name="T11" fmla="*/ 0 h 1028"/>
                  <a:gd name="T12" fmla="*/ 0 w 1097"/>
                  <a:gd name="T13" fmla="*/ 0 h 1028"/>
                  <a:gd name="T14" fmla="*/ 0 w 1097"/>
                  <a:gd name="T15" fmla="*/ 0 h 1028"/>
                  <a:gd name="T16" fmla="*/ 0 w 1097"/>
                  <a:gd name="T17" fmla="*/ 0 h 1028"/>
                  <a:gd name="T18" fmla="*/ 0 w 1097"/>
                  <a:gd name="T19" fmla="*/ 0 h 1028"/>
                  <a:gd name="T20" fmla="*/ 0 w 1097"/>
                  <a:gd name="T21" fmla="*/ 0 h 1028"/>
                  <a:gd name="T22" fmla="*/ 0 w 1097"/>
                  <a:gd name="T23" fmla="*/ 0 h 1028"/>
                  <a:gd name="T24" fmla="*/ 0 w 1097"/>
                  <a:gd name="T25" fmla="*/ 0 h 1028"/>
                  <a:gd name="T26" fmla="*/ 0 w 1097"/>
                  <a:gd name="T27" fmla="*/ 0 h 1028"/>
                  <a:gd name="T28" fmla="*/ 0 w 1097"/>
                  <a:gd name="T29" fmla="*/ 0 h 1028"/>
                  <a:gd name="T30" fmla="*/ 0 w 1097"/>
                  <a:gd name="T31" fmla="*/ 0 h 1028"/>
                  <a:gd name="T32" fmla="*/ 0 w 1097"/>
                  <a:gd name="T33" fmla="*/ 0 h 1028"/>
                  <a:gd name="T34" fmla="*/ 0 w 1097"/>
                  <a:gd name="T35" fmla="*/ 0 h 1028"/>
                  <a:gd name="T36" fmla="*/ 0 w 1097"/>
                  <a:gd name="T37" fmla="*/ 0 h 1028"/>
                  <a:gd name="T38" fmla="*/ 0 w 1097"/>
                  <a:gd name="T39" fmla="*/ 0 h 1028"/>
                  <a:gd name="T40" fmla="*/ 0 w 1097"/>
                  <a:gd name="T41" fmla="*/ 0 h 1028"/>
                  <a:gd name="T42" fmla="*/ 0 w 1097"/>
                  <a:gd name="T43" fmla="*/ 0 h 1028"/>
                  <a:gd name="T44" fmla="*/ 0 w 1097"/>
                  <a:gd name="T45" fmla="*/ 0 h 1028"/>
                  <a:gd name="T46" fmla="*/ 0 w 1097"/>
                  <a:gd name="T47" fmla="*/ 0 h 1028"/>
                  <a:gd name="T48" fmla="*/ 0 w 1097"/>
                  <a:gd name="T49" fmla="*/ 0 h 1028"/>
                  <a:gd name="T50" fmla="*/ 0 w 1097"/>
                  <a:gd name="T51" fmla="*/ 0 h 1028"/>
                  <a:gd name="T52" fmla="*/ 0 w 1097"/>
                  <a:gd name="T53" fmla="*/ 0 h 1028"/>
                  <a:gd name="T54" fmla="*/ 0 w 1097"/>
                  <a:gd name="T55" fmla="*/ 0 h 1028"/>
                  <a:gd name="T56" fmla="*/ 0 w 1097"/>
                  <a:gd name="T57" fmla="*/ 0 h 1028"/>
                  <a:gd name="T58" fmla="*/ 0 w 1097"/>
                  <a:gd name="T59" fmla="*/ 0 h 1028"/>
                  <a:gd name="T60" fmla="*/ 0 w 1097"/>
                  <a:gd name="T61" fmla="*/ 0 h 1028"/>
                  <a:gd name="T62" fmla="*/ 0 w 1097"/>
                  <a:gd name="T63" fmla="*/ 0 h 1028"/>
                  <a:gd name="T64" fmla="*/ 0 w 1097"/>
                  <a:gd name="T65" fmla="*/ 0 h 1028"/>
                  <a:gd name="T66" fmla="*/ 0 w 1097"/>
                  <a:gd name="T67" fmla="*/ 0 h 1028"/>
                  <a:gd name="T68" fmla="*/ 0 w 1097"/>
                  <a:gd name="T69" fmla="*/ 0 h 1028"/>
                  <a:gd name="T70" fmla="*/ 0 w 1097"/>
                  <a:gd name="T71" fmla="*/ 0 h 1028"/>
                  <a:gd name="T72" fmla="*/ 0 w 1097"/>
                  <a:gd name="T73" fmla="*/ 0 h 1028"/>
                  <a:gd name="T74" fmla="*/ 0 w 1097"/>
                  <a:gd name="T75" fmla="*/ 0 h 1028"/>
                  <a:gd name="T76" fmla="*/ 0 w 1097"/>
                  <a:gd name="T77" fmla="*/ 0 h 1028"/>
                  <a:gd name="T78" fmla="*/ 0 w 1097"/>
                  <a:gd name="T79" fmla="*/ 0 h 1028"/>
                  <a:gd name="T80" fmla="*/ 0 w 1097"/>
                  <a:gd name="T81" fmla="*/ 0 h 1028"/>
                  <a:gd name="T82" fmla="*/ 0 w 1097"/>
                  <a:gd name="T83" fmla="*/ 0 h 1028"/>
                  <a:gd name="T84" fmla="*/ 0 w 1097"/>
                  <a:gd name="T85" fmla="*/ 0 h 1028"/>
                  <a:gd name="T86" fmla="*/ 0 w 1097"/>
                  <a:gd name="T87" fmla="*/ 0 h 1028"/>
                  <a:gd name="T88" fmla="*/ 0 w 1097"/>
                  <a:gd name="T89" fmla="*/ 0 h 1028"/>
                  <a:gd name="T90" fmla="*/ 0 w 1097"/>
                  <a:gd name="T91" fmla="*/ 0 h 1028"/>
                  <a:gd name="T92" fmla="*/ 0 w 1097"/>
                  <a:gd name="T93" fmla="*/ 0 h 1028"/>
                  <a:gd name="T94" fmla="*/ 0 w 1097"/>
                  <a:gd name="T95" fmla="*/ 0 h 1028"/>
                  <a:gd name="T96" fmla="*/ 0 w 1097"/>
                  <a:gd name="T97" fmla="*/ 0 h 1028"/>
                  <a:gd name="T98" fmla="*/ 0 w 1097"/>
                  <a:gd name="T99" fmla="*/ 0 h 1028"/>
                  <a:gd name="T100" fmla="*/ 0 w 1097"/>
                  <a:gd name="T101" fmla="*/ 0 h 1028"/>
                  <a:gd name="T102" fmla="*/ 0 w 1097"/>
                  <a:gd name="T103" fmla="*/ 0 h 1028"/>
                  <a:gd name="T104" fmla="*/ 0 w 1097"/>
                  <a:gd name="T105" fmla="*/ 0 h 1028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097"/>
                  <a:gd name="T160" fmla="*/ 0 h 1028"/>
                  <a:gd name="T161" fmla="*/ 1097 w 1097"/>
                  <a:gd name="T162" fmla="*/ 1028 h 1028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097" h="1028">
                    <a:moveTo>
                      <a:pt x="0" y="674"/>
                    </a:moveTo>
                    <a:lnTo>
                      <a:pt x="7" y="670"/>
                    </a:lnTo>
                    <a:lnTo>
                      <a:pt x="26" y="659"/>
                    </a:lnTo>
                    <a:lnTo>
                      <a:pt x="57" y="641"/>
                    </a:lnTo>
                    <a:lnTo>
                      <a:pt x="97" y="614"/>
                    </a:lnTo>
                    <a:lnTo>
                      <a:pt x="120" y="598"/>
                    </a:lnTo>
                    <a:lnTo>
                      <a:pt x="145" y="580"/>
                    </a:lnTo>
                    <a:lnTo>
                      <a:pt x="172" y="560"/>
                    </a:lnTo>
                    <a:lnTo>
                      <a:pt x="199" y="538"/>
                    </a:lnTo>
                    <a:lnTo>
                      <a:pt x="228" y="514"/>
                    </a:lnTo>
                    <a:lnTo>
                      <a:pt x="259" y="487"/>
                    </a:lnTo>
                    <a:lnTo>
                      <a:pt x="290" y="458"/>
                    </a:lnTo>
                    <a:lnTo>
                      <a:pt x="321" y="428"/>
                    </a:lnTo>
                    <a:lnTo>
                      <a:pt x="337" y="412"/>
                    </a:lnTo>
                    <a:lnTo>
                      <a:pt x="352" y="395"/>
                    </a:lnTo>
                    <a:lnTo>
                      <a:pt x="366" y="378"/>
                    </a:lnTo>
                    <a:lnTo>
                      <a:pt x="379" y="361"/>
                    </a:lnTo>
                    <a:lnTo>
                      <a:pt x="392" y="344"/>
                    </a:lnTo>
                    <a:lnTo>
                      <a:pt x="404" y="326"/>
                    </a:lnTo>
                    <a:lnTo>
                      <a:pt x="415" y="309"/>
                    </a:lnTo>
                    <a:lnTo>
                      <a:pt x="425" y="291"/>
                    </a:lnTo>
                    <a:lnTo>
                      <a:pt x="445" y="256"/>
                    </a:lnTo>
                    <a:lnTo>
                      <a:pt x="462" y="222"/>
                    </a:lnTo>
                    <a:lnTo>
                      <a:pt x="476" y="188"/>
                    </a:lnTo>
                    <a:lnTo>
                      <a:pt x="489" y="156"/>
                    </a:lnTo>
                    <a:lnTo>
                      <a:pt x="500" y="126"/>
                    </a:lnTo>
                    <a:lnTo>
                      <a:pt x="508" y="98"/>
                    </a:lnTo>
                    <a:lnTo>
                      <a:pt x="516" y="74"/>
                    </a:lnTo>
                    <a:lnTo>
                      <a:pt x="521" y="53"/>
                    </a:lnTo>
                    <a:lnTo>
                      <a:pt x="527" y="22"/>
                    </a:lnTo>
                    <a:lnTo>
                      <a:pt x="529" y="11"/>
                    </a:lnTo>
                    <a:lnTo>
                      <a:pt x="539" y="9"/>
                    </a:lnTo>
                    <a:lnTo>
                      <a:pt x="563" y="5"/>
                    </a:lnTo>
                    <a:lnTo>
                      <a:pt x="582" y="3"/>
                    </a:lnTo>
                    <a:lnTo>
                      <a:pt x="602" y="1"/>
                    </a:lnTo>
                    <a:lnTo>
                      <a:pt x="624" y="0"/>
                    </a:lnTo>
                    <a:lnTo>
                      <a:pt x="647" y="0"/>
                    </a:lnTo>
                    <a:lnTo>
                      <a:pt x="673" y="2"/>
                    </a:lnTo>
                    <a:lnTo>
                      <a:pt x="699" y="5"/>
                    </a:lnTo>
                    <a:lnTo>
                      <a:pt x="713" y="8"/>
                    </a:lnTo>
                    <a:lnTo>
                      <a:pt x="726" y="11"/>
                    </a:lnTo>
                    <a:lnTo>
                      <a:pt x="740" y="15"/>
                    </a:lnTo>
                    <a:lnTo>
                      <a:pt x="752" y="20"/>
                    </a:lnTo>
                    <a:lnTo>
                      <a:pt x="766" y="25"/>
                    </a:lnTo>
                    <a:lnTo>
                      <a:pt x="779" y="32"/>
                    </a:lnTo>
                    <a:lnTo>
                      <a:pt x="792" y="38"/>
                    </a:lnTo>
                    <a:lnTo>
                      <a:pt x="804" y="46"/>
                    </a:lnTo>
                    <a:lnTo>
                      <a:pt x="817" y="55"/>
                    </a:lnTo>
                    <a:lnTo>
                      <a:pt x="829" y="64"/>
                    </a:lnTo>
                    <a:lnTo>
                      <a:pt x="840" y="75"/>
                    </a:lnTo>
                    <a:lnTo>
                      <a:pt x="851" y="87"/>
                    </a:lnTo>
                    <a:lnTo>
                      <a:pt x="872" y="111"/>
                    </a:lnTo>
                    <a:lnTo>
                      <a:pt x="895" y="131"/>
                    </a:lnTo>
                    <a:lnTo>
                      <a:pt x="916" y="150"/>
                    </a:lnTo>
                    <a:lnTo>
                      <a:pt x="937" y="166"/>
                    </a:lnTo>
                    <a:lnTo>
                      <a:pt x="958" y="181"/>
                    </a:lnTo>
                    <a:lnTo>
                      <a:pt x="978" y="193"/>
                    </a:lnTo>
                    <a:lnTo>
                      <a:pt x="998" y="204"/>
                    </a:lnTo>
                    <a:lnTo>
                      <a:pt x="1017" y="212"/>
                    </a:lnTo>
                    <a:lnTo>
                      <a:pt x="1034" y="219"/>
                    </a:lnTo>
                    <a:lnTo>
                      <a:pt x="1048" y="226"/>
                    </a:lnTo>
                    <a:lnTo>
                      <a:pt x="1062" y="230"/>
                    </a:lnTo>
                    <a:lnTo>
                      <a:pt x="1074" y="233"/>
                    </a:lnTo>
                    <a:lnTo>
                      <a:pt x="1091" y="237"/>
                    </a:lnTo>
                    <a:lnTo>
                      <a:pt x="1097" y="239"/>
                    </a:lnTo>
                    <a:lnTo>
                      <a:pt x="1091" y="249"/>
                    </a:lnTo>
                    <a:lnTo>
                      <a:pt x="1074" y="278"/>
                    </a:lnTo>
                    <a:lnTo>
                      <a:pt x="1048" y="323"/>
                    </a:lnTo>
                    <a:lnTo>
                      <a:pt x="1017" y="383"/>
                    </a:lnTo>
                    <a:lnTo>
                      <a:pt x="978" y="454"/>
                    </a:lnTo>
                    <a:lnTo>
                      <a:pt x="937" y="534"/>
                    </a:lnTo>
                    <a:lnTo>
                      <a:pt x="895" y="621"/>
                    </a:lnTo>
                    <a:lnTo>
                      <a:pt x="851" y="711"/>
                    </a:lnTo>
                    <a:lnTo>
                      <a:pt x="830" y="756"/>
                    </a:lnTo>
                    <a:lnTo>
                      <a:pt x="810" y="797"/>
                    </a:lnTo>
                    <a:lnTo>
                      <a:pt x="791" y="835"/>
                    </a:lnTo>
                    <a:lnTo>
                      <a:pt x="771" y="870"/>
                    </a:lnTo>
                    <a:lnTo>
                      <a:pt x="753" y="902"/>
                    </a:lnTo>
                    <a:lnTo>
                      <a:pt x="735" y="930"/>
                    </a:lnTo>
                    <a:lnTo>
                      <a:pt x="717" y="955"/>
                    </a:lnTo>
                    <a:lnTo>
                      <a:pt x="699" y="976"/>
                    </a:lnTo>
                    <a:lnTo>
                      <a:pt x="691" y="986"/>
                    </a:lnTo>
                    <a:lnTo>
                      <a:pt x="682" y="994"/>
                    </a:lnTo>
                    <a:lnTo>
                      <a:pt x="673" y="1002"/>
                    </a:lnTo>
                    <a:lnTo>
                      <a:pt x="664" y="1008"/>
                    </a:lnTo>
                    <a:lnTo>
                      <a:pt x="655" y="1014"/>
                    </a:lnTo>
                    <a:lnTo>
                      <a:pt x="646" y="1019"/>
                    </a:lnTo>
                    <a:lnTo>
                      <a:pt x="637" y="1022"/>
                    </a:lnTo>
                    <a:lnTo>
                      <a:pt x="627" y="1025"/>
                    </a:lnTo>
                    <a:lnTo>
                      <a:pt x="619" y="1027"/>
                    </a:lnTo>
                    <a:lnTo>
                      <a:pt x="609" y="1028"/>
                    </a:lnTo>
                    <a:lnTo>
                      <a:pt x="600" y="1028"/>
                    </a:lnTo>
                    <a:lnTo>
                      <a:pt x="589" y="1027"/>
                    </a:lnTo>
                    <a:lnTo>
                      <a:pt x="579" y="1025"/>
                    </a:lnTo>
                    <a:lnTo>
                      <a:pt x="569" y="1023"/>
                    </a:lnTo>
                    <a:lnTo>
                      <a:pt x="559" y="1019"/>
                    </a:lnTo>
                    <a:lnTo>
                      <a:pt x="549" y="1014"/>
                    </a:lnTo>
                    <a:lnTo>
                      <a:pt x="523" y="1001"/>
                    </a:lnTo>
                    <a:lnTo>
                      <a:pt x="492" y="983"/>
                    </a:lnTo>
                    <a:lnTo>
                      <a:pt x="455" y="962"/>
                    </a:lnTo>
                    <a:lnTo>
                      <a:pt x="415" y="937"/>
                    </a:lnTo>
                    <a:lnTo>
                      <a:pt x="325" y="881"/>
                    </a:lnTo>
                    <a:lnTo>
                      <a:pt x="231" y="822"/>
                    </a:lnTo>
                    <a:lnTo>
                      <a:pt x="143" y="766"/>
                    </a:lnTo>
                    <a:lnTo>
                      <a:pt x="70" y="718"/>
                    </a:lnTo>
                    <a:lnTo>
                      <a:pt x="19" y="686"/>
                    </a:lnTo>
                    <a:lnTo>
                      <a:pt x="0" y="674"/>
                    </a:lnTo>
                    <a:close/>
                  </a:path>
                </a:pathLst>
              </a:custGeom>
              <a:solidFill>
                <a:srgbClr val="F8FA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3404" name="Freeform 174"/>
              <p:cNvSpPr>
                <a:spLocks/>
              </p:cNvSpPr>
              <p:nvPr/>
            </p:nvSpPr>
            <p:spPr bwMode="auto">
              <a:xfrm>
                <a:off x="4493" y="3370"/>
                <a:ext cx="257" cy="284"/>
              </a:xfrm>
              <a:custGeom>
                <a:avLst/>
                <a:gdLst>
                  <a:gd name="T0" fmla="*/ 0 w 3845"/>
                  <a:gd name="T1" fmla="*/ 0 h 4250"/>
                  <a:gd name="T2" fmla="*/ 0 w 3845"/>
                  <a:gd name="T3" fmla="*/ 0 h 4250"/>
                  <a:gd name="T4" fmla="*/ 0 w 3845"/>
                  <a:gd name="T5" fmla="*/ 0 h 4250"/>
                  <a:gd name="T6" fmla="*/ 0 w 3845"/>
                  <a:gd name="T7" fmla="*/ 0 h 4250"/>
                  <a:gd name="T8" fmla="*/ 0 w 3845"/>
                  <a:gd name="T9" fmla="*/ 0 h 4250"/>
                  <a:gd name="T10" fmla="*/ 0 w 3845"/>
                  <a:gd name="T11" fmla="*/ 0 h 4250"/>
                  <a:gd name="T12" fmla="*/ 0 w 3845"/>
                  <a:gd name="T13" fmla="*/ 0 h 4250"/>
                  <a:gd name="T14" fmla="*/ 0 w 3845"/>
                  <a:gd name="T15" fmla="*/ 0 h 4250"/>
                  <a:gd name="T16" fmla="*/ 0 w 3845"/>
                  <a:gd name="T17" fmla="*/ 0 h 4250"/>
                  <a:gd name="T18" fmla="*/ 0 w 3845"/>
                  <a:gd name="T19" fmla="*/ 0 h 4250"/>
                  <a:gd name="T20" fmla="*/ 0 w 3845"/>
                  <a:gd name="T21" fmla="*/ 0 h 4250"/>
                  <a:gd name="T22" fmla="*/ 0 w 3845"/>
                  <a:gd name="T23" fmla="*/ 0 h 4250"/>
                  <a:gd name="T24" fmla="*/ 0 w 3845"/>
                  <a:gd name="T25" fmla="*/ 0 h 4250"/>
                  <a:gd name="T26" fmla="*/ 0 w 3845"/>
                  <a:gd name="T27" fmla="*/ 0 h 4250"/>
                  <a:gd name="T28" fmla="*/ 0 w 3845"/>
                  <a:gd name="T29" fmla="*/ 0 h 4250"/>
                  <a:gd name="T30" fmla="*/ 0 w 3845"/>
                  <a:gd name="T31" fmla="*/ 0 h 4250"/>
                  <a:gd name="T32" fmla="*/ 0 w 3845"/>
                  <a:gd name="T33" fmla="*/ 0 h 4250"/>
                  <a:gd name="T34" fmla="*/ 0 w 3845"/>
                  <a:gd name="T35" fmla="*/ 0 h 4250"/>
                  <a:gd name="T36" fmla="*/ 0 w 3845"/>
                  <a:gd name="T37" fmla="*/ 0 h 4250"/>
                  <a:gd name="T38" fmla="*/ 0 w 3845"/>
                  <a:gd name="T39" fmla="*/ 0 h 4250"/>
                  <a:gd name="T40" fmla="*/ 0 w 3845"/>
                  <a:gd name="T41" fmla="*/ 0 h 4250"/>
                  <a:gd name="T42" fmla="*/ 0 w 3845"/>
                  <a:gd name="T43" fmla="*/ 0 h 4250"/>
                  <a:gd name="T44" fmla="*/ 0 w 3845"/>
                  <a:gd name="T45" fmla="*/ 0 h 4250"/>
                  <a:gd name="T46" fmla="*/ 0 w 3845"/>
                  <a:gd name="T47" fmla="*/ 0 h 4250"/>
                  <a:gd name="T48" fmla="*/ 0 w 3845"/>
                  <a:gd name="T49" fmla="*/ 0 h 4250"/>
                  <a:gd name="T50" fmla="*/ 0 w 3845"/>
                  <a:gd name="T51" fmla="*/ 0 h 4250"/>
                  <a:gd name="T52" fmla="*/ 0 w 3845"/>
                  <a:gd name="T53" fmla="*/ 0 h 4250"/>
                  <a:gd name="T54" fmla="*/ 0 w 3845"/>
                  <a:gd name="T55" fmla="*/ 0 h 4250"/>
                  <a:gd name="T56" fmla="*/ 0 w 3845"/>
                  <a:gd name="T57" fmla="*/ 0 h 4250"/>
                  <a:gd name="T58" fmla="*/ 0 w 3845"/>
                  <a:gd name="T59" fmla="*/ 0 h 4250"/>
                  <a:gd name="T60" fmla="*/ 0 w 3845"/>
                  <a:gd name="T61" fmla="*/ 0 h 4250"/>
                  <a:gd name="T62" fmla="*/ 0 w 3845"/>
                  <a:gd name="T63" fmla="*/ 0 h 4250"/>
                  <a:gd name="T64" fmla="*/ 0 w 3845"/>
                  <a:gd name="T65" fmla="*/ 0 h 4250"/>
                  <a:gd name="T66" fmla="*/ 0 w 3845"/>
                  <a:gd name="T67" fmla="*/ 0 h 4250"/>
                  <a:gd name="T68" fmla="*/ 0 w 3845"/>
                  <a:gd name="T69" fmla="*/ 0 h 4250"/>
                  <a:gd name="T70" fmla="*/ 0 w 3845"/>
                  <a:gd name="T71" fmla="*/ 0 h 4250"/>
                  <a:gd name="T72" fmla="*/ 0 w 3845"/>
                  <a:gd name="T73" fmla="*/ 0 h 4250"/>
                  <a:gd name="T74" fmla="*/ 0 w 3845"/>
                  <a:gd name="T75" fmla="*/ 0 h 4250"/>
                  <a:gd name="T76" fmla="*/ 0 w 3845"/>
                  <a:gd name="T77" fmla="*/ 0 h 4250"/>
                  <a:gd name="T78" fmla="*/ 0 w 3845"/>
                  <a:gd name="T79" fmla="*/ 0 h 4250"/>
                  <a:gd name="T80" fmla="*/ 0 w 3845"/>
                  <a:gd name="T81" fmla="*/ 0 h 4250"/>
                  <a:gd name="T82" fmla="*/ 0 w 3845"/>
                  <a:gd name="T83" fmla="*/ 0 h 4250"/>
                  <a:gd name="T84" fmla="*/ 0 w 3845"/>
                  <a:gd name="T85" fmla="*/ 0 h 4250"/>
                  <a:gd name="T86" fmla="*/ 0 w 3845"/>
                  <a:gd name="T87" fmla="*/ 0 h 4250"/>
                  <a:gd name="T88" fmla="*/ 0 w 3845"/>
                  <a:gd name="T89" fmla="*/ 0 h 4250"/>
                  <a:gd name="T90" fmla="*/ 0 w 3845"/>
                  <a:gd name="T91" fmla="*/ 0 h 4250"/>
                  <a:gd name="T92" fmla="*/ 0 w 3845"/>
                  <a:gd name="T93" fmla="*/ 0 h 4250"/>
                  <a:gd name="T94" fmla="*/ 0 w 3845"/>
                  <a:gd name="T95" fmla="*/ 0 h 4250"/>
                  <a:gd name="T96" fmla="*/ 0 w 3845"/>
                  <a:gd name="T97" fmla="*/ 0 h 4250"/>
                  <a:gd name="T98" fmla="*/ 0 w 3845"/>
                  <a:gd name="T99" fmla="*/ 0 h 4250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3845"/>
                  <a:gd name="T151" fmla="*/ 0 h 4250"/>
                  <a:gd name="T152" fmla="*/ 3845 w 3845"/>
                  <a:gd name="T153" fmla="*/ 4250 h 4250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3845" h="4250">
                    <a:moveTo>
                      <a:pt x="3474" y="858"/>
                    </a:moveTo>
                    <a:lnTo>
                      <a:pt x="3482" y="899"/>
                    </a:lnTo>
                    <a:lnTo>
                      <a:pt x="3503" y="1007"/>
                    </a:lnTo>
                    <a:lnTo>
                      <a:pt x="3534" y="1164"/>
                    </a:lnTo>
                    <a:lnTo>
                      <a:pt x="3572" y="1351"/>
                    </a:lnTo>
                    <a:lnTo>
                      <a:pt x="3592" y="1449"/>
                    </a:lnTo>
                    <a:lnTo>
                      <a:pt x="3614" y="1547"/>
                    </a:lnTo>
                    <a:lnTo>
                      <a:pt x="3636" y="1645"/>
                    </a:lnTo>
                    <a:lnTo>
                      <a:pt x="3658" y="1736"/>
                    </a:lnTo>
                    <a:lnTo>
                      <a:pt x="3680" y="1822"/>
                    </a:lnTo>
                    <a:lnTo>
                      <a:pt x="3700" y="1898"/>
                    </a:lnTo>
                    <a:lnTo>
                      <a:pt x="3711" y="1932"/>
                    </a:lnTo>
                    <a:lnTo>
                      <a:pt x="3721" y="1963"/>
                    </a:lnTo>
                    <a:lnTo>
                      <a:pt x="3730" y="1989"/>
                    </a:lnTo>
                    <a:lnTo>
                      <a:pt x="3740" y="2012"/>
                    </a:lnTo>
                    <a:lnTo>
                      <a:pt x="3748" y="2036"/>
                    </a:lnTo>
                    <a:lnTo>
                      <a:pt x="3757" y="2061"/>
                    </a:lnTo>
                    <a:lnTo>
                      <a:pt x="3765" y="2089"/>
                    </a:lnTo>
                    <a:lnTo>
                      <a:pt x="3774" y="2120"/>
                    </a:lnTo>
                    <a:lnTo>
                      <a:pt x="3781" y="2153"/>
                    </a:lnTo>
                    <a:lnTo>
                      <a:pt x="3790" y="2188"/>
                    </a:lnTo>
                    <a:lnTo>
                      <a:pt x="3797" y="2225"/>
                    </a:lnTo>
                    <a:lnTo>
                      <a:pt x="3803" y="2264"/>
                    </a:lnTo>
                    <a:lnTo>
                      <a:pt x="3810" y="2304"/>
                    </a:lnTo>
                    <a:lnTo>
                      <a:pt x="3816" y="2346"/>
                    </a:lnTo>
                    <a:lnTo>
                      <a:pt x="3822" y="2389"/>
                    </a:lnTo>
                    <a:lnTo>
                      <a:pt x="3827" y="2433"/>
                    </a:lnTo>
                    <a:lnTo>
                      <a:pt x="3832" y="2479"/>
                    </a:lnTo>
                    <a:lnTo>
                      <a:pt x="3835" y="2524"/>
                    </a:lnTo>
                    <a:lnTo>
                      <a:pt x="3838" y="2571"/>
                    </a:lnTo>
                    <a:lnTo>
                      <a:pt x="3842" y="2618"/>
                    </a:lnTo>
                    <a:lnTo>
                      <a:pt x="3844" y="2664"/>
                    </a:lnTo>
                    <a:lnTo>
                      <a:pt x="3845" y="2711"/>
                    </a:lnTo>
                    <a:lnTo>
                      <a:pt x="3845" y="2759"/>
                    </a:lnTo>
                    <a:lnTo>
                      <a:pt x="3845" y="2806"/>
                    </a:lnTo>
                    <a:lnTo>
                      <a:pt x="3843" y="2851"/>
                    </a:lnTo>
                    <a:lnTo>
                      <a:pt x="3840" y="2897"/>
                    </a:lnTo>
                    <a:lnTo>
                      <a:pt x="3837" y="2941"/>
                    </a:lnTo>
                    <a:lnTo>
                      <a:pt x="3833" y="2985"/>
                    </a:lnTo>
                    <a:lnTo>
                      <a:pt x="3828" y="3028"/>
                    </a:lnTo>
                    <a:lnTo>
                      <a:pt x="3821" y="3070"/>
                    </a:lnTo>
                    <a:lnTo>
                      <a:pt x="3814" y="3109"/>
                    </a:lnTo>
                    <a:lnTo>
                      <a:pt x="3805" y="3147"/>
                    </a:lnTo>
                    <a:lnTo>
                      <a:pt x="3795" y="3184"/>
                    </a:lnTo>
                    <a:lnTo>
                      <a:pt x="3784" y="3219"/>
                    </a:lnTo>
                    <a:lnTo>
                      <a:pt x="3771" y="3250"/>
                    </a:lnTo>
                    <a:lnTo>
                      <a:pt x="3759" y="3280"/>
                    </a:lnTo>
                    <a:lnTo>
                      <a:pt x="3736" y="3323"/>
                    </a:lnTo>
                    <a:lnTo>
                      <a:pt x="3712" y="3365"/>
                    </a:lnTo>
                    <a:lnTo>
                      <a:pt x="3688" y="3406"/>
                    </a:lnTo>
                    <a:lnTo>
                      <a:pt x="3661" y="3448"/>
                    </a:lnTo>
                    <a:lnTo>
                      <a:pt x="3632" y="3488"/>
                    </a:lnTo>
                    <a:lnTo>
                      <a:pt x="3604" y="3529"/>
                    </a:lnTo>
                    <a:lnTo>
                      <a:pt x="3573" y="3569"/>
                    </a:lnTo>
                    <a:lnTo>
                      <a:pt x="3541" y="3607"/>
                    </a:lnTo>
                    <a:lnTo>
                      <a:pt x="3509" y="3645"/>
                    </a:lnTo>
                    <a:lnTo>
                      <a:pt x="3475" y="3684"/>
                    </a:lnTo>
                    <a:lnTo>
                      <a:pt x="3441" y="3720"/>
                    </a:lnTo>
                    <a:lnTo>
                      <a:pt x="3406" y="3756"/>
                    </a:lnTo>
                    <a:lnTo>
                      <a:pt x="3370" y="3791"/>
                    </a:lnTo>
                    <a:lnTo>
                      <a:pt x="3333" y="3825"/>
                    </a:lnTo>
                    <a:lnTo>
                      <a:pt x="3296" y="3858"/>
                    </a:lnTo>
                    <a:lnTo>
                      <a:pt x="3259" y="3890"/>
                    </a:lnTo>
                    <a:lnTo>
                      <a:pt x="3221" y="3920"/>
                    </a:lnTo>
                    <a:lnTo>
                      <a:pt x="3182" y="3950"/>
                    </a:lnTo>
                    <a:lnTo>
                      <a:pt x="3144" y="3978"/>
                    </a:lnTo>
                    <a:lnTo>
                      <a:pt x="3106" y="4005"/>
                    </a:lnTo>
                    <a:lnTo>
                      <a:pt x="3068" y="4031"/>
                    </a:lnTo>
                    <a:lnTo>
                      <a:pt x="3029" y="4055"/>
                    </a:lnTo>
                    <a:lnTo>
                      <a:pt x="2990" y="4077"/>
                    </a:lnTo>
                    <a:lnTo>
                      <a:pt x="2952" y="4099"/>
                    </a:lnTo>
                    <a:lnTo>
                      <a:pt x="2914" y="4118"/>
                    </a:lnTo>
                    <a:lnTo>
                      <a:pt x="2876" y="4136"/>
                    </a:lnTo>
                    <a:lnTo>
                      <a:pt x="2839" y="4153"/>
                    </a:lnTo>
                    <a:lnTo>
                      <a:pt x="2803" y="4167"/>
                    </a:lnTo>
                    <a:lnTo>
                      <a:pt x="2765" y="4180"/>
                    </a:lnTo>
                    <a:lnTo>
                      <a:pt x="2730" y="4191"/>
                    </a:lnTo>
                    <a:lnTo>
                      <a:pt x="2695" y="4200"/>
                    </a:lnTo>
                    <a:lnTo>
                      <a:pt x="2661" y="4207"/>
                    </a:lnTo>
                    <a:lnTo>
                      <a:pt x="2603" y="4217"/>
                    </a:lnTo>
                    <a:lnTo>
                      <a:pt x="2543" y="4226"/>
                    </a:lnTo>
                    <a:lnTo>
                      <a:pt x="2482" y="4233"/>
                    </a:lnTo>
                    <a:lnTo>
                      <a:pt x="2420" y="4239"/>
                    </a:lnTo>
                    <a:lnTo>
                      <a:pt x="2358" y="4244"/>
                    </a:lnTo>
                    <a:lnTo>
                      <a:pt x="2295" y="4247"/>
                    </a:lnTo>
                    <a:lnTo>
                      <a:pt x="2233" y="4249"/>
                    </a:lnTo>
                    <a:lnTo>
                      <a:pt x="2169" y="4250"/>
                    </a:lnTo>
                    <a:lnTo>
                      <a:pt x="2105" y="4249"/>
                    </a:lnTo>
                    <a:lnTo>
                      <a:pt x="2043" y="4248"/>
                    </a:lnTo>
                    <a:lnTo>
                      <a:pt x="1979" y="4245"/>
                    </a:lnTo>
                    <a:lnTo>
                      <a:pt x="1916" y="4241"/>
                    </a:lnTo>
                    <a:lnTo>
                      <a:pt x="1854" y="4236"/>
                    </a:lnTo>
                    <a:lnTo>
                      <a:pt x="1792" y="4229"/>
                    </a:lnTo>
                    <a:lnTo>
                      <a:pt x="1732" y="4221"/>
                    </a:lnTo>
                    <a:lnTo>
                      <a:pt x="1671" y="4212"/>
                    </a:lnTo>
                    <a:lnTo>
                      <a:pt x="1612" y="4202"/>
                    </a:lnTo>
                    <a:lnTo>
                      <a:pt x="1553" y="4190"/>
                    </a:lnTo>
                    <a:lnTo>
                      <a:pt x="1496" y="4177"/>
                    </a:lnTo>
                    <a:lnTo>
                      <a:pt x="1441" y="4163"/>
                    </a:lnTo>
                    <a:lnTo>
                      <a:pt x="1387" y="4147"/>
                    </a:lnTo>
                    <a:lnTo>
                      <a:pt x="1334" y="4132"/>
                    </a:lnTo>
                    <a:lnTo>
                      <a:pt x="1283" y="4114"/>
                    </a:lnTo>
                    <a:lnTo>
                      <a:pt x="1234" y="4095"/>
                    </a:lnTo>
                    <a:lnTo>
                      <a:pt x="1186" y="4075"/>
                    </a:lnTo>
                    <a:lnTo>
                      <a:pt x="1142" y="4054"/>
                    </a:lnTo>
                    <a:lnTo>
                      <a:pt x="1098" y="4032"/>
                    </a:lnTo>
                    <a:lnTo>
                      <a:pt x="1058" y="4008"/>
                    </a:lnTo>
                    <a:lnTo>
                      <a:pt x="1020" y="3984"/>
                    </a:lnTo>
                    <a:lnTo>
                      <a:pt x="985" y="3959"/>
                    </a:lnTo>
                    <a:lnTo>
                      <a:pt x="952" y="3932"/>
                    </a:lnTo>
                    <a:lnTo>
                      <a:pt x="922" y="3904"/>
                    </a:lnTo>
                    <a:lnTo>
                      <a:pt x="893" y="3875"/>
                    </a:lnTo>
                    <a:lnTo>
                      <a:pt x="863" y="3843"/>
                    </a:lnTo>
                    <a:lnTo>
                      <a:pt x="832" y="3810"/>
                    </a:lnTo>
                    <a:lnTo>
                      <a:pt x="800" y="3775"/>
                    </a:lnTo>
                    <a:lnTo>
                      <a:pt x="734" y="3698"/>
                    </a:lnTo>
                    <a:lnTo>
                      <a:pt x="665" y="3618"/>
                    </a:lnTo>
                    <a:lnTo>
                      <a:pt x="596" y="3532"/>
                    </a:lnTo>
                    <a:lnTo>
                      <a:pt x="527" y="3441"/>
                    </a:lnTo>
                    <a:lnTo>
                      <a:pt x="492" y="3396"/>
                    </a:lnTo>
                    <a:lnTo>
                      <a:pt x="458" y="3349"/>
                    </a:lnTo>
                    <a:lnTo>
                      <a:pt x="425" y="3302"/>
                    </a:lnTo>
                    <a:lnTo>
                      <a:pt x="392" y="3256"/>
                    </a:lnTo>
                    <a:lnTo>
                      <a:pt x="361" y="3209"/>
                    </a:lnTo>
                    <a:lnTo>
                      <a:pt x="329" y="3162"/>
                    </a:lnTo>
                    <a:lnTo>
                      <a:pt x="299" y="3114"/>
                    </a:lnTo>
                    <a:lnTo>
                      <a:pt x="269" y="3069"/>
                    </a:lnTo>
                    <a:lnTo>
                      <a:pt x="242" y="3022"/>
                    </a:lnTo>
                    <a:lnTo>
                      <a:pt x="215" y="2976"/>
                    </a:lnTo>
                    <a:lnTo>
                      <a:pt x="190" y="2932"/>
                    </a:lnTo>
                    <a:lnTo>
                      <a:pt x="166" y="2887"/>
                    </a:lnTo>
                    <a:lnTo>
                      <a:pt x="145" y="2845"/>
                    </a:lnTo>
                    <a:lnTo>
                      <a:pt x="125" y="2802"/>
                    </a:lnTo>
                    <a:lnTo>
                      <a:pt x="107" y="2762"/>
                    </a:lnTo>
                    <a:lnTo>
                      <a:pt x="91" y="2722"/>
                    </a:lnTo>
                    <a:lnTo>
                      <a:pt x="78" y="2685"/>
                    </a:lnTo>
                    <a:lnTo>
                      <a:pt x="67" y="2647"/>
                    </a:lnTo>
                    <a:lnTo>
                      <a:pt x="58" y="2613"/>
                    </a:lnTo>
                    <a:lnTo>
                      <a:pt x="52" y="2580"/>
                    </a:lnTo>
                    <a:lnTo>
                      <a:pt x="37" y="2473"/>
                    </a:lnTo>
                    <a:lnTo>
                      <a:pt x="24" y="2367"/>
                    </a:lnTo>
                    <a:lnTo>
                      <a:pt x="15" y="2262"/>
                    </a:lnTo>
                    <a:lnTo>
                      <a:pt x="6" y="2159"/>
                    </a:lnTo>
                    <a:lnTo>
                      <a:pt x="2" y="2057"/>
                    </a:lnTo>
                    <a:lnTo>
                      <a:pt x="0" y="1957"/>
                    </a:lnTo>
                    <a:lnTo>
                      <a:pt x="1" y="1859"/>
                    </a:lnTo>
                    <a:lnTo>
                      <a:pt x="6" y="1762"/>
                    </a:lnTo>
                    <a:lnTo>
                      <a:pt x="15" y="1666"/>
                    </a:lnTo>
                    <a:lnTo>
                      <a:pt x="27" y="1573"/>
                    </a:lnTo>
                    <a:lnTo>
                      <a:pt x="43" y="1482"/>
                    </a:lnTo>
                    <a:lnTo>
                      <a:pt x="65" y="1392"/>
                    </a:lnTo>
                    <a:lnTo>
                      <a:pt x="89" y="1304"/>
                    </a:lnTo>
                    <a:lnTo>
                      <a:pt x="120" y="1218"/>
                    </a:lnTo>
                    <a:lnTo>
                      <a:pt x="154" y="1134"/>
                    </a:lnTo>
                    <a:lnTo>
                      <a:pt x="194" y="1053"/>
                    </a:lnTo>
                    <a:lnTo>
                      <a:pt x="240" y="973"/>
                    </a:lnTo>
                    <a:lnTo>
                      <a:pt x="289" y="896"/>
                    </a:lnTo>
                    <a:lnTo>
                      <a:pt x="347" y="820"/>
                    </a:lnTo>
                    <a:lnTo>
                      <a:pt x="409" y="747"/>
                    </a:lnTo>
                    <a:lnTo>
                      <a:pt x="477" y="677"/>
                    </a:lnTo>
                    <a:lnTo>
                      <a:pt x="553" y="608"/>
                    </a:lnTo>
                    <a:lnTo>
                      <a:pt x="634" y="542"/>
                    </a:lnTo>
                    <a:lnTo>
                      <a:pt x="722" y="478"/>
                    </a:lnTo>
                    <a:lnTo>
                      <a:pt x="818" y="418"/>
                    </a:lnTo>
                    <a:lnTo>
                      <a:pt x="920" y="359"/>
                    </a:lnTo>
                    <a:lnTo>
                      <a:pt x="1030" y="303"/>
                    </a:lnTo>
                    <a:lnTo>
                      <a:pt x="1147" y="250"/>
                    </a:lnTo>
                    <a:lnTo>
                      <a:pt x="1272" y="199"/>
                    </a:lnTo>
                    <a:lnTo>
                      <a:pt x="1406" y="151"/>
                    </a:lnTo>
                    <a:lnTo>
                      <a:pt x="1547" y="107"/>
                    </a:lnTo>
                    <a:lnTo>
                      <a:pt x="1698" y="64"/>
                    </a:lnTo>
                    <a:lnTo>
                      <a:pt x="1817" y="37"/>
                    </a:lnTo>
                    <a:lnTo>
                      <a:pt x="1931" y="17"/>
                    </a:lnTo>
                    <a:lnTo>
                      <a:pt x="2041" y="5"/>
                    </a:lnTo>
                    <a:lnTo>
                      <a:pt x="2147" y="0"/>
                    </a:lnTo>
                    <a:lnTo>
                      <a:pt x="2248" y="2"/>
                    </a:lnTo>
                    <a:lnTo>
                      <a:pt x="2343" y="10"/>
                    </a:lnTo>
                    <a:lnTo>
                      <a:pt x="2435" y="24"/>
                    </a:lnTo>
                    <a:lnTo>
                      <a:pt x="2522" y="44"/>
                    </a:lnTo>
                    <a:lnTo>
                      <a:pt x="2606" y="69"/>
                    </a:lnTo>
                    <a:lnTo>
                      <a:pt x="2685" y="96"/>
                    </a:lnTo>
                    <a:lnTo>
                      <a:pt x="2759" y="129"/>
                    </a:lnTo>
                    <a:lnTo>
                      <a:pt x="2830" y="165"/>
                    </a:lnTo>
                    <a:lnTo>
                      <a:pt x="2897" y="203"/>
                    </a:lnTo>
                    <a:lnTo>
                      <a:pt x="2960" y="245"/>
                    </a:lnTo>
                    <a:lnTo>
                      <a:pt x="3018" y="288"/>
                    </a:lnTo>
                    <a:lnTo>
                      <a:pt x="3073" y="333"/>
                    </a:lnTo>
                    <a:lnTo>
                      <a:pt x="3124" y="379"/>
                    </a:lnTo>
                    <a:lnTo>
                      <a:pt x="3171" y="425"/>
                    </a:lnTo>
                    <a:lnTo>
                      <a:pt x="3214" y="471"/>
                    </a:lnTo>
                    <a:lnTo>
                      <a:pt x="3255" y="517"/>
                    </a:lnTo>
                    <a:lnTo>
                      <a:pt x="3291" y="562"/>
                    </a:lnTo>
                    <a:lnTo>
                      <a:pt x="3324" y="606"/>
                    </a:lnTo>
                    <a:lnTo>
                      <a:pt x="3353" y="647"/>
                    </a:lnTo>
                    <a:lnTo>
                      <a:pt x="3380" y="686"/>
                    </a:lnTo>
                    <a:lnTo>
                      <a:pt x="3402" y="723"/>
                    </a:lnTo>
                    <a:lnTo>
                      <a:pt x="3422" y="757"/>
                    </a:lnTo>
                    <a:lnTo>
                      <a:pt x="3438" y="785"/>
                    </a:lnTo>
                    <a:lnTo>
                      <a:pt x="3452" y="811"/>
                    </a:lnTo>
                    <a:lnTo>
                      <a:pt x="3469" y="847"/>
                    </a:lnTo>
                    <a:lnTo>
                      <a:pt x="3474" y="858"/>
                    </a:lnTo>
                    <a:close/>
                  </a:path>
                </a:pathLst>
              </a:custGeom>
              <a:solidFill>
                <a:srgbClr val="F7D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3405" name="Freeform 175"/>
              <p:cNvSpPr>
                <a:spLocks/>
              </p:cNvSpPr>
              <p:nvPr/>
            </p:nvSpPr>
            <p:spPr bwMode="auto">
              <a:xfrm>
                <a:off x="4458" y="3312"/>
                <a:ext cx="286" cy="277"/>
              </a:xfrm>
              <a:custGeom>
                <a:avLst/>
                <a:gdLst>
                  <a:gd name="T0" fmla="*/ 0 w 4286"/>
                  <a:gd name="T1" fmla="*/ 0 h 4162"/>
                  <a:gd name="T2" fmla="*/ 0 w 4286"/>
                  <a:gd name="T3" fmla="*/ 0 h 4162"/>
                  <a:gd name="T4" fmla="*/ 0 w 4286"/>
                  <a:gd name="T5" fmla="*/ 0 h 4162"/>
                  <a:gd name="T6" fmla="*/ 0 w 4286"/>
                  <a:gd name="T7" fmla="*/ 0 h 4162"/>
                  <a:gd name="T8" fmla="*/ 0 w 4286"/>
                  <a:gd name="T9" fmla="*/ 0 h 4162"/>
                  <a:gd name="T10" fmla="*/ 0 w 4286"/>
                  <a:gd name="T11" fmla="*/ 0 h 4162"/>
                  <a:gd name="T12" fmla="*/ 0 w 4286"/>
                  <a:gd name="T13" fmla="*/ 0 h 4162"/>
                  <a:gd name="T14" fmla="*/ 0 w 4286"/>
                  <a:gd name="T15" fmla="*/ 0 h 4162"/>
                  <a:gd name="T16" fmla="*/ 0 w 4286"/>
                  <a:gd name="T17" fmla="*/ 0 h 4162"/>
                  <a:gd name="T18" fmla="*/ 0 w 4286"/>
                  <a:gd name="T19" fmla="*/ 0 h 4162"/>
                  <a:gd name="T20" fmla="*/ 0 w 4286"/>
                  <a:gd name="T21" fmla="*/ 0 h 4162"/>
                  <a:gd name="T22" fmla="*/ 0 w 4286"/>
                  <a:gd name="T23" fmla="*/ 0 h 4162"/>
                  <a:gd name="T24" fmla="*/ 0 w 4286"/>
                  <a:gd name="T25" fmla="*/ 0 h 4162"/>
                  <a:gd name="T26" fmla="*/ 0 w 4286"/>
                  <a:gd name="T27" fmla="*/ 0 h 4162"/>
                  <a:gd name="T28" fmla="*/ 0 w 4286"/>
                  <a:gd name="T29" fmla="*/ 0 h 4162"/>
                  <a:gd name="T30" fmla="*/ 0 w 4286"/>
                  <a:gd name="T31" fmla="*/ 0 h 4162"/>
                  <a:gd name="T32" fmla="*/ 0 w 4286"/>
                  <a:gd name="T33" fmla="*/ 0 h 4162"/>
                  <a:gd name="T34" fmla="*/ 0 w 4286"/>
                  <a:gd name="T35" fmla="*/ 0 h 4162"/>
                  <a:gd name="T36" fmla="*/ 0 w 4286"/>
                  <a:gd name="T37" fmla="*/ 0 h 4162"/>
                  <a:gd name="T38" fmla="*/ 0 w 4286"/>
                  <a:gd name="T39" fmla="*/ 0 h 4162"/>
                  <a:gd name="T40" fmla="*/ 0 w 4286"/>
                  <a:gd name="T41" fmla="*/ 0 h 4162"/>
                  <a:gd name="T42" fmla="*/ 0 w 4286"/>
                  <a:gd name="T43" fmla="*/ 0 h 4162"/>
                  <a:gd name="T44" fmla="*/ 0 w 4286"/>
                  <a:gd name="T45" fmla="*/ 0 h 4162"/>
                  <a:gd name="T46" fmla="*/ 0 w 4286"/>
                  <a:gd name="T47" fmla="*/ 0 h 4162"/>
                  <a:gd name="T48" fmla="*/ 0 w 4286"/>
                  <a:gd name="T49" fmla="*/ 0 h 4162"/>
                  <a:gd name="T50" fmla="*/ 0 w 4286"/>
                  <a:gd name="T51" fmla="*/ 0 h 4162"/>
                  <a:gd name="T52" fmla="*/ 0 w 4286"/>
                  <a:gd name="T53" fmla="*/ 0 h 4162"/>
                  <a:gd name="T54" fmla="*/ 0 w 4286"/>
                  <a:gd name="T55" fmla="*/ 0 h 4162"/>
                  <a:gd name="T56" fmla="*/ 0 w 4286"/>
                  <a:gd name="T57" fmla="*/ 0 h 4162"/>
                  <a:gd name="T58" fmla="*/ 0 w 4286"/>
                  <a:gd name="T59" fmla="*/ 0 h 4162"/>
                  <a:gd name="T60" fmla="*/ 0 w 4286"/>
                  <a:gd name="T61" fmla="*/ 0 h 4162"/>
                  <a:gd name="T62" fmla="*/ 0 w 4286"/>
                  <a:gd name="T63" fmla="*/ 0 h 4162"/>
                  <a:gd name="T64" fmla="*/ 0 w 4286"/>
                  <a:gd name="T65" fmla="*/ 0 h 4162"/>
                  <a:gd name="T66" fmla="*/ 0 w 4286"/>
                  <a:gd name="T67" fmla="*/ 0 h 4162"/>
                  <a:gd name="T68" fmla="*/ 0 w 4286"/>
                  <a:gd name="T69" fmla="*/ 0 h 4162"/>
                  <a:gd name="T70" fmla="*/ 0 w 4286"/>
                  <a:gd name="T71" fmla="*/ 0 h 4162"/>
                  <a:gd name="T72" fmla="*/ 0 w 4286"/>
                  <a:gd name="T73" fmla="*/ 0 h 4162"/>
                  <a:gd name="T74" fmla="*/ 0 w 4286"/>
                  <a:gd name="T75" fmla="*/ 0 h 4162"/>
                  <a:gd name="T76" fmla="*/ 0 w 4286"/>
                  <a:gd name="T77" fmla="*/ 0 h 4162"/>
                  <a:gd name="T78" fmla="*/ 0 w 4286"/>
                  <a:gd name="T79" fmla="*/ 0 h 4162"/>
                  <a:gd name="T80" fmla="*/ 0 w 4286"/>
                  <a:gd name="T81" fmla="*/ 0 h 4162"/>
                  <a:gd name="T82" fmla="*/ 0 w 4286"/>
                  <a:gd name="T83" fmla="*/ 0 h 4162"/>
                  <a:gd name="T84" fmla="*/ 0 w 4286"/>
                  <a:gd name="T85" fmla="*/ 0 h 4162"/>
                  <a:gd name="T86" fmla="*/ 0 w 4286"/>
                  <a:gd name="T87" fmla="*/ 0 h 4162"/>
                  <a:gd name="T88" fmla="*/ 0 w 4286"/>
                  <a:gd name="T89" fmla="*/ 0 h 4162"/>
                  <a:gd name="T90" fmla="*/ 0 w 4286"/>
                  <a:gd name="T91" fmla="*/ 0 h 4162"/>
                  <a:gd name="T92" fmla="*/ 0 w 4286"/>
                  <a:gd name="T93" fmla="*/ 0 h 4162"/>
                  <a:gd name="T94" fmla="*/ 0 w 4286"/>
                  <a:gd name="T95" fmla="*/ 0 h 4162"/>
                  <a:gd name="T96" fmla="*/ 0 w 4286"/>
                  <a:gd name="T97" fmla="*/ 0 h 4162"/>
                  <a:gd name="T98" fmla="*/ 0 w 4286"/>
                  <a:gd name="T99" fmla="*/ 0 h 4162"/>
                  <a:gd name="T100" fmla="*/ 0 w 4286"/>
                  <a:gd name="T101" fmla="*/ 0 h 4162"/>
                  <a:gd name="T102" fmla="*/ 0 w 4286"/>
                  <a:gd name="T103" fmla="*/ 0 h 4162"/>
                  <a:gd name="T104" fmla="*/ 0 w 4286"/>
                  <a:gd name="T105" fmla="*/ 0 h 4162"/>
                  <a:gd name="T106" fmla="*/ 0 w 4286"/>
                  <a:gd name="T107" fmla="*/ 0 h 4162"/>
                  <a:gd name="T108" fmla="*/ 0 w 4286"/>
                  <a:gd name="T109" fmla="*/ 0 h 4162"/>
                  <a:gd name="T110" fmla="*/ 0 w 4286"/>
                  <a:gd name="T111" fmla="*/ 0 h 4162"/>
                  <a:gd name="T112" fmla="*/ 0 w 4286"/>
                  <a:gd name="T113" fmla="*/ 0 h 4162"/>
                  <a:gd name="T114" fmla="*/ 0 w 4286"/>
                  <a:gd name="T115" fmla="*/ 0 h 4162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4286"/>
                  <a:gd name="T175" fmla="*/ 0 h 4162"/>
                  <a:gd name="T176" fmla="*/ 4286 w 4286"/>
                  <a:gd name="T177" fmla="*/ 4162 h 4162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4286" h="4162">
                    <a:moveTo>
                      <a:pt x="1884" y="1590"/>
                    </a:moveTo>
                    <a:lnTo>
                      <a:pt x="1889" y="1601"/>
                    </a:lnTo>
                    <a:lnTo>
                      <a:pt x="1902" y="1634"/>
                    </a:lnTo>
                    <a:lnTo>
                      <a:pt x="1910" y="1660"/>
                    </a:lnTo>
                    <a:lnTo>
                      <a:pt x="1918" y="1689"/>
                    </a:lnTo>
                    <a:lnTo>
                      <a:pt x="1926" y="1725"/>
                    </a:lnTo>
                    <a:lnTo>
                      <a:pt x="1931" y="1765"/>
                    </a:lnTo>
                    <a:lnTo>
                      <a:pt x="1934" y="1786"/>
                    </a:lnTo>
                    <a:lnTo>
                      <a:pt x="1935" y="1809"/>
                    </a:lnTo>
                    <a:lnTo>
                      <a:pt x="1937" y="1834"/>
                    </a:lnTo>
                    <a:lnTo>
                      <a:pt x="1937" y="1859"/>
                    </a:lnTo>
                    <a:lnTo>
                      <a:pt x="1937" y="1886"/>
                    </a:lnTo>
                    <a:lnTo>
                      <a:pt x="1936" y="1914"/>
                    </a:lnTo>
                    <a:lnTo>
                      <a:pt x="1934" y="1942"/>
                    </a:lnTo>
                    <a:lnTo>
                      <a:pt x="1932" y="1973"/>
                    </a:lnTo>
                    <a:lnTo>
                      <a:pt x="1928" y="2004"/>
                    </a:lnTo>
                    <a:lnTo>
                      <a:pt x="1922" y="2036"/>
                    </a:lnTo>
                    <a:lnTo>
                      <a:pt x="1917" y="2070"/>
                    </a:lnTo>
                    <a:lnTo>
                      <a:pt x="1910" y="2104"/>
                    </a:lnTo>
                    <a:lnTo>
                      <a:pt x="1900" y="2140"/>
                    </a:lnTo>
                    <a:lnTo>
                      <a:pt x="1890" y="2176"/>
                    </a:lnTo>
                    <a:lnTo>
                      <a:pt x="1879" y="2213"/>
                    </a:lnTo>
                    <a:lnTo>
                      <a:pt x="1865" y="2251"/>
                    </a:lnTo>
                    <a:lnTo>
                      <a:pt x="1836" y="2328"/>
                    </a:lnTo>
                    <a:lnTo>
                      <a:pt x="1807" y="2400"/>
                    </a:lnTo>
                    <a:lnTo>
                      <a:pt x="1777" y="2468"/>
                    </a:lnTo>
                    <a:lnTo>
                      <a:pt x="1748" y="2530"/>
                    </a:lnTo>
                    <a:lnTo>
                      <a:pt x="1719" y="2590"/>
                    </a:lnTo>
                    <a:lnTo>
                      <a:pt x="1691" y="2644"/>
                    </a:lnTo>
                    <a:lnTo>
                      <a:pt x="1663" y="2694"/>
                    </a:lnTo>
                    <a:lnTo>
                      <a:pt x="1638" y="2738"/>
                    </a:lnTo>
                    <a:lnTo>
                      <a:pt x="1615" y="2779"/>
                    </a:lnTo>
                    <a:lnTo>
                      <a:pt x="1592" y="2814"/>
                    </a:lnTo>
                    <a:lnTo>
                      <a:pt x="1573" y="2845"/>
                    </a:lnTo>
                    <a:lnTo>
                      <a:pt x="1556" y="2869"/>
                    </a:lnTo>
                    <a:lnTo>
                      <a:pt x="1533" y="2902"/>
                    </a:lnTo>
                    <a:lnTo>
                      <a:pt x="1524" y="2914"/>
                    </a:lnTo>
                    <a:lnTo>
                      <a:pt x="1528" y="2903"/>
                    </a:lnTo>
                    <a:lnTo>
                      <a:pt x="1536" y="2871"/>
                    </a:lnTo>
                    <a:lnTo>
                      <a:pt x="1540" y="2849"/>
                    </a:lnTo>
                    <a:lnTo>
                      <a:pt x="1546" y="2822"/>
                    </a:lnTo>
                    <a:lnTo>
                      <a:pt x="1551" y="2792"/>
                    </a:lnTo>
                    <a:lnTo>
                      <a:pt x="1555" y="2758"/>
                    </a:lnTo>
                    <a:lnTo>
                      <a:pt x="1559" y="2720"/>
                    </a:lnTo>
                    <a:lnTo>
                      <a:pt x="1563" y="2681"/>
                    </a:lnTo>
                    <a:lnTo>
                      <a:pt x="1565" y="2639"/>
                    </a:lnTo>
                    <a:lnTo>
                      <a:pt x="1565" y="2594"/>
                    </a:lnTo>
                    <a:lnTo>
                      <a:pt x="1563" y="2548"/>
                    </a:lnTo>
                    <a:lnTo>
                      <a:pt x="1559" y="2501"/>
                    </a:lnTo>
                    <a:lnTo>
                      <a:pt x="1556" y="2477"/>
                    </a:lnTo>
                    <a:lnTo>
                      <a:pt x="1553" y="2453"/>
                    </a:lnTo>
                    <a:lnTo>
                      <a:pt x="1549" y="2427"/>
                    </a:lnTo>
                    <a:lnTo>
                      <a:pt x="1543" y="2403"/>
                    </a:lnTo>
                    <a:lnTo>
                      <a:pt x="1532" y="2354"/>
                    </a:lnTo>
                    <a:lnTo>
                      <a:pt x="1518" y="2305"/>
                    </a:lnTo>
                    <a:lnTo>
                      <a:pt x="1503" y="2257"/>
                    </a:lnTo>
                    <a:lnTo>
                      <a:pt x="1487" y="2212"/>
                    </a:lnTo>
                    <a:lnTo>
                      <a:pt x="1470" y="2167"/>
                    </a:lnTo>
                    <a:lnTo>
                      <a:pt x="1453" y="2125"/>
                    </a:lnTo>
                    <a:lnTo>
                      <a:pt x="1435" y="2085"/>
                    </a:lnTo>
                    <a:lnTo>
                      <a:pt x="1418" y="2048"/>
                    </a:lnTo>
                    <a:lnTo>
                      <a:pt x="1386" y="1984"/>
                    </a:lnTo>
                    <a:lnTo>
                      <a:pt x="1360" y="1935"/>
                    </a:lnTo>
                    <a:lnTo>
                      <a:pt x="1342" y="1903"/>
                    </a:lnTo>
                    <a:lnTo>
                      <a:pt x="1335" y="1892"/>
                    </a:lnTo>
                    <a:lnTo>
                      <a:pt x="1333" y="1914"/>
                    </a:lnTo>
                    <a:lnTo>
                      <a:pt x="1327" y="1973"/>
                    </a:lnTo>
                    <a:lnTo>
                      <a:pt x="1322" y="2013"/>
                    </a:lnTo>
                    <a:lnTo>
                      <a:pt x="1314" y="2060"/>
                    </a:lnTo>
                    <a:lnTo>
                      <a:pt x="1306" y="2111"/>
                    </a:lnTo>
                    <a:lnTo>
                      <a:pt x="1295" y="2166"/>
                    </a:lnTo>
                    <a:lnTo>
                      <a:pt x="1282" y="2225"/>
                    </a:lnTo>
                    <a:lnTo>
                      <a:pt x="1269" y="2284"/>
                    </a:lnTo>
                    <a:lnTo>
                      <a:pt x="1260" y="2314"/>
                    </a:lnTo>
                    <a:lnTo>
                      <a:pt x="1252" y="2343"/>
                    </a:lnTo>
                    <a:lnTo>
                      <a:pt x="1242" y="2373"/>
                    </a:lnTo>
                    <a:lnTo>
                      <a:pt x="1231" y="2403"/>
                    </a:lnTo>
                    <a:lnTo>
                      <a:pt x="1221" y="2432"/>
                    </a:lnTo>
                    <a:lnTo>
                      <a:pt x="1210" y="2460"/>
                    </a:lnTo>
                    <a:lnTo>
                      <a:pt x="1197" y="2488"/>
                    </a:lnTo>
                    <a:lnTo>
                      <a:pt x="1186" y="2515"/>
                    </a:lnTo>
                    <a:lnTo>
                      <a:pt x="1172" y="2541"/>
                    </a:lnTo>
                    <a:lnTo>
                      <a:pt x="1158" y="2565"/>
                    </a:lnTo>
                    <a:lnTo>
                      <a:pt x="1143" y="2589"/>
                    </a:lnTo>
                    <a:lnTo>
                      <a:pt x="1127" y="2611"/>
                    </a:lnTo>
                    <a:lnTo>
                      <a:pt x="1067" y="2693"/>
                    </a:lnTo>
                    <a:lnTo>
                      <a:pt x="1014" y="2766"/>
                    </a:lnTo>
                    <a:lnTo>
                      <a:pt x="969" y="2831"/>
                    </a:lnTo>
                    <a:lnTo>
                      <a:pt x="931" y="2885"/>
                    </a:lnTo>
                    <a:lnTo>
                      <a:pt x="901" y="2930"/>
                    </a:lnTo>
                    <a:lnTo>
                      <a:pt x="880" y="2962"/>
                    </a:lnTo>
                    <a:lnTo>
                      <a:pt x="867" y="2983"/>
                    </a:lnTo>
                    <a:lnTo>
                      <a:pt x="863" y="2989"/>
                    </a:lnTo>
                    <a:lnTo>
                      <a:pt x="861" y="3002"/>
                    </a:lnTo>
                    <a:lnTo>
                      <a:pt x="858" y="3036"/>
                    </a:lnTo>
                    <a:lnTo>
                      <a:pt x="853" y="3088"/>
                    </a:lnTo>
                    <a:lnTo>
                      <a:pt x="848" y="3157"/>
                    </a:lnTo>
                    <a:lnTo>
                      <a:pt x="847" y="3197"/>
                    </a:lnTo>
                    <a:lnTo>
                      <a:pt x="846" y="3240"/>
                    </a:lnTo>
                    <a:lnTo>
                      <a:pt x="846" y="3285"/>
                    </a:lnTo>
                    <a:lnTo>
                      <a:pt x="847" y="3333"/>
                    </a:lnTo>
                    <a:lnTo>
                      <a:pt x="848" y="3382"/>
                    </a:lnTo>
                    <a:lnTo>
                      <a:pt x="852" y="3433"/>
                    </a:lnTo>
                    <a:lnTo>
                      <a:pt x="857" y="3485"/>
                    </a:lnTo>
                    <a:lnTo>
                      <a:pt x="863" y="3538"/>
                    </a:lnTo>
                    <a:lnTo>
                      <a:pt x="877" y="3646"/>
                    </a:lnTo>
                    <a:lnTo>
                      <a:pt x="891" y="3755"/>
                    </a:lnTo>
                    <a:lnTo>
                      <a:pt x="904" y="3861"/>
                    </a:lnTo>
                    <a:lnTo>
                      <a:pt x="915" y="3956"/>
                    </a:lnTo>
                    <a:lnTo>
                      <a:pt x="925" y="4039"/>
                    </a:lnTo>
                    <a:lnTo>
                      <a:pt x="932" y="4105"/>
                    </a:lnTo>
                    <a:lnTo>
                      <a:pt x="936" y="4147"/>
                    </a:lnTo>
                    <a:lnTo>
                      <a:pt x="939" y="4162"/>
                    </a:lnTo>
                    <a:lnTo>
                      <a:pt x="927" y="4159"/>
                    </a:lnTo>
                    <a:lnTo>
                      <a:pt x="892" y="4147"/>
                    </a:lnTo>
                    <a:lnTo>
                      <a:pt x="866" y="4137"/>
                    </a:lnTo>
                    <a:lnTo>
                      <a:pt x="837" y="4122"/>
                    </a:lnTo>
                    <a:lnTo>
                      <a:pt x="803" y="4105"/>
                    </a:lnTo>
                    <a:lnTo>
                      <a:pt x="763" y="4081"/>
                    </a:lnTo>
                    <a:lnTo>
                      <a:pt x="721" y="4055"/>
                    </a:lnTo>
                    <a:lnTo>
                      <a:pt x="674" y="4022"/>
                    </a:lnTo>
                    <a:lnTo>
                      <a:pt x="650" y="4003"/>
                    </a:lnTo>
                    <a:lnTo>
                      <a:pt x="624" y="3984"/>
                    </a:lnTo>
                    <a:lnTo>
                      <a:pt x="598" y="3961"/>
                    </a:lnTo>
                    <a:lnTo>
                      <a:pt x="571" y="3939"/>
                    </a:lnTo>
                    <a:lnTo>
                      <a:pt x="544" y="3914"/>
                    </a:lnTo>
                    <a:lnTo>
                      <a:pt x="515" y="3887"/>
                    </a:lnTo>
                    <a:lnTo>
                      <a:pt x="486" y="3860"/>
                    </a:lnTo>
                    <a:lnTo>
                      <a:pt x="457" y="3829"/>
                    </a:lnTo>
                    <a:lnTo>
                      <a:pt x="427" y="3797"/>
                    </a:lnTo>
                    <a:lnTo>
                      <a:pt x="396" y="3763"/>
                    </a:lnTo>
                    <a:lnTo>
                      <a:pt x="365" y="3727"/>
                    </a:lnTo>
                    <a:lnTo>
                      <a:pt x="334" y="3690"/>
                    </a:lnTo>
                    <a:lnTo>
                      <a:pt x="307" y="3655"/>
                    </a:lnTo>
                    <a:lnTo>
                      <a:pt x="280" y="3616"/>
                    </a:lnTo>
                    <a:lnTo>
                      <a:pt x="253" y="3574"/>
                    </a:lnTo>
                    <a:lnTo>
                      <a:pt x="228" y="3528"/>
                    </a:lnTo>
                    <a:lnTo>
                      <a:pt x="201" y="3479"/>
                    </a:lnTo>
                    <a:lnTo>
                      <a:pt x="177" y="3427"/>
                    </a:lnTo>
                    <a:lnTo>
                      <a:pt x="152" y="3371"/>
                    </a:lnTo>
                    <a:lnTo>
                      <a:pt x="129" y="3313"/>
                    </a:lnTo>
                    <a:lnTo>
                      <a:pt x="107" y="3252"/>
                    </a:lnTo>
                    <a:lnTo>
                      <a:pt x="86" y="3188"/>
                    </a:lnTo>
                    <a:lnTo>
                      <a:pt x="68" y="3122"/>
                    </a:lnTo>
                    <a:lnTo>
                      <a:pt x="51" y="3053"/>
                    </a:lnTo>
                    <a:lnTo>
                      <a:pt x="36" y="2983"/>
                    </a:lnTo>
                    <a:lnTo>
                      <a:pt x="24" y="2909"/>
                    </a:lnTo>
                    <a:lnTo>
                      <a:pt x="14" y="2835"/>
                    </a:lnTo>
                    <a:lnTo>
                      <a:pt x="7" y="2760"/>
                    </a:lnTo>
                    <a:lnTo>
                      <a:pt x="1" y="2682"/>
                    </a:lnTo>
                    <a:lnTo>
                      <a:pt x="0" y="2603"/>
                    </a:lnTo>
                    <a:lnTo>
                      <a:pt x="1" y="2523"/>
                    </a:lnTo>
                    <a:lnTo>
                      <a:pt x="7" y="2442"/>
                    </a:lnTo>
                    <a:lnTo>
                      <a:pt x="15" y="2360"/>
                    </a:lnTo>
                    <a:lnTo>
                      <a:pt x="28" y="2278"/>
                    </a:lnTo>
                    <a:lnTo>
                      <a:pt x="44" y="2195"/>
                    </a:lnTo>
                    <a:lnTo>
                      <a:pt x="65" y="2111"/>
                    </a:lnTo>
                    <a:lnTo>
                      <a:pt x="90" y="2027"/>
                    </a:lnTo>
                    <a:lnTo>
                      <a:pt x="119" y="1944"/>
                    </a:lnTo>
                    <a:lnTo>
                      <a:pt x="153" y="1860"/>
                    </a:lnTo>
                    <a:lnTo>
                      <a:pt x="192" y="1778"/>
                    </a:lnTo>
                    <a:lnTo>
                      <a:pt x="237" y="1695"/>
                    </a:lnTo>
                    <a:lnTo>
                      <a:pt x="287" y="1612"/>
                    </a:lnTo>
                    <a:lnTo>
                      <a:pt x="342" y="1531"/>
                    </a:lnTo>
                    <a:lnTo>
                      <a:pt x="403" y="1451"/>
                    </a:lnTo>
                    <a:lnTo>
                      <a:pt x="463" y="1377"/>
                    </a:lnTo>
                    <a:lnTo>
                      <a:pt x="524" y="1308"/>
                    </a:lnTo>
                    <a:lnTo>
                      <a:pt x="584" y="1244"/>
                    </a:lnTo>
                    <a:lnTo>
                      <a:pt x="645" y="1183"/>
                    </a:lnTo>
                    <a:lnTo>
                      <a:pt x="704" y="1127"/>
                    </a:lnTo>
                    <a:lnTo>
                      <a:pt x="763" y="1075"/>
                    </a:lnTo>
                    <a:lnTo>
                      <a:pt x="822" y="1026"/>
                    </a:lnTo>
                    <a:lnTo>
                      <a:pt x="880" y="981"/>
                    </a:lnTo>
                    <a:lnTo>
                      <a:pt x="936" y="940"/>
                    </a:lnTo>
                    <a:lnTo>
                      <a:pt x="993" y="902"/>
                    </a:lnTo>
                    <a:lnTo>
                      <a:pt x="1048" y="867"/>
                    </a:lnTo>
                    <a:lnTo>
                      <a:pt x="1101" y="835"/>
                    </a:lnTo>
                    <a:lnTo>
                      <a:pt x="1153" y="806"/>
                    </a:lnTo>
                    <a:lnTo>
                      <a:pt x="1204" y="780"/>
                    </a:lnTo>
                    <a:lnTo>
                      <a:pt x="1253" y="756"/>
                    </a:lnTo>
                    <a:lnTo>
                      <a:pt x="1300" y="735"/>
                    </a:lnTo>
                    <a:lnTo>
                      <a:pt x="1346" y="716"/>
                    </a:lnTo>
                    <a:lnTo>
                      <a:pt x="1389" y="700"/>
                    </a:lnTo>
                    <a:lnTo>
                      <a:pt x="1430" y="686"/>
                    </a:lnTo>
                    <a:lnTo>
                      <a:pt x="1469" y="673"/>
                    </a:lnTo>
                    <a:lnTo>
                      <a:pt x="1505" y="663"/>
                    </a:lnTo>
                    <a:lnTo>
                      <a:pt x="1539" y="654"/>
                    </a:lnTo>
                    <a:lnTo>
                      <a:pt x="1571" y="647"/>
                    </a:lnTo>
                    <a:lnTo>
                      <a:pt x="1600" y="641"/>
                    </a:lnTo>
                    <a:lnTo>
                      <a:pt x="1649" y="632"/>
                    </a:lnTo>
                    <a:lnTo>
                      <a:pt x="1684" y="627"/>
                    </a:lnTo>
                    <a:lnTo>
                      <a:pt x="1706" y="626"/>
                    </a:lnTo>
                    <a:lnTo>
                      <a:pt x="1713" y="625"/>
                    </a:lnTo>
                    <a:lnTo>
                      <a:pt x="1710" y="621"/>
                    </a:lnTo>
                    <a:lnTo>
                      <a:pt x="1698" y="613"/>
                    </a:lnTo>
                    <a:lnTo>
                      <a:pt x="1679" y="599"/>
                    </a:lnTo>
                    <a:lnTo>
                      <a:pt x="1653" y="582"/>
                    </a:lnTo>
                    <a:lnTo>
                      <a:pt x="1635" y="574"/>
                    </a:lnTo>
                    <a:lnTo>
                      <a:pt x="1616" y="564"/>
                    </a:lnTo>
                    <a:lnTo>
                      <a:pt x="1594" y="555"/>
                    </a:lnTo>
                    <a:lnTo>
                      <a:pt x="1570" y="545"/>
                    </a:lnTo>
                    <a:lnTo>
                      <a:pt x="1543" y="535"/>
                    </a:lnTo>
                    <a:lnTo>
                      <a:pt x="1515" y="527"/>
                    </a:lnTo>
                    <a:lnTo>
                      <a:pt x="1483" y="518"/>
                    </a:lnTo>
                    <a:lnTo>
                      <a:pt x="1449" y="511"/>
                    </a:lnTo>
                    <a:lnTo>
                      <a:pt x="1372" y="496"/>
                    </a:lnTo>
                    <a:lnTo>
                      <a:pt x="1283" y="480"/>
                    </a:lnTo>
                    <a:lnTo>
                      <a:pt x="1192" y="465"/>
                    </a:lnTo>
                    <a:lnTo>
                      <a:pt x="1104" y="449"/>
                    </a:lnTo>
                    <a:lnTo>
                      <a:pt x="1025" y="437"/>
                    </a:lnTo>
                    <a:lnTo>
                      <a:pt x="960" y="426"/>
                    </a:lnTo>
                    <a:lnTo>
                      <a:pt x="916" y="420"/>
                    </a:lnTo>
                    <a:lnTo>
                      <a:pt x="900" y="417"/>
                    </a:lnTo>
                    <a:lnTo>
                      <a:pt x="922" y="411"/>
                    </a:lnTo>
                    <a:lnTo>
                      <a:pt x="979" y="397"/>
                    </a:lnTo>
                    <a:lnTo>
                      <a:pt x="1019" y="389"/>
                    </a:lnTo>
                    <a:lnTo>
                      <a:pt x="1065" y="379"/>
                    </a:lnTo>
                    <a:lnTo>
                      <a:pt x="1117" y="370"/>
                    </a:lnTo>
                    <a:lnTo>
                      <a:pt x="1172" y="360"/>
                    </a:lnTo>
                    <a:lnTo>
                      <a:pt x="1231" y="352"/>
                    </a:lnTo>
                    <a:lnTo>
                      <a:pt x="1293" y="344"/>
                    </a:lnTo>
                    <a:lnTo>
                      <a:pt x="1324" y="342"/>
                    </a:lnTo>
                    <a:lnTo>
                      <a:pt x="1356" y="340"/>
                    </a:lnTo>
                    <a:lnTo>
                      <a:pt x="1387" y="338"/>
                    </a:lnTo>
                    <a:lnTo>
                      <a:pt x="1419" y="337"/>
                    </a:lnTo>
                    <a:lnTo>
                      <a:pt x="1450" y="337"/>
                    </a:lnTo>
                    <a:lnTo>
                      <a:pt x="1482" y="337"/>
                    </a:lnTo>
                    <a:lnTo>
                      <a:pt x="1513" y="339"/>
                    </a:lnTo>
                    <a:lnTo>
                      <a:pt x="1543" y="341"/>
                    </a:lnTo>
                    <a:lnTo>
                      <a:pt x="1573" y="344"/>
                    </a:lnTo>
                    <a:lnTo>
                      <a:pt x="1602" y="349"/>
                    </a:lnTo>
                    <a:lnTo>
                      <a:pt x="1629" y="354"/>
                    </a:lnTo>
                    <a:lnTo>
                      <a:pt x="1657" y="360"/>
                    </a:lnTo>
                    <a:lnTo>
                      <a:pt x="1761" y="388"/>
                    </a:lnTo>
                    <a:lnTo>
                      <a:pt x="1860" y="416"/>
                    </a:lnTo>
                    <a:lnTo>
                      <a:pt x="1949" y="441"/>
                    </a:lnTo>
                    <a:lnTo>
                      <a:pt x="2028" y="464"/>
                    </a:lnTo>
                    <a:lnTo>
                      <a:pt x="2093" y="483"/>
                    </a:lnTo>
                    <a:lnTo>
                      <a:pt x="2143" y="498"/>
                    </a:lnTo>
                    <a:lnTo>
                      <a:pt x="2175" y="508"/>
                    </a:lnTo>
                    <a:lnTo>
                      <a:pt x="2187" y="511"/>
                    </a:lnTo>
                    <a:lnTo>
                      <a:pt x="2181" y="512"/>
                    </a:lnTo>
                    <a:lnTo>
                      <a:pt x="2171" y="511"/>
                    </a:lnTo>
                    <a:lnTo>
                      <a:pt x="2165" y="509"/>
                    </a:lnTo>
                    <a:lnTo>
                      <a:pt x="2160" y="506"/>
                    </a:lnTo>
                    <a:lnTo>
                      <a:pt x="2159" y="503"/>
                    </a:lnTo>
                    <a:lnTo>
                      <a:pt x="2158" y="500"/>
                    </a:lnTo>
                    <a:lnTo>
                      <a:pt x="2158" y="496"/>
                    </a:lnTo>
                    <a:lnTo>
                      <a:pt x="2158" y="493"/>
                    </a:lnTo>
                    <a:lnTo>
                      <a:pt x="2159" y="488"/>
                    </a:lnTo>
                    <a:lnTo>
                      <a:pt x="2162" y="482"/>
                    </a:lnTo>
                    <a:lnTo>
                      <a:pt x="2165" y="476"/>
                    </a:lnTo>
                    <a:lnTo>
                      <a:pt x="2170" y="469"/>
                    </a:lnTo>
                    <a:lnTo>
                      <a:pt x="2183" y="453"/>
                    </a:lnTo>
                    <a:lnTo>
                      <a:pt x="2202" y="431"/>
                    </a:lnTo>
                    <a:lnTo>
                      <a:pt x="2229" y="407"/>
                    </a:lnTo>
                    <a:lnTo>
                      <a:pt x="2262" y="377"/>
                    </a:lnTo>
                    <a:lnTo>
                      <a:pt x="2304" y="343"/>
                    </a:lnTo>
                    <a:lnTo>
                      <a:pt x="2356" y="303"/>
                    </a:lnTo>
                    <a:lnTo>
                      <a:pt x="2412" y="263"/>
                    </a:lnTo>
                    <a:lnTo>
                      <a:pt x="2462" y="225"/>
                    </a:lnTo>
                    <a:lnTo>
                      <a:pt x="2510" y="191"/>
                    </a:lnTo>
                    <a:lnTo>
                      <a:pt x="2555" y="161"/>
                    </a:lnTo>
                    <a:lnTo>
                      <a:pt x="2633" y="108"/>
                    </a:lnTo>
                    <a:lnTo>
                      <a:pt x="2697" y="67"/>
                    </a:lnTo>
                    <a:lnTo>
                      <a:pt x="2747" y="36"/>
                    </a:lnTo>
                    <a:lnTo>
                      <a:pt x="2782" y="16"/>
                    </a:lnTo>
                    <a:lnTo>
                      <a:pt x="2803" y="5"/>
                    </a:lnTo>
                    <a:lnTo>
                      <a:pt x="2811" y="0"/>
                    </a:lnTo>
                    <a:lnTo>
                      <a:pt x="2804" y="10"/>
                    </a:lnTo>
                    <a:lnTo>
                      <a:pt x="2789" y="34"/>
                    </a:lnTo>
                    <a:lnTo>
                      <a:pt x="2766" y="70"/>
                    </a:lnTo>
                    <a:lnTo>
                      <a:pt x="2737" y="114"/>
                    </a:lnTo>
                    <a:lnTo>
                      <a:pt x="2706" y="162"/>
                    </a:lnTo>
                    <a:lnTo>
                      <a:pt x="2675" y="208"/>
                    </a:lnTo>
                    <a:lnTo>
                      <a:pt x="2646" y="251"/>
                    </a:lnTo>
                    <a:lnTo>
                      <a:pt x="2622" y="285"/>
                    </a:lnTo>
                    <a:lnTo>
                      <a:pt x="2611" y="300"/>
                    </a:lnTo>
                    <a:lnTo>
                      <a:pt x="2602" y="316"/>
                    </a:lnTo>
                    <a:lnTo>
                      <a:pt x="2593" y="334"/>
                    </a:lnTo>
                    <a:lnTo>
                      <a:pt x="2586" y="352"/>
                    </a:lnTo>
                    <a:lnTo>
                      <a:pt x="2578" y="371"/>
                    </a:lnTo>
                    <a:lnTo>
                      <a:pt x="2573" y="390"/>
                    </a:lnTo>
                    <a:lnTo>
                      <a:pt x="2566" y="408"/>
                    </a:lnTo>
                    <a:lnTo>
                      <a:pt x="2562" y="426"/>
                    </a:lnTo>
                    <a:lnTo>
                      <a:pt x="2555" y="460"/>
                    </a:lnTo>
                    <a:lnTo>
                      <a:pt x="2550" y="487"/>
                    </a:lnTo>
                    <a:lnTo>
                      <a:pt x="2546" y="505"/>
                    </a:lnTo>
                    <a:lnTo>
                      <a:pt x="2545" y="511"/>
                    </a:lnTo>
                    <a:lnTo>
                      <a:pt x="2568" y="507"/>
                    </a:lnTo>
                    <a:lnTo>
                      <a:pt x="2630" y="496"/>
                    </a:lnTo>
                    <a:lnTo>
                      <a:pt x="2675" y="491"/>
                    </a:lnTo>
                    <a:lnTo>
                      <a:pt x="2726" y="486"/>
                    </a:lnTo>
                    <a:lnTo>
                      <a:pt x="2784" y="481"/>
                    </a:lnTo>
                    <a:lnTo>
                      <a:pt x="2847" y="478"/>
                    </a:lnTo>
                    <a:lnTo>
                      <a:pt x="2881" y="478"/>
                    </a:lnTo>
                    <a:lnTo>
                      <a:pt x="2916" y="478"/>
                    </a:lnTo>
                    <a:lnTo>
                      <a:pt x="2951" y="478"/>
                    </a:lnTo>
                    <a:lnTo>
                      <a:pt x="2988" y="480"/>
                    </a:lnTo>
                    <a:lnTo>
                      <a:pt x="3025" y="482"/>
                    </a:lnTo>
                    <a:lnTo>
                      <a:pt x="3062" y="486"/>
                    </a:lnTo>
                    <a:lnTo>
                      <a:pt x="3101" y="490"/>
                    </a:lnTo>
                    <a:lnTo>
                      <a:pt x="3140" y="495"/>
                    </a:lnTo>
                    <a:lnTo>
                      <a:pt x="3179" y="503"/>
                    </a:lnTo>
                    <a:lnTo>
                      <a:pt x="3218" y="510"/>
                    </a:lnTo>
                    <a:lnTo>
                      <a:pt x="3258" y="520"/>
                    </a:lnTo>
                    <a:lnTo>
                      <a:pt x="3298" y="529"/>
                    </a:lnTo>
                    <a:lnTo>
                      <a:pt x="3337" y="542"/>
                    </a:lnTo>
                    <a:lnTo>
                      <a:pt x="3376" y="555"/>
                    </a:lnTo>
                    <a:lnTo>
                      <a:pt x="3414" y="571"/>
                    </a:lnTo>
                    <a:lnTo>
                      <a:pt x="3454" y="587"/>
                    </a:lnTo>
                    <a:lnTo>
                      <a:pt x="3527" y="624"/>
                    </a:lnTo>
                    <a:lnTo>
                      <a:pt x="3597" y="664"/>
                    </a:lnTo>
                    <a:lnTo>
                      <a:pt x="3662" y="705"/>
                    </a:lnTo>
                    <a:lnTo>
                      <a:pt x="3722" y="750"/>
                    </a:lnTo>
                    <a:lnTo>
                      <a:pt x="3780" y="797"/>
                    </a:lnTo>
                    <a:lnTo>
                      <a:pt x="3832" y="844"/>
                    </a:lnTo>
                    <a:lnTo>
                      <a:pt x="3881" y="894"/>
                    </a:lnTo>
                    <a:lnTo>
                      <a:pt x="3926" y="945"/>
                    </a:lnTo>
                    <a:lnTo>
                      <a:pt x="3968" y="996"/>
                    </a:lnTo>
                    <a:lnTo>
                      <a:pt x="4007" y="1048"/>
                    </a:lnTo>
                    <a:lnTo>
                      <a:pt x="4042" y="1101"/>
                    </a:lnTo>
                    <a:lnTo>
                      <a:pt x="4073" y="1154"/>
                    </a:lnTo>
                    <a:lnTo>
                      <a:pt x="4103" y="1208"/>
                    </a:lnTo>
                    <a:lnTo>
                      <a:pt x="4130" y="1260"/>
                    </a:lnTo>
                    <a:lnTo>
                      <a:pt x="4153" y="1312"/>
                    </a:lnTo>
                    <a:lnTo>
                      <a:pt x="4174" y="1363"/>
                    </a:lnTo>
                    <a:lnTo>
                      <a:pt x="4193" y="1412"/>
                    </a:lnTo>
                    <a:lnTo>
                      <a:pt x="4209" y="1461"/>
                    </a:lnTo>
                    <a:lnTo>
                      <a:pt x="4224" y="1508"/>
                    </a:lnTo>
                    <a:lnTo>
                      <a:pt x="4237" y="1554"/>
                    </a:lnTo>
                    <a:lnTo>
                      <a:pt x="4248" y="1596"/>
                    </a:lnTo>
                    <a:lnTo>
                      <a:pt x="4256" y="1636"/>
                    </a:lnTo>
                    <a:lnTo>
                      <a:pt x="4263" y="1675"/>
                    </a:lnTo>
                    <a:lnTo>
                      <a:pt x="4270" y="1710"/>
                    </a:lnTo>
                    <a:lnTo>
                      <a:pt x="4278" y="1770"/>
                    </a:lnTo>
                    <a:lnTo>
                      <a:pt x="4283" y="1816"/>
                    </a:lnTo>
                    <a:lnTo>
                      <a:pt x="4285" y="1845"/>
                    </a:lnTo>
                    <a:lnTo>
                      <a:pt x="4286" y="1854"/>
                    </a:lnTo>
                    <a:lnTo>
                      <a:pt x="4277" y="1840"/>
                    </a:lnTo>
                    <a:lnTo>
                      <a:pt x="4253" y="1803"/>
                    </a:lnTo>
                    <a:lnTo>
                      <a:pt x="4218" y="1748"/>
                    </a:lnTo>
                    <a:lnTo>
                      <a:pt x="4172" y="1682"/>
                    </a:lnTo>
                    <a:lnTo>
                      <a:pt x="4146" y="1647"/>
                    </a:lnTo>
                    <a:lnTo>
                      <a:pt x="4119" y="1612"/>
                    </a:lnTo>
                    <a:lnTo>
                      <a:pt x="4090" y="1577"/>
                    </a:lnTo>
                    <a:lnTo>
                      <a:pt x="4062" y="1543"/>
                    </a:lnTo>
                    <a:lnTo>
                      <a:pt x="4032" y="1512"/>
                    </a:lnTo>
                    <a:lnTo>
                      <a:pt x="4003" y="1484"/>
                    </a:lnTo>
                    <a:lnTo>
                      <a:pt x="3989" y="1471"/>
                    </a:lnTo>
                    <a:lnTo>
                      <a:pt x="3974" y="1459"/>
                    </a:lnTo>
                    <a:lnTo>
                      <a:pt x="3959" y="1447"/>
                    </a:lnTo>
                    <a:lnTo>
                      <a:pt x="3945" y="1438"/>
                    </a:lnTo>
                    <a:lnTo>
                      <a:pt x="3889" y="1404"/>
                    </a:lnTo>
                    <a:lnTo>
                      <a:pt x="3837" y="1372"/>
                    </a:lnTo>
                    <a:lnTo>
                      <a:pt x="3789" y="1343"/>
                    </a:lnTo>
                    <a:lnTo>
                      <a:pt x="3747" y="1318"/>
                    </a:lnTo>
                    <a:lnTo>
                      <a:pt x="3712" y="1297"/>
                    </a:lnTo>
                    <a:lnTo>
                      <a:pt x="3684" y="1282"/>
                    </a:lnTo>
                    <a:lnTo>
                      <a:pt x="3667" y="1271"/>
                    </a:lnTo>
                    <a:lnTo>
                      <a:pt x="3662" y="1268"/>
                    </a:lnTo>
                    <a:lnTo>
                      <a:pt x="3659" y="1266"/>
                    </a:lnTo>
                    <a:lnTo>
                      <a:pt x="3651" y="1263"/>
                    </a:lnTo>
                    <a:lnTo>
                      <a:pt x="3646" y="1262"/>
                    </a:lnTo>
                    <a:lnTo>
                      <a:pt x="3642" y="1262"/>
                    </a:lnTo>
                    <a:lnTo>
                      <a:pt x="3637" y="1264"/>
                    </a:lnTo>
                    <a:lnTo>
                      <a:pt x="3633" y="1268"/>
                    </a:lnTo>
                    <a:lnTo>
                      <a:pt x="3630" y="1274"/>
                    </a:lnTo>
                    <a:lnTo>
                      <a:pt x="3628" y="1285"/>
                    </a:lnTo>
                    <a:lnTo>
                      <a:pt x="3628" y="1299"/>
                    </a:lnTo>
                    <a:lnTo>
                      <a:pt x="3630" y="1316"/>
                    </a:lnTo>
                    <a:lnTo>
                      <a:pt x="3633" y="1338"/>
                    </a:lnTo>
                    <a:lnTo>
                      <a:pt x="3639" y="1366"/>
                    </a:lnTo>
                    <a:lnTo>
                      <a:pt x="3649" y="1399"/>
                    </a:lnTo>
                    <a:lnTo>
                      <a:pt x="3662" y="1438"/>
                    </a:lnTo>
                    <a:lnTo>
                      <a:pt x="3668" y="1460"/>
                    </a:lnTo>
                    <a:lnTo>
                      <a:pt x="3674" y="1485"/>
                    </a:lnTo>
                    <a:lnTo>
                      <a:pt x="3679" y="1510"/>
                    </a:lnTo>
                    <a:lnTo>
                      <a:pt x="3684" y="1538"/>
                    </a:lnTo>
                    <a:lnTo>
                      <a:pt x="3688" y="1566"/>
                    </a:lnTo>
                    <a:lnTo>
                      <a:pt x="3691" y="1596"/>
                    </a:lnTo>
                    <a:lnTo>
                      <a:pt x="3694" y="1627"/>
                    </a:lnTo>
                    <a:lnTo>
                      <a:pt x="3696" y="1659"/>
                    </a:lnTo>
                    <a:lnTo>
                      <a:pt x="3699" y="1723"/>
                    </a:lnTo>
                    <a:lnTo>
                      <a:pt x="3701" y="1789"/>
                    </a:lnTo>
                    <a:lnTo>
                      <a:pt x="3700" y="1856"/>
                    </a:lnTo>
                    <a:lnTo>
                      <a:pt x="3699" y="1921"/>
                    </a:lnTo>
                    <a:lnTo>
                      <a:pt x="3697" y="1983"/>
                    </a:lnTo>
                    <a:lnTo>
                      <a:pt x="3695" y="2041"/>
                    </a:lnTo>
                    <a:lnTo>
                      <a:pt x="3691" y="2094"/>
                    </a:lnTo>
                    <a:lnTo>
                      <a:pt x="3688" y="2141"/>
                    </a:lnTo>
                    <a:lnTo>
                      <a:pt x="3683" y="2208"/>
                    </a:lnTo>
                    <a:lnTo>
                      <a:pt x="3680" y="2233"/>
                    </a:lnTo>
                    <a:lnTo>
                      <a:pt x="3677" y="2221"/>
                    </a:lnTo>
                    <a:lnTo>
                      <a:pt x="3666" y="2187"/>
                    </a:lnTo>
                    <a:lnTo>
                      <a:pt x="3647" y="2138"/>
                    </a:lnTo>
                    <a:lnTo>
                      <a:pt x="3621" y="2072"/>
                    </a:lnTo>
                    <a:lnTo>
                      <a:pt x="3605" y="2036"/>
                    </a:lnTo>
                    <a:lnTo>
                      <a:pt x="3587" y="1996"/>
                    </a:lnTo>
                    <a:lnTo>
                      <a:pt x="3567" y="1956"/>
                    </a:lnTo>
                    <a:lnTo>
                      <a:pt x="3545" y="1914"/>
                    </a:lnTo>
                    <a:lnTo>
                      <a:pt x="3521" y="1871"/>
                    </a:lnTo>
                    <a:lnTo>
                      <a:pt x="3494" y="1828"/>
                    </a:lnTo>
                    <a:lnTo>
                      <a:pt x="3465" y="1784"/>
                    </a:lnTo>
                    <a:lnTo>
                      <a:pt x="3435" y="1740"/>
                    </a:lnTo>
                    <a:lnTo>
                      <a:pt x="3418" y="1719"/>
                    </a:lnTo>
                    <a:lnTo>
                      <a:pt x="3401" y="1699"/>
                    </a:lnTo>
                    <a:lnTo>
                      <a:pt x="3383" y="1678"/>
                    </a:lnTo>
                    <a:lnTo>
                      <a:pt x="3363" y="1657"/>
                    </a:lnTo>
                    <a:lnTo>
                      <a:pt x="3324" y="1616"/>
                    </a:lnTo>
                    <a:lnTo>
                      <a:pt x="3283" y="1577"/>
                    </a:lnTo>
                    <a:lnTo>
                      <a:pt x="3240" y="1540"/>
                    </a:lnTo>
                    <a:lnTo>
                      <a:pt x="3198" y="1504"/>
                    </a:lnTo>
                    <a:lnTo>
                      <a:pt x="3157" y="1470"/>
                    </a:lnTo>
                    <a:lnTo>
                      <a:pt x="3115" y="1438"/>
                    </a:lnTo>
                    <a:lnTo>
                      <a:pt x="3041" y="1384"/>
                    </a:lnTo>
                    <a:lnTo>
                      <a:pt x="2979" y="1342"/>
                    </a:lnTo>
                    <a:lnTo>
                      <a:pt x="2939" y="1316"/>
                    </a:lnTo>
                    <a:lnTo>
                      <a:pt x="2924" y="1306"/>
                    </a:lnTo>
                    <a:lnTo>
                      <a:pt x="2935" y="1321"/>
                    </a:lnTo>
                    <a:lnTo>
                      <a:pt x="2961" y="1364"/>
                    </a:lnTo>
                    <a:lnTo>
                      <a:pt x="2979" y="1393"/>
                    </a:lnTo>
                    <a:lnTo>
                      <a:pt x="2999" y="1428"/>
                    </a:lnTo>
                    <a:lnTo>
                      <a:pt x="3021" y="1469"/>
                    </a:lnTo>
                    <a:lnTo>
                      <a:pt x="3042" y="1511"/>
                    </a:lnTo>
                    <a:lnTo>
                      <a:pt x="3063" y="1559"/>
                    </a:lnTo>
                    <a:lnTo>
                      <a:pt x="3082" y="1608"/>
                    </a:lnTo>
                    <a:lnTo>
                      <a:pt x="3092" y="1633"/>
                    </a:lnTo>
                    <a:lnTo>
                      <a:pt x="3100" y="1660"/>
                    </a:lnTo>
                    <a:lnTo>
                      <a:pt x="3108" y="1686"/>
                    </a:lnTo>
                    <a:lnTo>
                      <a:pt x="3115" y="1713"/>
                    </a:lnTo>
                    <a:lnTo>
                      <a:pt x="3122" y="1740"/>
                    </a:lnTo>
                    <a:lnTo>
                      <a:pt x="3127" y="1767"/>
                    </a:lnTo>
                    <a:lnTo>
                      <a:pt x="3131" y="1795"/>
                    </a:lnTo>
                    <a:lnTo>
                      <a:pt x="3134" y="1822"/>
                    </a:lnTo>
                    <a:lnTo>
                      <a:pt x="3135" y="1849"/>
                    </a:lnTo>
                    <a:lnTo>
                      <a:pt x="3135" y="1876"/>
                    </a:lnTo>
                    <a:lnTo>
                      <a:pt x="3134" y="1903"/>
                    </a:lnTo>
                    <a:lnTo>
                      <a:pt x="3132" y="1930"/>
                    </a:lnTo>
                    <a:lnTo>
                      <a:pt x="3128" y="1957"/>
                    </a:lnTo>
                    <a:lnTo>
                      <a:pt x="3124" y="1984"/>
                    </a:lnTo>
                    <a:lnTo>
                      <a:pt x="3118" y="2010"/>
                    </a:lnTo>
                    <a:lnTo>
                      <a:pt x="3112" y="2037"/>
                    </a:lnTo>
                    <a:lnTo>
                      <a:pt x="3098" y="2090"/>
                    </a:lnTo>
                    <a:lnTo>
                      <a:pt x="3083" y="2142"/>
                    </a:lnTo>
                    <a:lnTo>
                      <a:pt x="3066" y="2192"/>
                    </a:lnTo>
                    <a:lnTo>
                      <a:pt x="3049" y="2241"/>
                    </a:lnTo>
                    <a:lnTo>
                      <a:pt x="3031" y="2286"/>
                    </a:lnTo>
                    <a:lnTo>
                      <a:pt x="3013" y="2330"/>
                    </a:lnTo>
                    <a:lnTo>
                      <a:pt x="2979" y="2406"/>
                    </a:lnTo>
                    <a:lnTo>
                      <a:pt x="2951" y="2465"/>
                    </a:lnTo>
                    <a:lnTo>
                      <a:pt x="2932" y="2503"/>
                    </a:lnTo>
                    <a:lnTo>
                      <a:pt x="2924" y="2517"/>
                    </a:lnTo>
                    <a:lnTo>
                      <a:pt x="2918" y="2500"/>
                    </a:lnTo>
                    <a:lnTo>
                      <a:pt x="2902" y="2452"/>
                    </a:lnTo>
                    <a:lnTo>
                      <a:pt x="2879" y="2382"/>
                    </a:lnTo>
                    <a:lnTo>
                      <a:pt x="2851" y="2297"/>
                    </a:lnTo>
                    <a:lnTo>
                      <a:pt x="2819" y="2203"/>
                    </a:lnTo>
                    <a:lnTo>
                      <a:pt x="2788" y="2110"/>
                    </a:lnTo>
                    <a:lnTo>
                      <a:pt x="2760" y="2022"/>
                    </a:lnTo>
                    <a:lnTo>
                      <a:pt x="2735" y="1949"/>
                    </a:lnTo>
                    <a:lnTo>
                      <a:pt x="2729" y="1933"/>
                    </a:lnTo>
                    <a:lnTo>
                      <a:pt x="2723" y="1916"/>
                    </a:lnTo>
                    <a:lnTo>
                      <a:pt x="2714" y="1899"/>
                    </a:lnTo>
                    <a:lnTo>
                      <a:pt x="2706" y="1881"/>
                    </a:lnTo>
                    <a:lnTo>
                      <a:pt x="2685" y="1843"/>
                    </a:lnTo>
                    <a:lnTo>
                      <a:pt x="2663" y="1806"/>
                    </a:lnTo>
                    <a:lnTo>
                      <a:pt x="2640" y="1768"/>
                    </a:lnTo>
                    <a:lnTo>
                      <a:pt x="2614" y="1731"/>
                    </a:lnTo>
                    <a:lnTo>
                      <a:pt x="2588" y="1694"/>
                    </a:lnTo>
                    <a:lnTo>
                      <a:pt x="2562" y="1659"/>
                    </a:lnTo>
                    <a:lnTo>
                      <a:pt x="2513" y="1594"/>
                    </a:lnTo>
                    <a:lnTo>
                      <a:pt x="2472" y="1542"/>
                    </a:lnTo>
                    <a:lnTo>
                      <a:pt x="2443" y="1508"/>
                    </a:lnTo>
                    <a:lnTo>
                      <a:pt x="2433" y="1495"/>
                    </a:lnTo>
                    <a:lnTo>
                      <a:pt x="2441" y="1512"/>
                    </a:lnTo>
                    <a:lnTo>
                      <a:pt x="2465" y="1558"/>
                    </a:lnTo>
                    <a:lnTo>
                      <a:pt x="2479" y="1591"/>
                    </a:lnTo>
                    <a:lnTo>
                      <a:pt x="2496" y="1629"/>
                    </a:lnTo>
                    <a:lnTo>
                      <a:pt x="2513" y="1671"/>
                    </a:lnTo>
                    <a:lnTo>
                      <a:pt x="2531" y="1717"/>
                    </a:lnTo>
                    <a:lnTo>
                      <a:pt x="2548" y="1767"/>
                    </a:lnTo>
                    <a:lnTo>
                      <a:pt x="2565" y="1818"/>
                    </a:lnTo>
                    <a:lnTo>
                      <a:pt x="2573" y="1845"/>
                    </a:lnTo>
                    <a:lnTo>
                      <a:pt x="2579" y="1872"/>
                    </a:lnTo>
                    <a:lnTo>
                      <a:pt x="2586" y="1899"/>
                    </a:lnTo>
                    <a:lnTo>
                      <a:pt x="2592" y="1926"/>
                    </a:lnTo>
                    <a:lnTo>
                      <a:pt x="2596" y="1953"/>
                    </a:lnTo>
                    <a:lnTo>
                      <a:pt x="2600" y="1980"/>
                    </a:lnTo>
                    <a:lnTo>
                      <a:pt x="2604" y="2008"/>
                    </a:lnTo>
                    <a:lnTo>
                      <a:pt x="2606" y="2035"/>
                    </a:lnTo>
                    <a:lnTo>
                      <a:pt x="2607" y="2061"/>
                    </a:lnTo>
                    <a:lnTo>
                      <a:pt x="2607" y="2088"/>
                    </a:lnTo>
                    <a:lnTo>
                      <a:pt x="2606" y="2113"/>
                    </a:lnTo>
                    <a:lnTo>
                      <a:pt x="2603" y="2139"/>
                    </a:lnTo>
                    <a:lnTo>
                      <a:pt x="2594" y="2188"/>
                    </a:lnTo>
                    <a:lnTo>
                      <a:pt x="2585" y="2238"/>
                    </a:lnTo>
                    <a:lnTo>
                      <a:pt x="2573" y="2289"/>
                    </a:lnTo>
                    <a:lnTo>
                      <a:pt x="2560" y="2338"/>
                    </a:lnTo>
                    <a:lnTo>
                      <a:pt x="2546" y="2387"/>
                    </a:lnTo>
                    <a:lnTo>
                      <a:pt x="2531" y="2434"/>
                    </a:lnTo>
                    <a:lnTo>
                      <a:pt x="2518" y="2479"/>
                    </a:lnTo>
                    <a:lnTo>
                      <a:pt x="2503" y="2521"/>
                    </a:lnTo>
                    <a:lnTo>
                      <a:pt x="2476" y="2596"/>
                    </a:lnTo>
                    <a:lnTo>
                      <a:pt x="2454" y="2655"/>
                    </a:lnTo>
                    <a:lnTo>
                      <a:pt x="2438" y="2692"/>
                    </a:lnTo>
                    <a:lnTo>
                      <a:pt x="2433" y="2706"/>
                    </a:lnTo>
                    <a:lnTo>
                      <a:pt x="2425" y="2682"/>
                    </a:lnTo>
                    <a:lnTo>
                      <a:pt x="2407" y="2621"/>
                    </a:lnTo>
                    <a:lnTo>
                      <a:pt x="2381" y="2529"/>
                    </a:lnTo>
                    <a:lnTo>
                      <a:pt x="2347" y="2420"/>
                    </a:lnTo>
                    <a:lnTo>
                      <a:pt x="2311" y="2302"/>
                    </a:lnTo>
                    <a:lnTo>
                      <a:pt x="2273" y="2187"/>
                    </a:lnTo>
                    <a:lnTo>
                      <a:pt x="2254" y="2133"/>
                    </a:lnTo>
                    <a:lnTo>
                      <a:pt x="2236" y="2084"/>
                    </a:lnTo>
                    <a:lnTo>
                      <a:pt x="2221" y="2042"/>
                    </a:lnTo>
                    <a:lnTo>
                      <a:pt x="2206" y="2006"/>
                    </a:lnTo>
                    <a:lnTo>
                      <a:pt x="2190" y="1973"/>
                    </a:lnTo>
                    <a:lnTo>
                      <a:pt x="2170" y="1939"/>
                    </a:lnTo>
                    <a:lnTo>
                      <a:pt x="2147" y="1904"/>
                    </a:lnTo>
                    <a:lnTo>
                      <a:pt x="2123" y="1869"/>
                    </a:lnTo>
                    <a:lnTo>
                      <a:pt x="2097" y="1834"/>
                    </a:lnTo>
                    <a:lnTo>
                      <a:pt x="2071" y="1799"/>
                    </a:lnTo>
                    <a:lnTo>
                      <a:pt x="2043" y="1766"/>
                    </a:lnTo>
                    <a:lnTo>
                      <a:pt x="2017" y="1734"/>
                    </a:lnTo>
                    <a:lnTo>
                      <a:pt x="1966" y="1677"/>
                    </a:lnTo>
                    <a:lnTo>
                      <a:pt x="1923" y="1631"/>
                    </a:lnTo>
                    <a:lnTo>
                      <a:pt x="1895" y="1600"/>
                    </a:lnTo>
                    <a:lnTo>
                      <a:pt x="1884" y="1590"/>
                    </a:lnTo>
                    <a:close/>
                  </a:path>
                </a:pathLst>
              </a:custGeom>
              <a:solidFill>
                <a:srgbClr val="5312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3406" name="Freeform 176"/>
              <p:cNvSpPr>
                <a:spLocks/>
              </p:cNvSpPr>
              <p:nvPr/>
            </p:nvSpPr>
            <p:spPr bwMode="auto">
              <a:xfrm>
                <a:off x="4480" y="3560"/>
                <a:ext cx="65" cy="59"/>
              </a:xfrm>
              <a:custGeom>
                <a:avLst/>
                <a:gdLst>
                  <a:gd name="T0" fmla="*/ 0 w 967"/>
                  <a:gd name="T1" fmla="*/ 0 h 880"/>
                  <a:gd name="T2" fmla="*/ 0 w 967"/>
                  <a:gd name="T3" fmla="*/ 0 h 880"/>
                  <a:gd name="T4" fmla="*/ 0 w 967"/>
                  <a:gd name="T5" fmla="*/ 0 h 880"/>
                  <a:gd name="T6" fmla="*/ 0 w 967"/>
                  <a:gd name="T7" fmla="*/ 0 h 880"/>
                  <a:gd name="T8" fmla="*/ 0 w 967"/>
                  <a:gd name="T9" fmla="*/ 0 h 880"/>
                  <a:gd name="T10" fmla="*/ 0 w 967"/>
                  <a:gd name="T11" fmla="*/ 0 h 880"/>
                  <a:gd name="T12" fmla="*/ 0 w 967"/>
                  <a:gd name="T13" fmla="*/ 0 h 880"/>
                  <a:gd name="T14" fmla="*/ 0 w 967"/>
                  <a:gd name="T15" fmla="*/ 0 h 880"/>
                  <a:gd name="T16" fmla="*/ 0 w 967"/>
                  <a:gd name="T17" fmla="*/ 0 h 880"/>
                  <a:gd name="T18" fmla="*/ 0 w 967"/>
                  <a:gd name="T19" fmla="*/ 0 h 880"/>
                  <a:gd name="T20" fmla="*/ 0 w 967"/>
                  <a:gd name="T21" fmla="*/ 0 h 880"/>
                  <a:gd name="T22" fmla="*/ 0 w 967"/>
                  <a:gd name="T23" fmla="*/ 0 h 880"/>
                  <a:gd name="T24" fmla="*/ 0 w 967"/>
                  <a:gd name="T25" fmla="*/ 0 h 880"/>
                  <a:gd name="T26" fmla="*/ 0 w 967"/>
                  <a:gd name="T27" fmla="*/ 0 h 880"/>
                  <a:gd name="T28" fmla="*/ 0 w 967"/>
                  <a:gd name="T29" fmla="*/ 0 h 880"/>
                  <a:gd name="T30" fmla="*/ 0 w 967"/>
                  <a:gd name="T31" fmla="*/ 0 h 880"/>
                  <a:gd name="T32" fmla="*/ 0 w 967"/>
                  <a:gd name="T33" fmla="*/ 0 h 880"/>
                  <a:gd name="T34" fmla="*/ 0 w 967"/>
                  <a:gd name="T35" fmla="*/ 0 h 880"/>
                  <a:gd name="T36" fmla="*/ 0 w 967"/>
                  <a:gd name="T37" fmla="*/ 0 h 880"/>
                  <a:gd name="T38" fmla="*/ 0 w 967"/>
                  <a:gd name="T39" fmla="*/ 0 h 880"/>
                  <a:gd name="T40" fmla="*/ 0 w 967"/>
                  <a:gd name="T41" fmla="*/ 0 h 880"/>
                  <a:gd name="T42" fmla="*/ 0 w 967"/>
                  <a:gd name="T43" fmla="*/ 0 h 880"/>
                  <a:gd name="T44" fmla="*/ 0 w 967"/>
                  <a:gd name="T45" fmla="*/ 0 h 880"/>
                  <a:gd name="T46" fmla="*/ 0 w 967"/>
                  <a:gd name="T47" fmla="*/ 0 h 880"/>
                  <a:gd name="T48" fmla="*/ 0 w 967"/>
                  <a:gd name="T49" fmla="*/ 0 h 880"/>
                  <a:gd name="T50" fmla="*/ 0 w 967"/>
                  <a:gd name="T51" fmla="*/ 0 h 880"/>
                  <a:gd name="T52" fmla="*/ 0 w 967"/>
                  <a:gd name="T53" fmla="*/ 0 h 880"/>
                  <a:gd name="T54" fmla="*/ 0 w 967"/>
                  <a:gd name="T55" fmla="*/ 0 h 880"/>
                  <a:gd name="T56" fmla="*/ 0 w 967"/>
                  <a:gd name="T57" fmla="*/ 0 h 880"/>
                  <a:gd name="T58" fmla="*/ 0 w 967"/>
                  <a:gd name="T59" fmla="*/ 0 h 880"/>
                  <a:gd name="T60" fmla="*/ 0 w 967"/>
                  <a:gd name="T61" fmla="*/ 0 h 880"/>
                  <a:gd name="T62" fmla="*/ 0 w 967"/>
                  <a:gd name="T63" fmla="*/ 0 h 880"/>
                  <a:gd name="T64" fmla="*/ 0 w 967"/>
                  <a:gd name="T65" fmla="*/ 0 h 880"/>
                  <a:gd name="T66" fmla="*/ 0 w 967"/>
                  <a:gd name="T67" fmla="*/ 0 h 880"/>
                  <a:gd name="T68" fmla="*/ 0 w 967"/>
                  <a:gd name="T69" fmla="*/ 0 h 880"/>
                  <a:gd name="T70" fmla="*/ 0 w 967"/>
                  <a:gd name="T71" fmla="*/ 0 h 880"/>
                  <a:gd name="T72" fmla="*/ 0 w 967"/>
                  <a:gd name="T73" fmla="*/ 0 h 880"/>
                  <a:gd name="T74" fmla="*/ 0 w 967"/>
                  <a:gd name="T75" fmla="*/ 0 h 880"/>
                  <a:gd name="T76" fmla="*/ 0 w 967"/>
                  <a:gd name="T77" fmla="*/ 0 h 880"/>
                  <a:gd name="T78" fmla="*/ 0 w 967"/>
                  <a:gd name="T79" fmla="*/ 0 h 880"/>
                  <a:gd name="T80" fmla="*/ 0 w 967"/>
                  <a:gd name="T81" fmla="*/ 0 h 880"/>
                  <a:gd name="T82" fmla="*/ 0 w 967"/>
                  <a:gd name="T83" fmla="*/ 0 h 880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967"/>
                  <a:gd name="T127" fmla="*/ 0 h 880"/>
                  <a:gd name="T128" fmla="*/ 967 w 967"/>
                  <a:gd name="T129" fmla="*/ 880 h 880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967" h="880">
                    <a:moveTo>
                      <a:pt x="570" y="129"/>
                    </a:moveTo>
                    <a:lnTo>
                      <a:pt x="558" y="118"/>
                    </a:lnTo>
                    <a:lnTo>
                      <a:pt x="520" y="94"/>
                    </a:lnTo>
                    <a:lnTo>
                      <a:pt x="495" y="78"/>
                    </a:lnTo>
                    <a:lnTo>
                      <a:pt x="465" y="61"/>
                    </a:lnTo>
                    <a:lnTo>
                      <a:pt x="431" y="45"/>
                    </a:lnTo>
                    <a:lnTo>
                      <a:pt x="395" y="29"/>
                    </a:lnTo>
                    <a:lnTo>
                      <a:pt x="377" y="22"/>
                    </a:lnTo>
                    <a:lnTo>
                      <a:pt x="357" y="16"/>
                    </a:lnTo>
                    <a:lnTo>
                      <a:pt x="338" y="11"/>
                    </a:lnTo>
                    <a:lnTo>
                      <a:pt x="318" y="6"/>
                    </a:lnTo>
                    <a:lnTo>
                      <a:pt x="298" y="3"/>
                    </a:lnTo>
                    <a:lnTo>
                      <a:pt x="276" y="1"/>
                    </a:lnTo>
                    <a:lnTo>
                      <a:pt x="256" y="0"/>
                    </a:lnTo>
                    <a:lnTo>
                      <a:pt x="236" y="1"/>
                    </a:lnTo>
                    <a:lnTo>
                      <a:pt x="215" y="3"/>
                    </a:lnTo>
                    <a:lnTo>
                      <a:pt x="195" y="6"/>
                    </a:lnTo>
                    <a:lnTo>
                      <a:pt x="174" y="13"/>
                    </a:lnTo>
                    <a:lnTo>
                      <a:pt x="154" y="20"/>
                    </a:lnTo>
                    <a:lnTo>
                      <a:pt x="135" y="30"/>
                    </a:lnTo>
                    <a:lnTo>
                      <a:pt x="116" y="41"/>
                    </a:lnTo>
                    <a:lnTo>
                      <a:pt x="97" y="55"/>
                    </a:lnTo>
                    <a:lnTo>
                      <a:pt x="79" y="71"/>
                    </a:lnTo>
                    <a:lnTo>
                      <a:pt x="62" y="90"/>
                    </a:lnTo>
                    <a:lnTo>
                      <a:pt x="48" y="109"/>
                    </a:lnTo>
                    <a:lnTo>
                      <a:pt x="35" y="131"/>
                    </a:lnTo>
                    <a:lnTo>
                      <a:pt x="25" y="152"/>
                    </a:lnTo>
                    <a:lnTo>
                      <a:pt x="16" y="175"/>
                    </a:lnTo>
                    <a:lnTo>
                      <a:pt x="9" y="199"/>
                    </a:lnTo>
                    <a:lnTo>
                      <a:pt x="5" y="223"/>
                    </a:lnTo>
                    <a:lnTo>
                      <a:pt x="2" y="249"/>
                    </a:lnTo>
                    <a:lnTo>
                      <a:pt x="0" y="274"/>
                    </a:lnTo>
                    <a:lnTo>
                      <a:pt x="0" y="301"/>
                    </a:lnTo>
                    <a:lnTo>
                      <a:pt x="3" y="327"/>
                    </a:lnTo>
                    <a:lnTo>
                      <a:pt x="7" y="354"/>
                    </a:lnTo>
                    <a:lnTo>
                      <a:pt x="12" y="380"/>
                    </a:lnTo>
                    <a:lnTo>
                      <a:pt x="20" y="408"/>
                    </a:lnTo>
                    <a:lnTo>
                      <a:pt x="28" y="434"/>
                    </a:lnTo>
                    <a:lnTo>
                      <a:pt x="39" y="462"/>
                    </a:lnTo>
                    <a:lnTo>
                      <a:pt x="50" y="488"/>
                    </a:lnTo>
                    <a:lnTo>
                      <a:pt x="64" y="516"/>
                    </a:lnTo>
                    <a:lnTo>
                      <a:pt x="79" y="542"/>
                    </a:lnTo>
                    <a:lnTo>
                      <a:pt x="95" y="568"/>
                    </a:lnTo>
                    <a:lnTo>
                      <a:pt x="112" y="594"/>
                    </a:lnTo>
                    <a:lnTo>
                      <a:pt x="131" y="618"/>
                    </a:lnTo>
                    <a:lnTo>
                      <a:pt x="151" y="641"/>
                    </a:lnTo>
                    <a:lnTo>
                      <a:pt x="172" y="665"/>
                    </a:lnTo>
                    <a:lnTo>
                      <a:pt x="195" y="687"/>
                    </a:lnTo>
                    <a:lnTo>
                      <a:pt x="218" y="708"/>
                    </a:lnTo>
                    <a:lnTo>
                      <a:pt x="242" y="728"/>
                    </a:lnTo>
                    <a:lnTo>
                      <a:pt x="269" y="747"/>
                    </a:lnTo>
                    <a:lnTo>
                      <a:pt x="295" y="766"/>
                    </a:lnTo>
                    <a:lnTo>
                      <a:pt x="323" y="781"/>
                    </a:lnTo>
                    <a:lnTo>
                      <a:pt x="352" y="796"/>
                    </a:lnTo>
                    <a:lnTo>
                      <a:pt x="381" y="809"/>
                    </a:lnTo>
                    <a:lnTo>
                      <a:pt x="411" y="821"/>
                    </a:lnTo>
                    <a:lnTo>
                      <a:pt x="441" y="831"/>
                    </a:lnTo>
                    <a:lnTo>
                      <a:pt x="471" y="841"/>
                    </a:lnTo>
                    <a:lnTo>
                      <a:pt x="499" y="849"/>
                    </a:lnTo>
                    <a:lnTo>
                      <a:pt x="527" y="856"/>
                    </a:lnTo>
                    <a:lnTo>
                      <a:pt x="555" y="862"/>
                    </a:lnTo>
                    <a:lnTo>
                      <a:pt x="582" y="867"/>
                    </a:lnTo>
                    <a:lnTo>
                      <a:pt x="609" y="872"/>
                    </a:lnTo>
                    <a:lnTo>
                      <a:pt x="635" y="875"/>
                    </a:lnTo>
                    <a:lnTo>
                      <a:pt x="659" y="877"/>
                    </a:lnTo>
                    <a:lnTo>
                      <a:pt x="685" y="879"/>
                    </a:lnTo>
                    <a:lnTo>
                      <a:pt x="708" y="879"/>
                    </a:lnTo>
                    <a:lnTo>
                      <a:pt x="754" y="880"/>
                    </a:lnTo>
                    <a:lnTo>
                      <a:pt x="795" y="878"/>
                    </a:lnTo>
                    <a:lnTo>
                      <a:pt x="834" y="875"/>
                    </a:lnTo>
                    <a:lnTo>
                      <a:pt x="867" y="871"/>
                    </a:lnTo>
                    <a:lnTo>
                      <a:pt x="896" y="865"/>
                    </a:lnTo>
                    <a:lnTo>
                      <a:pt x="922" y="860"/>
                    </a:lnTo>
                    <a:lnTo>
                      <a:pt x="956" y="852"/>
                    </a:lnTo>
                    <a:lnTo>
                      <a:pt x="967" y="847"/>
                    </a:lnTo>
                    <a:lnTo>
                      <a:pt x="955" y="822"/>
                    </a:lnTo>
                    <a:lnTo>
                      <a:pt x="918" y="754"/>
                    </a:lnTo>
                    <a:lnTo>
                      <a:pt x="867" y="655"/>
                    </a:lnTo>
                    <a:lnTo>
                      <a:pt x="805" y="537"/>
                    </a:lnTo>
                    <a:lnTo>
                      <a:pt x="738" y="414"/>
                    </a:lnTo>
                    <a:lnTo>
                      <a:pt x="672" y="296"/>
                    </a:lnTo>
                    <a:lnTo>
                      <a:pt x="643" y="244"/>
                    </a:lnTo>
                    <a:lnTo>
                      <a:pt x="615" y="198"/>
                    </a:lnTo>
                    <a:lnTo>
                      <a:pt x="591" y="158"/>
                    </a:lnTo>
                    <a:lnTo>
                      <a:pt x="570" y="129"/>
                    </a:lnTo>
                    <a:close/>
                  </a:path>
                </a:pathLst>
              </a:custGeom>
              <a:solidFill>
                <a:srgbClr val="F7D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3407" name="Freeform 177"/>
              <p:cNvSpPr>
                <a:spLocks/>
              </p:cNvSpPr>
              <p:nvPr/>
            </p:nvSpPr>
            <p:spPr bwMode="auto">
              <a:xfrm>
                <a:off x="4590" y="3544"/>
                <a:ext cx="16" cy="25"/>
              </a:xfrm>
              <a:custGeom>
                <a:avLst/>
                <a:gdLst>
                  <a:gd name="T0" fmla="*/ 0 w 241"/>
                  <a:gd name="T1" fmla="*/ 0 h 374"/>
                  <a:gd name="T2" fmla="*/ 0 w 241"/>
                  <a:gd name="T3" fmla="*/ 0 h 374"/>
                  <a:gd name="T4" fmla="*/ 0 w 241"/>
                  <a:gd name="T5" fmla="*/ 0 h 374"/>
                  <a:gd name="T6" fmla="*/ 0 w 241"/>
                  <a:gd name="T7" fmla="*/ 0 h 374"/>
                  <a:gd name="T8" fmla="*/ 0 w 241"/>
                  <a:gd name="T9" fmla="*/ 0 h 374"/>
                  <a:gd name="T10" fmla="*/ 0 w 241"/>
                  <a:gd name="T11" fmla="*/ 0 h 374"/>
                  <a:gd name="T12" fmla="*/ 0 w 241"/>
                  <a:gd name="T13" fmla="*/ 0 h 374"/>
                  <a:gd name="T14" fmla="*/ 0 w 241"/>
                  <a:gd name="T15" fmla="*/ 0 h 374"/>
                  <a:gd name="T16" fmla="*/ 0 w 241"/>
                  <a:gd name="T17" fmla="*/ 0 h 374"/>
                  <a:gd name="T18" fmla="*/ 0 w 241"/>
                  <a:gd name="T19" fmla="*/ 0 h 374"/>
                  <a:gd name="T20" fmla="*/ 0 w 241"/>
                  <a:gd name="T21" fmla="*/ 0 h 374"/>
                  <a:gd name="T22" fmla="*/ 0 w 241"/>
                  <a:gd name="T23" fmla="*/ 0 h 374"/>
                  <a:gd name="T24" fmla="*/ 0 w 241"/>
                  <a:gd name="T25" fmla="*/ 0 h 374"/>
                  <a:gd name="T26" fmla="*/ 0 w 241"/>
                  <a:gd name="T27" fmla="*/ 0 h 374"/>
                  <a:gd name="T28" fmla="*/ 0 w 241"/>
                  <a:gd name="T29" fmla="*/ 0 h 374"/>
                  <a:gd name="T30" fmla="*/ 0 w 241"/>
                  <a:gd name="T31" fmla="*/ 0 h 374"/>
                  <a:gd name="T32" fmla="*/ 0 w 241"/>
                  <a:gd name="T33" fmla="*/ 0 h 374"/>
                  <a:gd name="T34" fmla="*/ 0 w 241"/>
                  <a:gd name="T35" fmla="*/ 0 h 374"/>
                  <a:gd name="T36" fmla="*/ 0 w 241"/>
                  <a:gd name="T37" fmla="*/ 0 h 374"/>
                  <a:gd name="T38" fmla="*/ 0 w 241"/>
                  <a:gd name="T39" fmla="*/ 0 h 374"/>
                  <a:gd name="T40" fmla="*/ 0 w 241"/>
                  <a:gd name="T41" fmla="*/ 0 h 374"/>
                  <a:gd name="T42" fmla="*/ 0 w 241"/>
                  <a:gd name="T43" fmla="*/ 0 h 374"/>
                  <a:gd name="T44" fmla="*/ 0 w 241"/>
                  <a:gd name="T45" fmla="*/ 0 h 374"/>
                  <a:gd name="T46" fmla="*/ 0 w 241"/>
                  <a:gd name="T47" fmla="*/ 0 h 374"/>
                  <a:gd name="T48" fmla="*/ 0 w 241"/>
                  <a:gd name="T49" fmla="*/ 0 h 374"/>
                  <a:gd name="T50" fmla="*/ 0 w 241"/>
                  <a:gd name="T51" fmla="*/ 0 h 374"/>
                  <a:gd name="T52" fmla="*/ 0 w 241"/>
                  <a:gd name="T53" fmla="*/ 0 h 374"/>
                  <a:gd name="T54" fmla="*/ 0 w 241"/>
                  <a:gd name="T55" fmla="*/ 0 h 374"/>
                  <a:gd name="T56" fmla="*/ 0 w 241"/>
                  <a:gd name="T57" fmla="*/ 0 h 374"/>
                  <a:gd name="T58" fmla="*/ 0 w 241"/>
                  <a:gd name="T59" fmla="*/ 0 h 374"/>
                  <a:gd name="T60" fmla="*/ 0 w 241"/>
                  <a:gd name="T61" fmla="*/ 0 h 374"/>
                  <a:gd name="T62" fmla="*/ 0 w 241"/>
                  <a:gd name="T63" fmla="*/ 0 h 37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41"/>
                  <a:gd name="T97" fmla="*/ 0 h 374"/>
                  <a:gd name="T98" fmla="*/ 241 w 241"/>
                  <a:gd name="T99" fmla="*/ 374 h 374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41" h="374">
                    <a:moveTo>
                      <a:pt x="121" y="374"/>
                    </a:moveTo>
                    <a:lnTo>
                      <a:pt x="132" y="373"/>
                    </a:lnTo>
                    <a:lnTo>
                      <a:pt x="145" y="371"/>
                    </a:lnTo>
                    <a:lnTo>
                      <a:pt x="156" y="366"/>
                    </a:lnTo>
                    <a:lnTo>
                      <a:pt x="167" y="360"/>
                    </a:lnTo>
                    <a:lnTo>
                      <a:pt x="178" y="352"/>
                    </a:lnTo>
                    <a:lnTo>
                      <a:pt x="188" y="343"/>
                    </a:lnTo>
                    <a:lnTo>
                      <a:pt x="197" y="332"/>
                    </a:lnTo>
                    <a:lnTo>
                      <a:pt x="206" y="320"/>
                    </a:lnTo>
                    <a:lnTo>
                      <a:pt x="213" y="306"/>
                    </a:lnTo>
                    <a:lnTo>
                      <a:pt x="220" y="292"/>
                    </a:lnTo>
                    <a:lnTo>
                      <a:pt x="226" y="277"/>
                    </a:lnTo>
                    <a:lnTo>
                      <a:pt x="231" y="260"/>
                    </a:lnTo>
                    <a:lnTo>
                      <a:pt x="235" y="243"/>
                    </a:lnTo>
                    <a:lnTo>
                      <a:pt x="238" y="225"/>
                    </a:lnTo>
                    <a:lnTo>
                      <a:pt x="240" y="207"/>
                    </a:lnTo>
                    <a:lnTo>
                      <a:pt x="241" y="188"/>
                    </a:lnTo>
                    <a:lnTo>
                      <a:pt x="240" y="168"/>
                    </a:lnTo>
                    <a:lnTo>
                      <a:pt x="238" y="149"/>
                    </a:lnTo>
                    <a:lnTo>
                      <a:pt x="235" y="131"/>
                    </a:lnTo>
                    <a:lnTo>
                      <a:pt x="231" y="114"/>
                    </a:lnTo>
                    <a:lnTo>
                      <a:pt x="226" y="98"/>
                    </a:lnTo>
                    <a:lnTo>
                      <a:pt x="220" y="82"/>
                    </a:lnTo>
                    <a:lnTo>
                      <a:pt x="213" y="69"/>
                    </a:lnTo>
                    <a:lnTo>
                      <a:pt x="206" y="55"/>
                    </a:lnTo>
                    <a:lnTo>
                      <a:pt x="197" y="43"/>
                    </a:lnTo>
                    <a:lnTo>
                      <a:pt x="188" y="33"/>
                    </a:lnTo>
                    <a:lnTo>
                      <a:pt x="178" y="23"/>
                    </a:lnTo>
                    <a:lnTo>
                      <a:pt x="167" y="15"/>
                    </a:lnTo>
                    <a:lnTo>
                      <a:pt x="156" y="8"/>
                    </a:lnTo>
                    <a:lnTo>
                      <a:pt x="145" y="4"/>
                    </a:lnTo>
                    <a:lnTo>
                      <a:pt x="132" y="1"/>
                    </a:lnTo>
                    <a:lnTo>
                      <a:pt x="121" y="0"/>
                    </a:lnTo>
                    <a:lnTo>
                      <a:pt x="108" y="1"/>
                    </a:lnTo>
                    <a:lnTo>
                      <a:pt x="96" y="4"/>
                    </a:lnTo>
                    <a:lnTo>
                      <a:pt x="85" y="8"/>
                    </a:lnTo>
                    <a:lnTo>
                      <a:pt x="74" y="15"/>
                    </a:lnTo>
                    <a:lnTo>
                      <a:pt x="63" y="23"/>
                    </a:lnTo>
                    <a:lnTo>
                      <a:pt x="53" y="33"/>
                    </a:lnTo>
                    <a:lnTo>
                      <a:pt x="44" y="43"/>
                    </a:lnTo>
                    <a:lnTo>
                      <a:pt x="36" y="55"/>
                    </a:lnTo>
                    <a:lnTo>
                      <a:pt x="27" y="69"/>
                    </a:lnTo>
                    <a:lnTo>
                      <a:pt x="21" y="82"/>
                    </a:lnTo>
                    <a:lnTo>
                      <a:pt x="15" y="98"/>
                    </a:lnTo>
                    <a:lnTo>
                      <a:pt x="9" y="114"/>
                    </a:lnTo>
                    <a:lnTo>
                      <a:pt x="5" y="131"/>
                    </a:lnTo>
                    <a:lnTo>
                      <a:pt x="3" y="149"/>
                    </a:lnTo>
                    <a:lnTo>
                      <a:pt x="1" y="168"/>
                    </a:lnTo>
                    <a:lnTo>
                      <a:pt x="0" y="188"/>
                    </a:lnTo>
                    <a:lnTo>
                      <a:pt x="1" y="207"/>
                    </a:lnTo>
                    <a:lnTo>
                      <a:pt x="3" y="225"/>
                    </a:lnTo>
                    <a:lnTo>
                      <a:pt x="5" y="243"/>
                    </a:lnTo>
                    <a:lnTo>
                      <a:pt x="9" y="260"/>
                    </a:lnTo>
                    <a:lnTo>
                      <a:pt x="15" y="277"/>
                    </a:lnTo>
                    <a:lnTo>
                      <a:pt x="21" y="292"/>
                    </a:lnTo>
                    <a:lnTo>
                      <a:pt x="27" y="306"/>
                    </a:lnTo>
                    <a:lnTo>
                      <a:pt x="36" y="320"/>
                    </a:lnTo>
                    <a:lnTo>
                      <a:pt x="44" y="332"/>
                    </a:lnTo>
                    <a:lnTo>
                      <a:pt x="53" y="343"/>
                    </a:lnTo>
                    <a:lnTo>
                      <a:pt x="63" y="352"/>
                    </a:lnTo>
                    <a:lnTo>
                      <a:pt x="74" y="360"/>
                    </a:lnTo>
                    <a:lnTo>
                      <a:pt x="85" y="366"/>
                    </a:lnTo>
                    <a:lnTo>
                      <a:pt x="96" y="371"/>
                    </a:lnTo>
                    <a:lnTo>
                      <a:pt x="108" y="373"/>
                    </a:lnTo>
                    <a:lnTo>
                      <a:pt x="121" y="374"/>
                    </a:ln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3408" name="Freeform 178"/>
              <p:cNvSpPr>
                <a:spLocks/>
              </p:cNvSpPr>
              <p:nvPr/>
            </p:nvSpPr>
            <p:spPr bwMode="auto">
              <a:xfrm>
                <a:off x="4702" y="3518"/>
                <a:ext cx="16" cy="25"/>
              </a:xfrm>
              <a:custGeom>
                <a:avLst/>
                <a:gdLst>
                  <a:gd name="T0" fmla="*/ 0 w 239"/>
                  <a:gd name="T1" fmla="*/ 0 h 374"/>
                  <a:gd name="T2" fmla="*/ 0 w 239"/>
                  <a:gd name="T3" fmla="*/ 0 h 374"/>
                  <a:gd name="T4" fmla="*/ 0 w 239"/>
                  <a:gd name="T5" fmla="*/ 0 h 374"/>
                  <a:gd name="T6" fmla="*/ 0 w 239"/>
                  <a:gd name="T7" fmla="*/ 0 h 374"/>
                  <a:gd name="T8" fmla="*/ 0 w 239"/>
                  <a:gd name="T9" fmla="*/ 0 h 374"/>
                  <a:gd name="T10" fmla="*/ 0 w 239"/>
                  <a:gd name="T11" fmla="*/ 0 h 374"/>
                  <a:gd name="T12" fmla="*/ 0 w 239"/>
                  <a:gd name="T13" fmla="*/ 0 h 374"/>
                  <a:gd name="T14" fmla="*/ 0 w 239"/>
                  <a:gd name="T15" fmla="*/ 0 h 374"/>
                  <a:gd name="T16" fmla="*/ 0 w 239"/>
                  <a:gd name="T17" fmla="*/ 0 h 374"/>
                  <a:gd name="T18" fmla="*/ 0 w 239"/>
                  <a:gd name="T19" fmla="*/ 0 h 374"/>
                  <a:gd name="T20" fmla="*/ 0 w 239"/>
                  <a:gd name="T21" fmla="*/ 0 h 374"/>
                  <a:gd name="T22" fmla="*/ 0 w 239"/>
                  <a:gd name="T23" fmla="*/ 0 h 374"/>
                  <a:gd name="T24" fmla="*/ 0 w 239"/>
                  <a:gd name="T25" fmla="*/ 0 h 374"/>
                  <a:gd name="T26" fmla="*/ 0 w 239"/>
                  <a:gd name="T27" fmla="*/ 0 h 374"/>
                  <a:gd name="T28" fmla="*/ 0 w 239"/>
                  <a:gd name="T29" fmla="*/ 0 h 374"/>
                  <a:gd name="T30" fmla="*/ 0 w 239"/>
                  <a:gd name="T31" fmla="*/ 0 h 374"/>
                  <a:gd name="T32" fmla="*/ 0 w 239"/>
                  <a:gd name="T33" fmla="*/ 0 h 374"/>
                  <a:gd name="T34" fmla="*/ 0 w 239"/>
                  <a:gd name="T35" fmla="*/ 0 h 374"/>
                  <a:gd name="T36" fmla="*/ 0 w 239"/>
                  <a:gd name="T37" fmla="*/ 0 h 374"/>
                  <a:gd name="T38" fmla="*/ 0 w 239"/>
                  <a:gd name="T39" fmla="*/ 0 h 374"/>
                  <a:gd name="T40" fmla="*/ 0 w 239"/>
                  <a:gd name="T41" fmla="*/ 0 h 374"/>
                  <a:gd name="T42" fmla="*/ 0 w 239"/>
                  <a:gd name="T43" fmla="*/ 0 h 374"/>
                  <a:gd name="T44" fmla="*/ 0 w 239"/>
                  <a:gd name="T45" fmla="*/ 0 h 374"/>
                  <a:gd name="T46" fmla="*/ 0 w 239"/>
                  <a:gd name="T47" fmla="*/ 0 h 374"/>
                  <a:gd name="T48" fmla="*/ 0 w 239"/>
                  <a:gd name="T49" fmla="*/ 0 h 374"/>
                  <a:gd name="T50" fmla="*/ 0 w 239"/>
                  <a:gd name="T51" fmla="*/ 0 h 374"/>
                  <a:gd name="T52" fmla="*/ 0 w 239"/>
                  <a:gd name="T53" fmla="*/ 0 h 374"/>
                  <a:gd name="T54" fmla="*/ 0 w 239"/>
                  <a:gd name="T55" fmla="*/ 0 h 374"/>
                  <a:gd name="T56" fmla="*/ 0 w 239"/>
                  <a:gd name="T57" fmla="*/ 0 h 374"/>
                  <a:gd name="T58" fmla="*/ 0 w 239"/>
                  <a:gd name="T59" fmla="*/ 0 h 374"/>
                  <a:gd name="T60" fmla="*/ 0 w 239"/>
                  <a:gd name="T61" fmla="*/ 0 h 374"/>
                  <a:gd name="T62" fmla="*/ 0 w 239"/>
                  <a:gd name="T63" fmla="*/ 0 h 37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39"/>
                  <a:gd name="T97" fmla="*/ 0 h 374"/>
                  <a:gd name="T98" fmla="*/ 239 w 239"/>
                  <a:gd name="T99" fmla="*/ 374 h 374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39" h="374">
                    <a:moveTo>
                      <a:pt x="120" y="374"/>
                    </a:moveTo>
                    <a:lnTo>
                      <a:pt x="132" y="373"/>
                    </a:lnTo>
                    <a:lnTo>
                      <a:pt x="144" y="371"/>
                    </a:lnTo>
                    <a:lnTo>
                      <a:pt x="156" y="366"/>
                    </a:lnTo>
                    <a:lnTo>
                      <a:pt x="166" y="360"/>
                    </a:lnTo>
                    <a:lnTo>
                      <a:pt x="177" y="352"/>
                    </a:lnTo>
                    <a:lnTo>
                      <a:pt x="186" y="342"/>
                    </a:lnTo>
                    <a:lnTo>
                      <a:pt x="196" y="332"/>
                    </a:lnTo>
                    <a:lnTo>
                      <a:pt x="204" y="320"/>
                    </a:lnTo>
                    <a:lnTo>
                      <a:pt x="212" y="306"/>
                    </a:lnTo>
                    <a:lnTo>
                      <a:pt x="219" y="292"/>
                    </a:lnTo>
                    <a:lnTo>
                      <a:pt x="226" y="276"/>
                    </a:lnTo>
                    <a:lnTo>
                      <a:pt x="230" y="261"/>
                    </a:lnTo>
                    <a:lnTo>
                      <a:pt x="234" y="244"/>
                    </a:lnTo>
                    <a:lnTo>
                      <a:pt x="237" y="226"/>
                    </a:lnTo>
                    <a:lnTo>
                      <a:pt x="239" y="206"/>
                    </a:lnTo>
                    <a:lnTo>
                      <a:pt x="239" y="187"/>
                    </a:lnTo>
                    <a:lnTo>
                      <a:pt x="239" y="168"/>
                    </a:lnTo>
                    <a:lnTo>
                      <a:pt x="237" y="149"/>
                    </a:lnTo>
                    <a:lnTo>
                      <a:pt x="234" y="132"/>
                    </a:lnTo>
                    <a:lnTo>
                      <a:pt x="230" y="114"/>
                    </a:lnTo>
                    <a:lnTo>
                      <a:pt x="226" y="98"/>
                    </a:lnTo>
                    <a:lnTo>
                      <a:pt x="219" y="82"/>
                    </a:lnTo>
                    <a:lnTo>
                      <a:pt x="212" y="68"/>
                    </a:lnTo>
                    <a:lnTo>
                      <a:pt x="204" y="55"/>
                    </a:lnTo>
                    <a:lnTo>
                      <a:pt x="196" y="43"/>
                    </a:lnTo>
                    <a:lnTo>
                      <a:pt x="186" y="32"/>
                    </a:lnTo>
                    <a:lnTo>
                      <a:pt x="177" y="23"/>
                    </a:lnTo>
                    <a:lnTo>
                      <a:pt x="166" y="15"/>
                    </a:lnTo>
                    <a:lnTo>
                      <a:pt x="156" y="9"/>
                    </a:lnTo>
                    <a:lnTo>
                      <a:pt x="144" y="4"/>
                    </a:lnTo>
                    <a:lnTo>
                      <a:pt x="132" y="2"/>
                    </a:lnTo>
                    <a:lnTo>
                      <a:pt x="120" y="0"/>
                    </a:lnTo>
                    <a:lnTo>
                      <a:pt x="107" y="2"/>
                    </a:lnTo>
                    <a:lnTo>
                      <a:pt x="95" y="4"/>
                    </a:lnTo>
                    <a:lnTo>
                      <a:pt x="83" y="9"/>
                    </a:lnTo>
                    <a:lnTo>
                      <a:pt x="73" y="15"/>
                    </a:lnTo>
                    <a:lnTo>
                      <a:pt x="62" y="23"/>
                    </a:lnTo>
                    <a:lnTo>
                      <a:pt x="53" y="32"/>
                    </a:lnTo>
                    <a:lnTo>
                      <a:pt x="43" y="43"/>
                    </a:lnTo>
                    <a:lnTo>
                      <a:pt x="35" y="55"/>
                    </a:lnTo>
                    <a:lnTo>
                      <a:pt x="26" y="68"/>
                    </a:lnTo>
                    <a:lnTo>
                      <a:pt x="20" y="82"/>
                    </a:lnTo>
                    <a:lnTo>
                      <a:pt x="13" y="98"/>
                    </a:lnTo>
                    <a:lnTo>
                      <a:pt x="9" y="114"/>
                    </a:lnTo>
                    <a:lnTo>
                      <a:pt x="5" y="132"/>
                    </a:lnTo>
                    <a:lnTo>
                      <a:pt x="2" y="149"/>
                    </a:lnTo>
                    <a:lnTo>
                      <a:pt x="0" y="168"/>
                    </a:lnTo>
                    <a:lnTo>
                      <a:pt x="0" y="187"/>
                    </a:lnTo>
                    <a:lnTo>
                      <a:pt x="0" y="206"/>
                    </a:lnTo>
                    <a:lnTo>
                      <a:pt x="2" y="226"/>
                    </a:lnTo>
                    <a:lnTo>
                      <a:pt x="5" y="244"/>
                    </a:lnTo>
                    <a:lnTo>
                      <a:pt x="9" y="261"/>
                    </a:lnTo>
                    <a:lnTo>
                      <a:pt x="13" y="276"/>
                    </a:lnTo>
                    <a:lnTo>
                      <a:pt x="20" y="292"/>
                    </a:lnTo>
                    <a:lnTo>
                      <a:pt x="26" y="306"/>
                    </a:lnTo>
                    <a:lnTo>
                      <a:pt x="35" y="320"/>
                    </a:lnTo>
                    <a:lnTo>
                      <a:pt x="43" y="332"/>
                    </a:lnTo>
                    <a:lnTo>
                      <a:pt x="53" y="342"/>
                    </a:lnTo>
                    <a:lnTo>
                      <a:pt x="62" y="352"/>
                    </a:lnTo>
                    <a:lnTo>
                      <a:pt x="73" y="360"/>
                    </a:lnTo>
                    <a:lnTo>
                      <a:pt x="83" y="366"/>
                    </a:lnTo>
                    <a:lnTo>
                      <a:pt x="95" y="371"/>
                    </a:lnTo>
                    <a:lnTo>
                      <a:pt x="107" y="373"/>
                    </a:lnTo>
                    <a:lnTo>
                      <a:pt x="120" y="374"/>
                    </a:ln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3409" name="Freeform 179"/>
              <p:cNvSpPr>
                <a:spLocks/>
              </p:cNvSpPr>
              <p:nvPr/>
            </p:nvSpPr>
            <p:spPr bwMode="auto">
              <a:xfrm>
                <a:off x="4644" y="3580"/>
                <a:ext cx="50" cy="27"/>
              </a:xfrm>
              <a:custGeom>
                <a:avLst/>
                <a:gdLst>
                  <a:gd name="T0" fmla="*/ 0 w 744"/>
                  <a:gd name="T1" fmla="*/ 0 h 408"/>
                  <a:gd name="T2" fmla="*/ 0 w 744"/>
                  <a:gd name="T3" fmla="*/ 0 h 408"/>
                  <a:gd name="T4" fmla="*/ 0 w 744"/>
                  <a:gd name="T5" fmla="*/ 0 h 408"/>
                  <a:gd name="T6" fmla="*/ 0 w 744"/>
                  <a:gd name="T7" fmla="*/ 0 h 408"/>
                  <a:gd name="T8" fmla="*/ 0 w 744"/>
                  <a:gd name="T9" fmla="*/ 0 h 408"/>
                  <a:gd name="T10" fmla="*/ 0 w 744"/>
                  <a:gd name="T11" fmla="*/ 0 h 408"/>
                  <a:gd name="T12" fmla="*/ 0 w 744"/>
                  <a:gd name="T13" fmla="*/ 0 h 408"/>
                  <a:gd name="T14" fmla="*/ 0 w 744"/>
                  <a:gd name="T15" fmla="*/ 0 h 408"/>
                  <a:gd name="T16" fmla="*/ 0 w 744"/>
                  <a:gd name="T17" fmla="*/ 0 h 408"/>
                  <a:gd name="T18" fmla="*/ 0 w 744"/>
                  <a:gd name="T19" fmla="*/ 0 h 408"/>
                  <a:gd name="T20" fmla="*/ 0 w 744"/>
                  <a:gd name="T21" fmla="*/ 0 h 408"/>
                  <a:gd name="T22" fmla="*/ 0 w 744"/>
                  <a:gd name="T23" fmla="*/ 0 h 408"/>
                  <a:gd name="T24" fmla="*/ 0 w 744"/>
                  <a:gd name="T25" fmla="*/ 0 h 408"/>
                  <a:gd name="T26" fmla="*/ 0 w 744"/>
                  <a:gd name="T27" fmla="*/ 0 h 408"/>
                  <a:gd name="T28" fmla="*/ 0 w 744"/>
                  <a:gd name="T29" fmla="*/ 0 h 408"/>
                  <a:gd name="T30" fmla="*/ 0 w 744"/>
                  <a:gd name="T31" fmla="*/ 0 h 408"/>
                  <a:gd name="T32" fmla="*/ 0 w 744"/>
                  <a:gd name="T33" fmla="*/ 0 h 408"/>
                  <a:gd name="T34" fmla="*/ 0 w 744"/>
                  <a:gd name="T35" fmla="*/ 0 h 408"/>
                  <a:gd name="T36" fmla="*/ 0 w 744"/>
                  <a:gd name="T37" fmla="*/ 0 h 408"/>
                  <a:gd name="T38" fmla="*/ 0 w 744"/>
                  <a:gd name="T39" fmla="*/ 0 h 408"/>
                  <a:gd name="T40" fmla="*/ 0 w 744"/>
                  <a:gd name="T41" fmla="*/ 0 h 408"/>
                  <a:gd name="T42" fmla="*/ 0 w 744"/>
                  <a:gd name="T43" fmla="*/ 0 h 408"/>
                  <a:gd name="T44" fmla="*/ 0 w 744"/>
                  <a:gd name="T45" fmla="*/ 0 h 408"/>
                  <a:gd name="T46" fmla="*/ 0 w 744"/>
                  <a:gd name="T47" fmla="*/ 0 h 408"/>
                  <a:gd name="T48" fmla="*/ 0 w 744"/>
                  <a:gd name="T49" fmla="*/ 0 h 408"/>
                  <a:gd name="T50" fmla="*/ 0 w 744"/>
                  <a:gd name="T51" fmla="*/ 0 h 408"/>
                  <a:gd name="T52" fmla="*/ 0 w 744"/>
                  <a:gd name="T53" fmla="*/ 0 h 408"/>
                  <a:gd name="T54" fmla="*/ 0 w 744"/>
                  <a:gd name="T55" fmla="*/ 0 h 408"/>
                  <a:gd name="T56" fmla="*/ 0 w 744"/>
                  <a:gd name="T57" fmla="*/ 0 h 408"/>
                  <a:gd name="T58" fmla="*/ 0 w 744"/>
                  <a:gd name="T59" fmla="*/ 0 h 408"/>
                  <a:gd name="T60" fmla="*/ 0 w 744"/>
                  <a:gd name="T61" fmla="*/ 0 h 408"/>
                  <a:gd name="T62" fmla="*/ 0 w 744"/>
                  <a:gd name="T63" fmla="*/ 0 h 408"/>
                  <a:gd name="T64" fmla="*/ 0 w 744"/>
                  <a:gd name="T65" fmla="*/ 0 h 408"/>
                  <a:gd name="T66" fmla="*/ 0 w 744"/>
                  <a:gd name="T67" fmla="*/ 0 h 408"/>
                  <a:gd name="T68" fmla="*/ 0 w 744"/>
                  <a:gd name="T69" fmla="*/ 0 h 408"/>
                  <a:gd name="T70" fmla="*/ 0 w 744"/>
                  <a:gd name="T71" fmla="*/ 0 h 408"/>
                  <a:gd name="T72" fmla="*/ 0 w 744"/>
                  <a:gd name="T73" fmla="*/ 0 h 40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744"/>
                  <a:gd name="T112" fmla="*/ 0 h 408"/>
                  <a:gd name="T113" fmla="*/ 744 w 744"/>
                  <a:gd name="T114" fmla="*/ 408 h 408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744" h="408">
                    <a:moveTo>
                      <a:pt x="0" y="152"/>
                    </a:moveTo>
                    <a:lnTo>
                      <a:pt x="8" y="154"/>
                    </a:lnTo>
                    <a:lnTo>
                      <a:pt x="29" y="158"/>
                    </a:lnTo>
                    <a:lnTo>
                      <a:pt x="63" y="165"/>
                    </a:lnTo>
                    <a:lnTo>
                      <a:pt x="109" y="171"/>
                    </a:lnTo>
                    <a:lnTo>
                      <a:pt x="137" y="174"/>
                    </a:lnTo>
                    <a:lnTo>
                      <a:pt x="168" y="177"/>
                    </a:lnTo>
                    <a:lnTo>
                      <a:pt x="201" y="179"/>
                    </a:lnTo>
                    <a:lnTo>
                      <a:pt x="237" y="181"/>
                    </a:lnTo>
                    <a:lnTo>
                      <a:pt x="275" y="182"/>
                    </a:lnTo>
                    <a:lnTo>
                      <a:pt x="315" y="182"/>
                    </a:lnTo>
                    <a:lnTo>
                      <a:pt x="359" y="179"/>
                    </a:lnTo>
                    <a:lnTo>
                      <a:pt x="403" y="177"/>
                    </a:lnTo>
                    <a:lnTo>
                      <a:pt x="426" y="175"/>
                    </a:lnTo>
                    <a:lnTo>
                      <a:pt x="448" y="172"/>
                    </a:lnTo>
                    <a:lnTo>
                      <a:pt x="469" y="168"/>
                    </a:lnTo>
                    <a:lnTo>
                      <a:pt x="488" y="164"/>
                    </a:lnTo>
                    <a:lnTo>
                      <a:pt x="507" y="159"/>
                    </a:lnTo>
                    <a:lnTo>
                      <a:pt x="526" y="154"/>
                    </a:lnTo>
                    <a:lnTo>
                      <a:pt x="543" y="148"/>
                    </a:lnTo>
                    <a:lnTo>
                      <a:pt x="560" y="141"/>
                    </a:lnTo>
                    <a:lnTo>
                      <a:pt x="591" y="127"/>
                    </a:lnTo>
                    <a:lnTo>
                      <a:pt x="619" y="113"/>
                    </a:lnTo>
                    <a:lnTo>
                      <a:pt x="644" y="98"/>
                    </a:lnTo>
                    <a:lnTo>
                      <a:pt x="666" y="82"/>
                    </a:lnTo>
                    <a:lnTo>
                      <a:pt x="685" y="66"/>
                    </a:lnTo>
                    <a:lnTo>
                      <a:pt x="701" y="51"/>
                    </a:lnTo>
                    <a:lnTo>
                      <a:pt x="714" y="37"/>
                    </a:lnTo>
                    <a:lnTo>
                      <a:pt x="725" y="26"/>
                    </a:lnTo>
                    <a:lnTo>
                      <a:pt x="740" y="7"/>
                    </a:lnTo>
                    <a:lnTo>
                      <a:pt x="744" y="0"/>
                    </a:lnTo>
                    <a:lnTo>
                      <a:pt x="740" y="16"/>
                    </a:lnTo>
                    <a:lnTo>
                      <a:pt x="728" y="58"/>
                    </a:lnTo>
                    <a:lnTo>
                      <a:pt x="718" y="86"/>
                    </a:lnTo>
                    <a:lnTo>
                      <a:pt x="705" y="118"/>
                    </a:lnTo>
                    <a:lnTo>
                      <a:pt x="689" y="152"/>
                    </a:lnTo>
                    <a:lnTo>
                      <a:pt x="671" y="188"/>
                    </a:lnTo>
                    <a:lnTo>
                      <a:pt x="660" y="206"/>
                    </a:lnTo>
                    <a:lnTo>
                      <a:pt x="649" y="224"/>
                    </a:lnTo>
                    <a:lnTo>
                      <a:pt x="636" y="242"/>
                    </a:lnTo>
                    <a:lnTo>
                      <a:pt x="623" y="260"/>
                    </a:lnTo>
                    <a:lnTo>
                      <a:pt x="609" y="277"/>
                    </a:lnTo>
                    <a:lnTo>
                      <a:pt x="593" y="294"/>
                    </a:lnTo>
                    <a:lnTo>
                      <a:pt x="577" y="310"/>
                    </a:lnTo>
                    <a:lnTo>
                      <a:pt x="560" y="325"/>
                    </a:lnTo>
                    <a:lnTo>
                      <a:pt x="542" y="340"/>
                    </a:lnTo>
                    <a:lnTo>
                      <a:pt x="523" y="353"/>
                    </a:lnTo>
                    <a:lnTo>
                      <a:pt x="503" y="365"/>
                    </a:lnTo>
                    <a:lnTo>
                      <a:pt x="482" y="376"/>
                    </a:lnTo>
                    <a:lnTo>
                      <a:pt x="459" y="385"/>
                    </a:lnTo>
                    <a:lnTo>
                      <a:pt x="435" y="393"/>
                    </a:lnTo>
                    <a:lnTo>
                      <a:pt x="411" y="399"/>
                    </a:lnTo>
                    <a:lnTo>
                      <a:pt x="384" y="403"/>
                    </a:lnTo>
                    <a:lnTo>
                      <a:pt x="359" y="407"/>
                    </a:lnTo>
                    <a:lnTo>
                      <a:pt x="333" y="408"/>
                    </a:lnTo>
                    <a:lnTo>
                      <a:pt x="310" y="407"/>
                    </a:lnTo>
                    <a:lnTo>
                      <a:pt x="287" y="403"/>
                    </a:lnTo>
                    <a:lnTo>
                      <a:pt x="264" y="400"/>
                    </a:lnTo>
                    <a:lnTo>
                      <a:pt x="244" y="395"/>
                    </a:lnTo>
                    <a:lnTo>
                      <a:pt x="224" y="389"/>
                    </a:lnTo>
                    <a:lnTo>
                      <a:pt x="205" y="380"/>
                    </a:lnTo>
                    <a:lnTo>
                      <a:pt x="187" y="372"/>
                    </a:lnTo>
                    <a:lnTo>
                      <a:pt x="170" y="362"/>
                    </a:lnTo>
                    <a:lnTo>
                      <a:pt x="154" y="351"/>
                    </a:lnTo>
                    <a:lnTo>
                      <a:pt x="138" y="341"/>
                    </a:lnTo>
                    <a:lnTo>
                      <a:pt x="124" y="329"/>
                    </a:lnTo>
                    <a:lnTo>
                      <a:pt x="110" y="317"/>
                    </a:lnTo>
                    <a:lnTo>
                      <a:pt x="98" y="305"/>
                    </a:lnTo>
                    <a:lnTo>
                      <a:pt x="86" y="292"/>
                    </a:lnTo>
                    <a:lnTo>
                      <a:pt x="65" y="267"/>
                    </a:lnTo>
                    <a:lnTo>
                      <a:pt x="47" y="241"/>
                    </a:lnTo>
                    <a:lnTo>
                      <a:pt x="32" y="218"/>
                    </a:lnTo>
                    <a:lnTo>
                      <a:pt x="20" y="196"/>
                    </a:lnTo>
                    <a:lnTo>
                      <a:pt x="5" y="165"/>
                    </a:lnTo>
                    <a:lnTo>
                      <a:pt x="0" y="152"/>
                    </a:lnTo>
                    <a:close/>
                  </a:path>
                </a:pathLst>
              </a:custGeom>
              <a:solidFill>
                <a:srgbClr val="8D04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3410" name="Freeform 180"/>
              <p:cNvSpPr>
                <a:spLocks/>
              </p:cNvSpPr>
              <p:nvPr/>
            </p:nvSpPr>
            <p:spPr bwMode="auto">
              <a:xfrm>
                <a:off x="4405" y="3846"/>
                <a:ext cx="127" cy="66"/>
              </a:xfrm>
              <a:custGeom>
                <a:avLst/>
                <a:gdLst>
                  <a:gd name="T0" fmla="*/ 0 w 1907"/>
                  <a:gd name="T1" fmla="*/ 0 h 993"/>
                  <a:gd name="T2" fmla="*/ 0 w 1907"/>
                  <a:gd name="T3" fmla="*/ 0 h 993"/>
                  <a:gd name="T4" fmla="*/ 0 w 1907"/>
                  <a:gd name="T5" fmla="*/ 0 h 993"/>
                  <a:gd name="T6" fmla="*/ 0 w 1907"/>
                  <a:gd name="T7" fmla="*/ 0 h 993"/>
                  <a:gd name="T8" fmla="*/ 0 w 1907"/>
                  <a:gd name="T9" fmla="*/ 0 h 993"/>
                  <a:gd name="T10" fmla="*/ 0 w 1907"/>
                  <a:gd name="T11" fmla="*/ 0 h 993"/>
                  <a:gd name="T12" fmla="*/ 0 w 1907"/>
                  <a:gd name="T13" fmla="*/ 0 h 993"/>
                  <a:gd name="T14" fmla="*/ 0 w 1907"/>
                  <a:gd name="T15" fmla="*/ 0 h 993"/>
                  <a:gd name="T16" fmla="*/ 0 w 1907"/>
                  <a:gd name="T17" fmla="*/ 0 h 993"/>
                  <a:gd name="T18" fmla="*/ 0 w 1907"/>
                  <a:gd name="T19" fmla="*/ 0 h 993"/>
                  <a:gd name="T20" fmla="*/ 0 w 1907"/>
                  <a:gd name="T21" fmla="*/ 0 h 993"/>
                  <a:gd name="T22" fmla="*/ 0 w 1907"/>
                  <a:gd name="T23" fmla="*/ 0 h 993"/>
                  <a:gd name="T24" fmla="*/ 0 w 1907"/>
                  <a:gd name="T25" fmla="*/ 0 h 993"/>
                  <a:gd name="T26" fmla="*/ 0 w 1907"/>
                  <a:gd name="T27" fmla="*/ 0 h 993"/>
                  <a:gd name="T28" fmla="*/ 0 w 1907"/>
                  <a:gd name="T29" fmla="*/ 0 h 993"/>
                  <a:gd name="T30" fmla="*/ 0 w 1907"/>
                  <a:gd name="T31" fmla="*/ 0 h 993"/>
                  <a:gd name="T32" fmla="*/ 0 w 1907"/>
                  <a:gd name="T33" fmla="*/ 0 h 993"/>
                  <a:gd name="T34" fmla="*/ 0 w 1907"/>
                  <a:gd name="T35" fmla="*/ 0 h 993"/>
                  <a:gd name="T36" fmla="*/ 0 w 1907"/>
                  <a:gd name="T37" fmla="*/ 0 h 993"/>
                  <a:gd name="T38" fmla="*/ 0 w 1907"/>
                  <a:gd name="T39" fmla="*/ 0 h 993"/>
                  <a:gd name="T40" fmla="*/ 0 w 1907"/>
                  <a:gd name="T41" fmla="*/ 0 h 993"/>
                  <a:gd name="T42" fmla="*/ 0 w 1907"/>
                  <a:gd name="T43" fmla="*/ 0 h 993"/>
                  <a:gd name="T44" fmla="*/ 0 w 1907"/>
                  <a:gd name="T45" fmla="*/ 0 h 993"/>
                  <a:gd name="T46" fmla="*/ 0 w 1907"/>
                  <a:gd name="T47" fmla="*/ 0 h 993"/>
                  <a:gd name="T48" fmla="*/ 0 w 1907"/>
                  <a:gd name="T49" fmla="*/ 0 h 993"/>
                  <a:gd name="T50" fmla="*/ 0 w 1907"/>
                  <a:gd name="T51" fmla="*/ 0 h 993"/>
                  <a:gd name="T52" fmla="*/ 0 w 1907"/>
                  <a:gd name="T53" fmla="*/ 0 h 993"/>
                  <a:gd name="T54" fmla="*/ 0 w 1907"/>
                  <a:gd name="T55" fmla="*/ 0 h 993"/>
                  <a:gd name="T56" fmla="*/ 0 w 1907"/>
                  <a:gd name="T57" fmla="*/ 0 h 993"/>
                  <a:gd name="T58" fmla="*/ 0 w 1907"/>
                  <a:gd name="T59" fmla="*/ 0 h 993"/>
                  <a:gd name="T60" fmla="*/ 0 w 1907"/>
                  <a:gd name="T61" fmla="*/ 0 h 993"/>
                  <a:gd name="T62" fmla="*/ 0 w 1907"/>
                  <a:gd name="T63" fmla="*/ 0 h 993"/>
                  <a:gd name="T64" fmla="*/ 0 w 1907"/>
                  <a:gd name="T65" fmla="*/ 0 h 993"/>
                  <a:gd name="T66" fmla="*/ 0 w 1907"/>
                  <a:gd name="T67" fmla="*/ 0 h 993"/>
                  <a:gd name="T68" fmla="*/ 0 w 1907"/>
                  <a:gd name="T69" fmla="*/ 0 h 993"/>
                  <a:gd name="T70" fmla="*/ 0 w 1907"/>
                  <a:gd name="T71" fmla="*/ 0 h 993"/>
                  <a:gd name="T72" fmla="*/ 0 w 1907"/>
                  <a:gd name="T73" fmla="*/ 0 h 993"/>
                  <a:gd name="T74" fmla="*/ 0 w 1907"/>
                  <a:gd name="T75" fmla="*/ 0 h 993"/>
                  <a:gd name="T76" fmla="*/ 0 w 1907"/>
                  <a:gd name="T77" fmla="*/ 0 h 993"/>
                  <a:gd name="T78" fmla="*/ 0 w 1907"/>
                  <a:gd name="T79" fmla="*/ 0 h 993"/>
                  <a:gd name="T80" fmla="*/ 0 w 1907"/>
                  <a:gd name="T81" fmla="*/ 0 h 993"/>
                  <a:gd name="T82" fmla="*/ 0 w 1907"/>
                  <a:gd name="T83" fmla="*/ 0 h 993"/>
                  <a:gd name="T84" fmla="*/ 0 w 1907"/>
                  <a:gd name="T85" fmla="*/ 0 h 993"/>
                  <a:gd name="T86" fmla="*/ 0 w 1907"/>
                  <a:gd name="T87" fmla="*/ 0 h 993"/>
                  <a:gd name="T88" fmla="*/ 0 w 1907"/>
                  <a:gd name="T89" fmla="*/ 0 h 993"/>
                  <a:gd name="T90" fmla="*/ 0 w 1907"/>
                  <a:gd name="T91" fmla="*/ 0 h 993"/>
                  <a:gd name="T92" fmla="*/ 0 w 1907"/>
                  <a:gd name="T93" fmla="*/ 0 h 993"/>
                  <a:gd name="T94" fmla="*/ 0 w 1907"/>
                  <a:gd name="T95" fmla="*/ 0 h 993"/>
                  <a:gd name="T96" fmla="*/ 0 w 1907"/>
                  <a:gd name="T97" fmla="*/ 0 h 993"/>
                  <a:gd name="T98" fmla="*/ 0 w 1907"/>
                  <a:gd name="T99" fmla="*/ 0 h 993"/>
                  <a:gd name="T100" fmla="*/ 0 w 1907"/>
                  <a:gd name="T101" fmla="*/ 0 h 993"/>
                  <a:gd name="T102" fmla="*/ 0 w 1907"/>
                  <a:gd name="T103" fmla="*/ 0 h 993"/>
                  <a:gd name="T104" fmla="*/ 0 w 1907"/>
                  <a:gd name="T105" fmla="*/ 0 h 993"/>
                  <a:gd name="T106" fmla="*/ 0 w 1907"/>
                  <a:gd name="T107" fmla="*/ 0 h 993"/>
                  <a:gd name="T108" fmla="*/ 0 w 1907"/>
                  <a:gd name="T109" fmla="*/ 0 h 993"/>
                  <a:gd name="T110" fmla="*/ 0 w 1907"/>
                  <a:gd name="T111" fmla="*/ 0 h 99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907"/>
                  <a:gd name="T169" fmla="*/ 0 h 993"/>
                  <a:gd name="T170" fmla="*/ 1907 w 1907"/>
                  <a:gd name="T171" fmla="*/ 993 h 993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907" h="993">
                    <a:moveTo>
                      <a:pt x="892" y="10"/>
                    </a:moveTo>
                    <a:lnTo>
                      <a:pt x="922" y="6"/>
                    </a:lnTo>
                    <a:lnTo>
                      <a:pt x="952" y="3"/>
                    </a:lnTo>
                    <a:lnTo>
                      <a:pt x="981" y="2"/>
                    </a:lnTo>
                    <a:lnTo>
                      <a:pt x="1009" y="0"/>
                    </a:lnTo>
                    <a:lnTo>
                      <a:pt x="1038" y="0"/>
                    </a:lnTo>
                    <a:lnTo>
                      <a:pt x="1065" y="1"/>
                    </a:lnTo>
                    <a:lnTo>
                      <a:pt x="1093" y="2"/>
                    </a:lnTo>
                    <a:lnTo>
                      <a:pt x="1121" y="5"/>
                    </a:lnTo>
                    <a:lnTo>
                      <a:pt x="1147" y="8"/>
                    </a:lnTo>
                    <a:lnTo>
                      <a:pt x="1174" y="11"/>
                    </a:lnTo>
                    <a:lnTo>
                      <a:pt x="1200" y="17"/>
                    </a:lnTo>
                    <a:lnTo>
                      <a:pt x="1226" y="22"/>
                    </a:lnTo>
                    <a:lnTo>
                      <a:pt x="1251" y="27"/>
                    </a:lnTo>
                    <a:lnTo>
                      <a:pt x="1276" y="34"/>
                    </a:lnTo>
                    <a:lnTo>
                      <a:pt x="1300" y="41"/>
                    </a:lnTo>
                    <a:lnTo>
                      <a:pt x="1324" y="50"/>
                    </a:lnTo>
                    <a:lnTo>
                      <a:pt x="1347" y="58"/>
                    </a:lnTo>
                    <a:lnTo>
                      <a:pt x="1370" y="67"/>
                    </a:lnTo>
                    <a:lnTo>
                      <a:pt x="1392" y="76"/>
                    </a:lnTo>
                    <a:lnTo>
                      <a:pt x="1413" y="87"/>
                    </a:lnTo>
                    <a:lnTo>
                      <a:pt x="1435" y="97"/>
                    </a:lnTo>
                    <a:lnTo>
                      <a:pt x="1456" y="108"/>
                    </a:lnTo>
                    <a:lnTo>
                      <a:pt x="1476" y="120"/>
                    </a:lnTo>
                    <a:lnTo>
                      <a:pt x="1495" y="131"/>
                    </a:lnTo>
                    <a:lnTo>
                      <a:pt x="1533" y="156"/>
                    </a:lnTo>
                    <a:lnTo>
                      <a:pt x="1568" y="182"/>
                    </a:lnTo>
                    <a:lnTo>
                      <a:pt x="1600" y="209"/>
                    </a:lnTo>
                    <a:lnTo>
                      <a:pt x="1630" y="236"/>
                    </a:lnTo>
                    <a:lnTo>
                      <a:pt x="1689" y="297"/>
                    </a:lnTo>
                    <a:lnTo>
                      <a:pt x="1751" y="361"/>
                    </a:lnTo>
                    <a:lnTo>
                      <a:pt x="1780" y="394"/>
                    </a:lnTo>
                    <a:lnTo>
                      <a:pt x="1808" y="427"/>
                    </a:lnTo>
                    <a:lnTo>
                      <a:pt x="1834" y="460"/>
                    </a:lnTo>
                    <a:lnTo>
                      <a:pt x="1857" y="492"/>
                    </a:lnTo>
                    <a:lnTo>
                      <a:pt x="1867" y="508"/>
                    </a:lnTo>
                    <a:lnTo>
                      <a:pt x="1876" y="524"/>
                    </a:lnTo>
                    <a:lnTo>
                      <a:pt x="1885" y="539"/>
                    </a:lnTo>
                    <a:lnTo>
                      <a:pt x="1891" y="554"/>
                    </a:lnTo>
                    <a:lnTo>
                      <a:pt x="1897" y="569"/>
                    </a:lnTo>
                    <a:lnTo>
                      <a:pt x="1902" y="582"/>
                    </a:lnTo>
                    <a:lnTo>
                      <a:pt x="1905" y="596"/>
                    </a:lnTo>
                    <a:lnTo>
                      <a:pt x="1907" y="609"/>
                    </a:lnTo>
                    <a:lnTo>
                      <a:pt x="1907" y="622"/>
                    </a:lnTo>
                    <a:lnTo>
                      <a:pt x="1905" y="633"/>
                    </a:lnTo>
                    <a:lnTo>
                      <a:pt x="1902" y="645"/>
                    </a:lnTo>
                    <a:lnTo>
                      <a:pt x="1896" y="656"/>
                    </a:lnTo>
                    <a:lnTo>
                      <a:pt x="1890" y="665"/>
                    </a:lnTo>
                    <a:lnTo>
                      <a:pt x="1880" y="675"/>
                    </a:lnTo>
                    <a:lnTo>
                      <a:pt x="1870" y="683"/>
                    </a:lnTo>
                    <a:lnTo>
                      <a:pt x="1857" y="691"/>
                    </a:lnTo>
                    <a:lnTo>
                      <a:pt x="1843" y="697"/>
                    </a:lnTo>
                    <a:lnTo>
                      <a:pt x="1831" y="702"/>
                    </a:lnTo>
                    <a:lnTo>
                      <a:pt x="1819" y="706"/>
                    </a:lnTo>
                    <a:lnTo>
                      <a:pt x="1808" y="709"/>
                    </a:lnTo>
                    <a:lnTo>
                      <a:pt x="1799" y="710"/>
                    </a:lnTo>
                    <a:lnTo>
                      <a:pt x="1789" y="710"/>
                    </a:lnTo>
                    <a:lnTo>
                      <a:pt x="1781" y="709"/>
                    </a:lnTo>
                    <a:lnTo>
                      <a:pt x="1773" y="707"/>
                    </a:lnTo>
                    <a:lnTo>
                      <a:pt x="1766" y="704"/>
                    </a:lnTo>
                    <a:lnTo>
                      <a:pt x="1759" y="700"/>
                    </a:lnTo>
                    <a:lnTo>
                      <a:pt x="1752" y="696"/>
                    </a:lnTo>
                    <a:lnTo>
                      <a:pt x="1747" y="690"/>
                    </a:lnTo>
                    <a:lnTo>
                      <a:pt x="1735" y="678"/>
                    </a:lnTo>
                    <a:lnTo>
                      <a:pt x="1724" y="662"/>
                    </a:lnTo>
                    <a:lnTo>
                      <a:pt x="1702" y="628"/>
                    </a:lnTo>
                    <a:lnTo>
                      <a:pt x="1676" y="590"/>
                    </a:lnTo>
                    <a:lnTo>
                      <a:pt x="1668" y="580"/>
                    </a:lnTo>
                    <a:lnTo>
                      <a:pt x="1660" y="571"/>
                    </a:lnTo>
                    <a:lnTo>
                      <a:pt x="1650" y="561"/>
                    </a:lnTo>
                    <a:lnTo>
                      <a:pt x="1641" y="553"/>
                    </a:lnTo>
                    <a:lnTo>
                      <a:pt x="1630" y="544"/>
                    </a:lnTo>
                    <a:lnTo>
                      <a:pt x="1618" y="536"/>
                    </a:lnTo>
                    <a:lnTo>
                      <a:pt x="1606" y="528"/>
                    </a:lnTo>
                    <a:lnTo>
                      <a:pt x="1592" y="521"/>
                    </a:lnTo>
                    <a:lnTo>
                      <a:pt x="1539" y="492"/>
                    </a:lnTo>
                    <a:lnTo>
                      <a:pt x="1491" y="464"/>
                    </a:lnTo>
                    <a:lnTo>
                      <a:pt x="1470" y="451"/>
                    </a:lnTo>
                    <a:lnTo>
                      <a:pt x="1449" y="438"/>
                    </a:lnTo>
                    <a:lnTo>
                      <a:pt x="1429" y="427"/>
                    </a:lnTo>
                    <a:lnTo>
                      <a:pt x="1410" y="419"/>
                    </a:lnTo>
                    <a:lnTo>
                      <a:pt x="1392" y="412"/>
                    </a:lnTo>
                    <a:lnTo>
                      <a:pt x="1374" y="407"/>
                    </a:lnTo>
                    <a:lnTo>
                      <a:pt x="1366" y="406"/>
                    </a:lnTo>
                    <a:lnTo>
                      <a:pt x="1356" y="405"/>
                    </a:lnTo>
                    <a:lnTo>
                      <a:pt x="1348" y="405"/>
                    </a:lnTo>
                    <a:lnTo>
                      <a:pt x="1339" y="406"/>
                    </a:lnTo>
                    <a:lnTo>
                      <a:pt x="1331" y="408"/>
                    </a:lnTo>
                    <a:lnTo>
                      <a:pt x="1322" y="411"/>
                    </a:lnTo>
                    <a:lnTo>
                      <a:pt x="1314" y="414"/>
                    </a:lnTo>
                    <a:lnTo>
                      <a:pt x="1305" y="418"/>
                    </a:lnTo>
                    <a:lnTo>
                      <a:pt x="1297" y="423"/>
                    </a:lnTo>
                    <a:lnTo>
                      <a:pt x="1288" y="430"/>
                    </a:lnTo>
                    <a:lnTo>
                      <a:pt x="1280" y="437"/>
                    </a:lnTo>
                    <a:lnTo>
                      <a:pt x="1270" y="444"/>
                    </a:lnTo>
                    <a:lnTo>
                      <a:pt x="1262" y="455"/>
                    </a:lnTo>
                    <a:lnTo>
                      <a:pt x="1254" y="467"/>
                    </a:lnTo>
                    <a:lnTo>
                      <a:pt x="1247" y="481"/>
                    </a:lnTo>
                    <a:lnTo>
                      <a:pt x="1241" y="495"/>
                    </a:lnTo>
                    <a:lnTo>
                      <a:pt x="1235" y="512"/>
                    </a:lnTo>
                    <a:lnTo>
                      <a:pt x="1230" y="530"/>
                    </a:lnTo>
                    <a:lnTo>
                      <a:pt x="1225" y="551"/>
                    </a:lnTo>
                    <a:lnTo>
                      <a:pt x="1220" y="571"/>
                    </a:lnTo>
                    <a:lnTo>
                      <a:pt x="1212" y="614"/>
                    </a:lnTo>
                    <a:lnTo>
                      <a:pt x="1204" y="660"/>
                    </a:lnTo>
                    <a:lnTo>
                      <a:pt x="1197" y="708"/>
                    </a:lnTo>
                    <a:lnTo>
                      <a:pt x="1191" y="754"/>
                    </a:lnTo>
                    <a:lnTo>
                      <a:pt x="1183" y="801"/>
                    </a:lnTo>
                    <a:lnTo>
                      <a:pt x="1175" y="845"/>
                    </a:lnTo>
                    <a:lnTo>
                      <a:pt x="1170" y="866"/>
                    </a:lnTo>
                    <a:lnTo>
                      <a:pt x="1165" y="885"/>
                    </a:lnTo>
                    <a:lnTo>
                      <a:pt x="1160" y="904"/>
                    </a:lnTo>
                    <a:lnTo>
                      <a:pt x="1153" y="921"/>
                    </a:lnTo>
                    <a:lnTo>
                      <a:pt x="1147" y="937"/>
                    </a:lnTo>
                    <a:lnTo>
                      <a:pt x="1140" y="951"/>
                    </a:lnTo>
                    <a:lnTo>
                      <a:pt x="1132" y="964"/>
                    </a:lnTo>
                    <a:lnTo>
                      <a:pt x="1124" y="974"/>
                    </a:lnTo>
                    <a:lnTo>
                      <a:pt x="1114" y="983"/>
                    </a:lnTo>
                    <a:lnTo>
                      <a:pt x="1105" y="988"/>
                    </a:lnTo>
                    <a:lnTo>
                      <a:pt x="1094" y="992"/>
                    </a:lnTo>
                    <a:lnTo>
                      <a:pt x="1081" y="993"/>
                    </a:lnTo>
                    <a:lnTo>
                      <a:pt x="1070" y="993"/>
                    </a:lnTo>
                    <a:lnTo>
                      <a:pt x="1058" y="991"/>
                    </a:lnTo>
                    <a:lnTo>
                      <a:pt x="1046" y="988"/>
                    </a:lnTo>
                    <a:lnTo>
                      <a:pt x="1037" y="985"/>
                    </a:lnTo>
                    <a:lnTo>
                      <a:pt x="1026" y="980"/>
                    </a:lnTo>
                    <a:lnTo>
                      <a:pt x="1017" y="974"/>
                    </a:lnTo>
                    <a:lnTo>
                      <a:pt x="1008" y="967"/>
                    </a:lnTo>
                    <a:lnTo>
                      <a:pt x="1000" y="959"/>
                    </a:lnTo>
                    <a:lnTo>
                      <a:pt x="991" y="951"/>
                    </a:lnTo>
                    <a:lnTo>
                      <a:pt x="984" y="942"/>
                    </a:lnTo>
                    <a:lnTo>
                      <a:pt x="976" y="933"/>
                    </a:lnTo>
                    <a:lnTo>
                      <a:pt x="970" y="922"/>
                    </a:lnTo>
                    <a:lnTo>
                      <a:pt x="957" y="901"/>
                    </a:lnTo>
                    <a:lnTo>
                      <a:pt x="947" y="878"/>
                    </a:lnTo>
                    <a:lnTo>
                      <a:pt x="938" y="853"/>
                    </a:lnTo>
                    <a:lnTo>
                      <a:pt x="931" y="828"/>
                    </a:lnTo>
                    <a:lnTo>
                      <a:pt x="924" y="803"/>
                    </a:lnTo>
                    <a:lnTo>
                      <a:pt x="919" y="778"/>
                    </a:lnTo>
                    <a:lnTo>
                      <a:pt x="916" y="753"/>
                    </a:lnTo>
                    <a:lnTo>
                      <a:pt x="914" y="731"/>
                    </a:lnTo>
                    <a:lnTo>
                      <a:pt x="912" y="710"/>
                    </a:lnTo>
                    <a:lnTo>
                      <a:pt x="912" y="691"/>
                    </a:lnTo>
                    <a:lnTo>
                      <a:pt x="909" y="652"/>
                    </a:lnTo>
                    <a:lnTo>
                      <a:pt x="905" y="607"/>
                    </a:lnTo>
                    <a:lnTo>
                      <a:pt x="900" y="559"/>
                    </a:lnTo>
                    <a:lnTo>
                      <a:pt x="892" y="513"/>
                    </a:lnTo>
                    <a:lnTo>
                      <a:pt x="886" y="472"/>
                    </a:lnTo>
                    <a:lnTo>
                      <a:pt x="880" y="438"/>
                    </a:lnTo>
                    <a:lnTo>
                      <a:pt x="875" y="416"/>
                    </a:lnTo>
                    <a:lnTo>
                      <a:pt x="873" y="407"/>
                    </a:lnTo>
                    <a:lnTo>
                      <a:pt x="861" y="417"/>
                    </a:lnTo>
                    <a:lnTo>
                      <a:pt x="826" y="444"/>
                    </a:lnTo>
                    <a:lnTo>
                      <a:pt x="774" y="484"/>
                    </a:lnTo>
                    <a:lnTo>
                      <a:pt x="713" y="533"/>
                    </a:lnTo>
                    <a:lnTo>
                      <a:pt x="648" y="586"/>
                    </a:lnTo>
                    <a:lnTo>
                      <a:pt x="587" y="639"/>
                    </a:lnTo>
                    <a:lnTo>
                      <a:pt x="558" y="664"/>
                    </a:lnTo>
                    <a:lnTo>
                      <a:pt x="534" y="688"/>
                    </a:lnTo>
                    <a:lnTo>
                      <a:pt x="512" y="710"/>
                    </a:lnTo>
                    <a:lnTo>
                      <a:pt x="496" y="729"/>
                    </a:lnTo>
                    <a:lnTo>
                      <a:pt x="482" y="747"/>
                    </a:lnTo>
                    <a:lnTo>
                      <a:pt x="469" y="767"/>
                    </a:lnTo>
                    <a:lnTo>
                      <a:pt x="457" y="787"/>
                    </a:lnTo>
                    <a:lnTo>
                      <a:pt x="446" y="809"/>
                    </a:lnTo>
                    <a:lnTo>
                      <a:pt x="423" y="851"/>
                    </a:lnTo>
                    <a:lnTo>
                      <a:pt x="402" y="890"/>
                    </a:lnTo>
                    <a:lnTo>
                      <a:pt x="390" y="909"/>
                    </a:lnTo>
                    <a:lnTo>
                      <a:pt x="379" y="925"/>
                    </a:lnTo>
                    <a:lnTo>
                      <a:pt x="366" y="941"/>
                    </a:lnTo>
                    <a:lnTo>
                      <a:pt x="353" y="953"/>
                    </a:lnTo>
                    <a:lnTo>
                      <a:pt x="346" y="959"/>
                    </a:lnTo>
                    <a:lnTo>
                      <a:pt x="338" y="964"/>
                    </a:lnTo>
                    <a:lnTo>
                      <a:pt x="331" y="968"/>
                    </a:lnTo>
                    <a:lnTo>
                      <a:pt x="324" y="971"/>
                    </a:lnTo>
                    <a:lnTo>
                      <a:pt x="315" y="973"/>
                    </a:lnTo>
                    <a:lnTo>
                      <a:pt x="307" y="974"/>
                    </a:lnTo>
                    <a:lnTo>
                      <a:pt x="297" y="975"/>
                    </a:lnTo>
                    <a:lnTo>
                      <a:pt x="288" y="974"/>
                    </a:lnTo>
                    <a:lnTo>
                      <a:pt x="269" y="972"/>
                    </a:lnTo>
                    <a:lnTo>
                      <a:pt x="255" y="969"/>
                    </a:lnTo>
                    <a:lnTo>
                      <a:pt x="243" y="964"/>
                    </a:lnTo>
                    <a:lnTo>
                      <a:pt x="233" y="958"/>
                    </a:lnTo>
                    <a:lnTo>
                      <a:pt x="226" y="953"/>
                    </a:lnTo>
                    <a:lnTo>
                      <a:pt x="221" y="947"/>
                    </a:lnTo>
                    <a:lnTo>
                      <a:pt x="217" y="940"/>
                    </a:lnTo>
                    <a:lnTo>
                      <a:pt x="215" y="933"/>
                    </a:lnTo>
                    <a:lnTo>
                      <a:pt x="214" y="926"/>
                    </a:lnTo>
                    <a:lnTo>
                      <a:pt x="214" y="920"/>
                    </a:lnTo>
                    <a:lnTo>
                      <a:pt x="215" y="915"/>
                    </a:lnTo>
                    <a:lnTo>
                      <a:pt x="217" y="909"/>
                    </a:lnTo>
                    <a:lnTo>
                      <a:pt x="220" y="902"/>
                    </a:lnTo>
                    <a:lnTo>
                      <a:pt x="222" y="899"/>
                    </a:lnTo>
                    <a:lnTo>
                      <a:pt x="219" y="903"/>
                    </a:lnTo>
                    <a:lnTo>
                      <a:pt x="212" y="915"/>
                    </a:lnTo>
                    <a:lnTo>
                      <a:pt x="200" y="931"/>
                    </a:lnTo>
                    <a:lnTo>
                      <a:pt x="187" y="948"/>
                    </a:lnTo>
                    <a:lnTo>
                      <a:pt x="179" y="955"/>
                    </a:lnTo>
                    <a:lnTo>
                      <a:pt x="171" y="964"/>
                    </a:lnTo>
                    <a:lnTo>
                      <a:pt x="162" y="970"/>
                    </a:lnTo>
                    <a:lnTo>
                      <a:pt x="154" y="974"/>
                    </a:lnTo>
                    <a:lnTo>
                      <a:pt x="144" y="978"/>
                    </a:lnTo>
                    <a:lnTo>
                      <a:pt x="136" y="980"/>
                    </a:lnTo>
                    <a:lnTo>
                      <a:pt x="130" y="980"/>
                    </a:lnTo>
                    <a:lnTo>
                      <a:pt x="126" y="978"/>
                    </a:lnTo>
                    <a:lnTo>
                      <a:pt x="122" y="976"/>
                    </a:lnTo>
                    <a:lnTo>
                      <a:pt x="118" y="974"/>
                    </a:lnTo>
                    <a:lnTo>
                      <a:pt x="109" y="969"/>
                    </a:lnTo>
                    <a:lnTo>
                      <a:pt x="102" y="963"/>
                    </a:lnTo>
                    <a:lnTo>
                      <a:pt x="96" y="955"/>
                    </a:lnTo>
                    <a:lnTo>
                      <a:pt x="91" y="948"/>
                    </a:lnTo>
                    <a:lnTo>
                      <a:pt x="88" y="940"/>
                    </a:lnTo>
                    <a:lnTo>
                      <a:pt x="85" y="932"/>
                    </a:lnTo>
                    <a:lnTo>
                      <a:pt x="83" y="924"/>
                    </a:lnTo>
                    <a:lnTo>
                      <a:pt x="81" y="917"/>
                    </a:lnTo>
                    <a:lnTo>
                      <a:pt x="78" y="902"/>
                    </a:lnTo>
                    <a:lnTo>
                      <a:pt x="78" y="890"/>
                    </a:lnTo>
                    <a:lnTo>
                      <a:pt x="80" y="883"/>
                    </a:lnTo>
                    <a:lnTo>
                      <a:pt x="80" y="880"/>
                    </a:lnTo>
                    <a:lnTo>
                      <a:pt x="78" y="885"/>
                    </a:lnTo>
                    <a:lnTo>
                      <a:pt x="77" y="897"/>
                    </a:lnTo>
                    <a:lnTo>
                      <a:pt x="73" y="914"/>
                    </a:lnTo>
                    <a:lnTo>
                      <a:pt x="68" y="932"/>
                    </a:lnTo>
                    <a:lnTo>
                      <a:pt x="64" y="940"/>
                    </a:lnTo>
                    <a:lnTo>
                      <a:pt x="59" y="949"/>
                    </a:lnTo>
                    <a:lnTo>
                      <a:pt x="54" y="955"/>
                    </a:lnTo>
                    <a:lnTo>
                      <a:pt x="48" y="959"/>
                    </a:lnTo>
                    <a:lnTo>
                      <a:pt x="44" y="962"/>
                    </a:lnTo>
                    <a:lnTo>
                      <a:pt x="40" y="963"/>
                    </a:lnTo>
                    <a:lnTo>
                      <a:pt x="37" y="964"/>
                    </a:lnTo>
                    <a:lnTo>
                      <a:pt x="33" y="964"/>
                    </a:lnTo>
                    <a:lnTo>
                      <a:pt x="28" y="963"/>
                    </a:lnTo>
                    <a:lnTo>
                      <a:pt x="23" y="962"/>
                    </a:lnTo>
                    <a:lnTo>
                      <a:pt x="19" y="958"/>
                    </a:lnTo>
                    <a:lnTo>
                      <a:pt x="14" y="955"/>
                    </a:lnTo>
                    <a:lnTo>
                      <a:pt x="8" y="951"/>
                    </a:lnTo>
                    <a:lnTo>
                      <a:pt x="5" y="945"/>
                    </a:lnTo>
                    <a:lnTo>
                      <a:pt x="2" y="936"/>
                    </a:lnTo>
                    <a:lnTo>
                      <a:pt x="1" y="925"/>
                    </a:lnTo>
                    <a:lnTo>
                      <a:pt x="0" y="914"/>
                    </a:lnTo>
                    <a:lnTo>
                      <a:pt x="0" y="901"/>
                    </a:lnTo>
                    <a:lnTo>
                      <a:pt x="1" y="886"/>
                    </a:lnTo>
                    <a:lnTo>
                      <a:pt x="3" y="869"/>
                    </a:lnTo>
                    <a:lnTo>
                      <a:pt x="9" y="834"/>
                    </a:lnTo>
                    <a:lnTo>
                      <a:pt x="19" y="794"/>
                    </a:lnTo>
                    <a:lnTo>
                      <a:pt x="32" y="751"/>
                    </a:lnTo>
                    <a:lnTo>
                      <a:pt x="47" y="707"/>
                    </a:lnTo>
                    <a:lnTo>
                      <a:pt x="64" y="660"/>
                    </a:lnTo>
                    <a:lnTo>
                      <a:pt x="83" y="613"/>
                    </a:lnTo>
                    <a:lnTo>
                      <a:pt x="103" y="568"/>
                    </a:lnTo>
                    <a:lnTo>
                      <a:pt x="125" y="523"/>
                    </a:lnTo>
                    <a:lnTo>
                      <a:pt x="148" y="482"/>
                    </a:lnTo>
                    <a:lnTo>
                      <a:pt x="172" y="442"/>
                    </a:lnTo>
                    <a:lnTo>
                      <a:pt x="185" y="425"/>
                    </a:lnTo>
                    <a:lnTo>
                      <a:pt x="196" y="408"/>
                    </a:lnTo>
                    <a:lnTo>
                      <a:pt x="209" y="392"/>
                    </a:lnTo>
                    <a:lnTo>
                      <a:pt x="222" y="379"/>
                    </a:lnTo>
                    <a:lnTo>
                      <a:pt x="269" y="325"/>
                    </a:lnTo>
                    <a:lnTo>
                      <a:pt x="318" y="270"/>
                    </a:lnTo>
                    <a:lnTo>
                      <a:pt x="344" y="244"/>
                    </a:lnTo>
                    <a:lnTo>
                      <a:pt x="372" y="217"/>
                    </a:lnTo>
                    <a:lnTo>
                      <a:pt x="387" y="205"/>
                    </a:lnTo>
                    <a:lnTo>
                      <a:pt x="403" y="191"/>
                    </a:lnTo>
                    <a:lnTo>
                      <a:pt x="419" y="178"/>
                    </a:lnTo>
                    <a:lnTo>
                      <a:pt x="436" y="166"/>
                    </a:lnTo>
                    <a:lnTo>
                      <a:pt x="454" y="154"/>
                    </a:lnTo>
                    <a:lnTo>
                      <a:pt x="474" y="142"/>
                    </a:lnTo>
                    <a:lnTo>
                      <a:pt x="494" y="130"/>
                    </a:lnTo>
                    <a:lnTo>
                      <a:pt x="516" y="119"/>
                    </a:lnTo>
                    <a:lnTo>
                      <a:pt x="538" y="107"/>
                    </a:lnTo>
                    <a:lnTo>
                      <a:pt x="562" y="96"/>
                    </a:lnTo>
                    <a:lnTo>
                      <a:pt x="588" y="86"/>
                    </a:lnTo>
                    <a:lnTo>
                      <a:pt x="614" y="75"/>
                    </a:lnTo>
                    <a:lnTo>
                      <a:pt x="643" y="65"/>
                    </a:lnTo>
                    <a:lnTo>
                      <a:pt x="674" y="56"/>
                    </a:lnTo>
                    <a:lnTo>
                      <a:pt x="706" y="47"/>
                    </a:lnTo>
                    <a:lnTo>
                      <a:pt x="739" y="39"/>
                    </a:lnTo>
                    <a:lnTo>
                      <a:pt x="775" y="30"/>
                    </a:lnTo>
                    <a:lnTo>
                      <a:pt x="812" y="23"/>
                    </a:lnTo>
                    <a:lnTo>
                      <a:pt x="851" y="17"/>
                    </a:lnTo>
                    <a:lnTo>
                      <a:pt x="892" y="10"/>
                    </a:lnTo>
                    <a:close/>
                  </a:path>
                </a:pathLst>
              </a:custGeom>
              <a:solidFill>
                <a:srgbClr val="F7D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3411" name="Freeform 181"/>
              <p:cNvSpPr>
                <a:spLocks/>
              </p:cNvSpPr>
              <p:nvPr/>
            </p:nvSpPr>
            <p:spPr bwMode="auto">
              <a:xfrm>
                <a:off x="4451" y="3772"/>
                <a:ext cx="64" cy="87"/>
              </a:xfrm>
              <a:custGeom>
                <a:avLst/>
                <a:gdLst>
                  <a:gd name="T0" fmla="*/ 0 w 958"/>
                  <a:gd name="T1" fmla="*/ 0 h 1315"/>
                  <a:gd name="T2" fmla="*/ 0 w 958"/>
                  <a:gd name="T3" fmla="*/ 0 h 1315"/>
                  <a:gd name="T4" fmla="*/ 0 w 958"/>
                  <a:gd name="T5" fmla="*/ 0 h 1315"/>
                  <a:gd name="T6" fmla="*/ 0 w 958"/>
                  <a:gd name="T7" fmla="*/ 0 h 1315"/>
                  <a:gd name="T8" fmla="*/ 0 w 958"/>
                  <a:gd name="T9" fmla="*/ 0 h 1315"/>
                  <a:gd name="T10" fmla="*/ 0 w 958"/>
                  <a:gd name="T11" fmla="*/ 0 h 1315"/>
                  <a:gd name="T12" fmla="*/ 0 w 958"/>
                  <a:gd name="T13" fmla="*/ 0 h 1315"/>
                  <a:gd name="T14" fmla="*/ 0 w 958"/>
                  <a:gd name="T15" fmla="*/ 0 h 1315"/>
                  <a:gd name="T16" fmla="*/ 0 w 958"/>
                  <a:gd name="T17" fmla="*/ 0 h 1315"/>
                  <a:gd name="T18" fmla="*/ 0 w 958"/>
                  <a:gd name="T19" fmla="*/ 0 h 1315"/>
                  <a:gd name="T20" fmla="*/ 0 w 958"/>
                  <a:gd name="T21" fmla="*/ 0 h 1315"/>
                  <a:gd name="T22" fmla="*/ 0 w 958"/>
                  <a:gd name="T23" fmla="*/ 0 h 1315"/>
                  <a:gd name="T24" fmla="*/ 0 w 958"/>
                  <a:gd name="T25" fmla="*/ 0 h 1315"/>
                  <a:gd name="T26" fmla="*/ 0 w 958"/>
                  <a:gd name="T27" fmla="*/ 0 h 1315"/>
                  <a:gd name="T28" fmla="*/ 0 w 958"/>
                  <a:gd name="T29" fmla="*/ 0 h 1315"/>
                  <a:gd name="T30" fmla="*/ 0 w 958"/>
                  <a:gd name="T31" fmla="*/ 0 h 1315"/>
                  <a:gd name="T32" fmla="*/ 0 w 958"/>
                  <a:gd name="T33" fmla="*/ 0 h 1315"/>
                  <a:gd name="T34" fmla="*/ 0 w 958"/>
                  <a:gd name="T35" fmla="*/ 0 h 1315"/>
                  <a:gd name="T36" fmla="*/ 0 w 958"/>
                  <a:gd name="T37" fmla="*/ 0 h 1315"/>
                  <a:gd name="T38" fmla="*/ 0 w 958"/>
                  <a:gd name="T39" fmla="*/ 0 h 1315"/>
                  <a:gd name="T40" fmla="*/ 0 w 958"/>
                  <a:gd name="T41" fmla="*/ 0 h 1315"/>
                  <a:gd name="T42" fmla="*/ 0 w 958"/>
                  <a:gd name="T43" fmla="*/ 0 h 1315"/>
                  <a:gd name="T44" fmla="*/ 0 w 958"/>
                  <a:gd name="T45" fmla="*/ 0 h 1315"/>
                  <a:gd name="T46" fmla="*/ 0 w 958"/>
                  <a:gd name="T47" fmla="*/ 0 h 1315"/>
                  <a:gd name="T48" fmla="*/ 0 w 958"/>
                  <a:gd name="T49" fmla="*/ 0 h 1315"/>
                  <a:gd name="T50" fmla="*/ 0 w 958"/>
                  <a:gd name="T51" fmla="*/ 0 h 1315"/>
                  <a:gd name="T52" fmla="*/ 0 w 958"/>
                  <a:gd name="T53" fmla="*/ 0 h 1315"/>
                  <a:gd name="T54" fmla="*/ 0 w 958"/>
                  <a:gd name="T55" fmla="*/ 0 h 1315"/>
                  <a:gd name="T56" fmla="*/ 0 w 958"/>
                  <a:gd name="T57" fmla="*/ 0 h 1315"/>
                  <a:gd name="T58" fmla="*/ 0 w 958"/>
                  <a:gd name="T59" fmla="*/ 0 h 1315"/>
                  <a:gd name="T60" fmla="*/ 0 w 958"/>
                  <a:gd name="T61" fmla="*/ 0 h 1315"/>
                  <a:gd name="T62" fmla="*/ 0 w 958"/>
                  <a:gd name="T63" fmla="*/ 0 h 1315"/>
                  <a:gd name="T64" fmla="*/ 0 w 958"/>
                  <a:gd name="T65" fmla="*/ 0 h 1315"/>
                  <a:gd name="T66" fmla="*/ 0 w 958"/>
                  <a:gd name="T67" fmla="*/ 0 h 1315"/>
                  <a:gd name="T68" fmla="*/ 0 w 958"/>
                  <a:gd name="T69" fmla="*/ 0 h 1315"/>
                  <a:gd name="T70" fmla="*/ 0 w 958"/>
                  <a:gd name="T71" fmla="*/ 0 h 1315"/>
                  <a:gd name="T72" fmla="*/ 0 w 958"/>
                  <a:gd name="T73" fmla="*/ 0 h 1315"/>
                  <a:gd name="T74" fmla="*/ 0 w 958"/>
                  <a:gd name="T75" fmla="*/ 0 h 1315"/>
                  <a:gd name="T76" fmla="*/ 0 w 958"/>
                  <a:gd name="T77" fmla="*/ 0 h 1315"/>
                  <a:gd name="T78" fmla="*/ 0 w 958"/>
                  <a:gd name="T79" fmla="*/ 0 h 1315"/>
                  <a:gd name="T80" fmla="*/ 0 w 958"/>
                  <a:gd name="T81" fmla="*/ 0 h 1315"/>
                  <a:gd name="T82" fmla="*/ 0 w 958"/>
                  <a:gd name="T83" fmla="*/ 0 h 1315"/>
                  <a:gd name="T84" fmla="*/ 0 w 958"/>
                  <a:gd name="T85" fmla="*/ 0 h 1315"/>
                  <a:gd name="T86" fmla="*/ 0 w 958"/>
                  <a:gd name="T87" fmla="*/ 0 h 1315"/>
                  <a:gd name="T88" fmla="*/ 0 w 958"/>
                  <a:gd name="T89" fmla="*/ 0 h 1315"/>
                  <a:gd name="T90" fmla="*/ 0 w 958"/>
                  <a:gd name="T91" fmla="*/ 0 h 1315"/>
                  <a:gd name="T92" fmla="*/ 0 w 958"/>
                  <a:gd name="T93" fmla="*/ 0 h 1315"/>
                  <a:gd name="T94" fmla="*/ 0 w 958"/>
                  <a:gd name="T95" fmla="*/ 0 h 1315"/>
                  <a:gd name="T96" fmla="*/ 0 w 958"/>
                  <a:gd name="T97" fmla="*/ 0 h 1315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958"/>
                  <a:gd name="T148" fmla="*/ 0 h 1315"/>
                  <a:gd name="T149" fmla="*/ 958 w 958"/>
                  <a:gd name="T150" fmla="*/ 1315 h 1315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958" h="1315">
                    <a:moveTo>
                      <a:pt x="955" y="1262"/>
                    </a:moveTo>
                    <a:lnTo>
                      <a:pt x="941" y="1192"/>
                    </a:lnTo>
                    <a:lnTo>
                      <a:pt x="927" y="1122"/>
                    </a:lnTo>
                    <a:lnTo>
                      <a:pt x="915" y="1053"/>
                    </a:lnTo>
                    <a:lnTo>
                      <a:pt x="902" y="983"/>
                    </a:lnTo>
                    <a:lnTo>
                      <a:pt x="890" y="912"/>
                    </a:lnTo>
                    <a:lnTo>
                      <a:pt x="881" y="842"/>
                    </a:lnTo>
                    <a:lnTo>
                      <a:pt x="871" y="772"/>
                    </a:lnTo>
                    <a:lnTo>
                      <a:pt x="863" y="701"/>
                    </a:lnTo>
                    <a:lnTo>
                      <a:pt x="856" y="631"/>
                    </a:lnTo>
                    <a:lnTo>
                      <a:pt x="851" y="560"/>
                    </a:lnTo>
                    <a:lnTo>
                      <a:pt x="847" y="488"/>
                    </a:lnTo>
                    <a:lnTo>
                      <a:pt x="845" y="417"/>
                    </a:lnTo>
                    <a:lnTo>
                      <a:pt x="845" y="346"/>
                    </a:lnTo>
                    <a:lnTo>
                      <a:pt x="846" y="275"/>
                    </a:lnTo>
                    <a:lnTo>
                      <a:pt x="849" y="203"/>
                    </a:lnTo>
                    <a:lnTo>
                      <a:pt x="855" y="131"/>
                    </a:lnTo>
                    <a:lnTo>
                      <a:pt x="856" y="118"/>
                    </a:lnTo>
                    <a:lnTo>
                      <a:pt x="857" y="104"/>
                    </a:lnTo>
                    <a:lnTo>
                      <a:pt x="858" y="90"/>
                    </a:lnTo>
                    <a:lnTo>
                      <a:pt x="858" y="77"/>
                    </a:lnTo>
                    <a:lnTo>
                      <a:pt x="857" y="63"/>
                    </a:lnTo>
                    <a:lnTo>
                      <a:pt x="854" y="49"/>
                    </a:lnTo>
                    <a:lnTo>
                      <a:pt x="850" y="36"/>
                    </a:lnTo>
                    <a:lnTo>
                      <a:pt x="842" y="23"/>
                    </a:lnTo>
                    <a:lnTo>
                      <a:pt x="838" y="17"/>
                    </a:lnTo>
                    <a:lnTo>
                      <a:pt x="834" y="11"/>
                    </a:lnTo>
                    <a:lnTo>
                      <a:pt x="829" y="6"/>
                    </a:lnTo>
                    <a:lnTo>
                      <a:pt x="821" y="3"/>
                    </a:lnTo>
                    <a:lnTo>
                      <a:pt x="815" y="0"/>
                    </a:lnTo>
                    <a:lnTo>
                      <a:pt x="807" y="0"/>
                    </a:lnTo>
                    <a:lnTo>
                      <a:pt x="800" y="0"/>
                    </a:lnTo>
                    <a:lnTo>
                      <a:pt x="793" y="2"/>
                    </a:lnTo>
                    <a:lnTo>
                      <a:pt x="786" y="5"/>
                    </a:lnTo>
                    <a:lnTo>
                      <a:pt x="780" y="11"/>
                    </a:lnTo>
                    <a:lnTo>
                      <a:pt x="776" y="16"/>
                    </a:lnTo>
                    <a:lnTo>
                      <a:pt x="772" y="22"/>
                    </a:lnTo>
                    <a:lnTo>
                      <a:pt x="770" y="30"/>
                    </a:lnTo>
                    <a:lnTo>
                      <a:pt x="769" y="36"/>
                    </a:lnTo>
                    <a:lnTo>
                      <a:pt x="769" y="45"/>
                    </a:lnTo>
                    <a:lnTo>
                      <a:pt x="771" y="52"/>
                    </a:lnTo>
                    <a:lnTo>
                      <a:pt x="774" y="82"/>
                    </a:lnTo>
                    <a:lnTo>
                      <a:pt x="776" y="112"/>
                    </a:lnTo>
                    <a:lnTo>
                      <a:pt x="777" y="141"/>
                    </a:lnTo>
                    <a:lnTo>
                      <a:pt x="777" y="171"/>
                    </a:lnTo>
                    <a:lnTo>
                      <a:pt x="774" y="232"/>
                    </a:lnTo>
                    <a:lnTo>
                      <a:pt x="772" y="291"/>
                    </a:lnTo>
                    <a:lnTo>
                      <a:pt x="768" y="350"/>
                    </a:lnTo>
                    <a:lnTo>
                      <a:pt x="766" y="411"/>
                    </a:lnTo>
                    <a:lnTo>
                      <a:pt x="766" y="441"/>
                    </a:lnTo>
                    <a:lnTo>
                      <a:pt x="766" y="471"/>
                    </a:lnTo>
                    <a:lnTo>
                      <a:pt x="767" y="501"/>
                    </a:lnTo>
                    <a:lnTo>
                      <a:pt x="769" y="532"/>
                    </a:lnTo>
                    <a:lnTo>
                      <a:pt x="774" y="586"/>
                    </a:lnTo>
                    <a:lnTo>
                      <a:pt x="781" y="641"/>
                    </a:lnTo>
                    <a:lnTo>
                      <a:pt x="786" y="697"/>
                    </a:lnTo>
                    <a:lnTo>
                      <a:pt x="793" y="751"/>
                    </a:lnTo>
                    <a:lnTo>
                      <a:pt x="799" y="805"/>
                    </a:lnTo>
                    <a:lnTo>
                      <a:pt x="806" y="859"/>
                    </a:lnTo>
                    <a:lnTo>
                      <a:pt x="814" y="913"/>
                    </a:lnTo>
                    <a:lnTo>
                      <a:pt x="821" y="967"/>
                    </a:lnTo>
                    <a:lnTo>
                      <a:pt x="779" y="931"/>
                    </a:lnTo>
                    <a:lnTo>
                      <a:pt x="736" y="895"/>
                    </a:lnTo>
                    <a:lnTo>
                      <a:pt x="692" y="860"/>
                    </a:lnTo>
                    <a:lnTo>
                      <a:pt x="647" y="826"/>
                    </a:lnTo>
                    <a:lnTo>
                      <a:pt x="603" y="793"/>
                    </a:lnTo>
                    <a:lnTo>
                      <a:pt x="556" y="761"/>
                    </a:lnTo>
                    <a:lnTo>
                      <a:pt x="509" y="731"/>
                    </a:lnTo>
                    <a:lnTo>
                      <a:pt x="462" y="700"/>
                    </a:lnTo>
                    <a:lnTo>
                      <a:pt x="415" y="671"/>
                    </a:lnTo>
                    <a:lnTo>
                      <a:pt x="366" y="642"/>
                    </a:lnTo>
                    <a:lnTo>
                      <a:pt x="317" y="615"/>
                    </a:lnTo>
                    <a:lnTo>
                      <a:pt x="268" y="588"/>
                    </a:lnTo>
                    <a:lnTo>
                      <a:pt x="218" y="563"/>
                    </a:lnTo>
                    <a:lnTo>
                      <a:pt x="169" y="538"/>
                    </a:lnTo>
                    <a:lnTo>
                      <a:pt x="118" y="514"/>
                    </a:lnTo>
                    <a:lnTo>
                      <a:pt x="66" y="492"/>
                    </a:lnTo>
                    <a:lnTo>
                      <a:pt x="60" y="486"/>
                    </a:lnTo>
                    <a:lnTo>
                      <a:pt x="54" y="482"/>
                    </a:lnTo>
                    <a:lnTo>
                      <a:pt x="46" y="480"/>
                    </a:lnTo>
                    <a:lnTo>
                      <a:pt x="39" y="479"/>
                    </a:lnTo>
                    <a:lnTo>
                      <a:pt x="33" y="479"/>
                    </a:lnTo>
                    <a:lnTo>
                      <a:pt x="25" y="481"/>
                    </a:lnTo>
                    <a:lnTo>
                      <a:pt x="19" y="484"/>
                    </a:lnTo>
                    <a:lnTo>
                      <a:pt x="13" y="488"/>
                    </a:lnTo>
                    <a:lnTo>
                      <a:pt x="7" y="494"/>
                    </a:lnTo>
                    <a:lnTo>
                      <a:pt x="3" y="500"/>
                    </a:lnTo>
                    <a:lnTo>
                      <a:pt x="1" y="508"/>
                    </a:lnTo>
                    <a:lnTo>
                      <a:pt x="0" y="515"/>
                    </a:lnTo>
                    <a:lnTo>
                      <a:pt x="0" y="522"/>
                    </a:lnTo>
                    <a:lnTo>
                      <a:pt x="2" y="529"/>
                    </a:lnTo>
                    <a:lnTo>
                      <a:pt x="5" y="536"/>
                    </a:lnTo>
                    <a:lnTo>
                      <a:pt x="9" y="542"/>
                    </a:lnTo>
                    <a:lnTo>
                      <a:pt x="13" y="545"/>
                    </a:lnTo>
                    <a:lnTo>
                      <a:pt x="15" y="549"/>
                    </a:lnTo>
                    <a:lnTo>
                      <a:pt x="18" y="552"/>
                    </a:lnTo>
                    <a:lnTo>
                      <a:pt x="21" y="555"/>
                    </a:lnTo>
                    <a:lnTo>
                      <a:pt x="23" y="560"/>
                    </a:lnTo>
                    <a:lnTo>
                      <a:pt x="26" y="562"/>
                    </a:lnTo>
                    <a:lnTo>
                      <a:pt x="29" y="565"/>
                    </a:lnTo>
                    <a:lnTo>
                      <a:pt x="33" y="566"/>
                    </a:lnTo>
                    <a:lnTo>
                      <a:pt x="87" y="588"/>
                    </a:lnTo>
                    <a:lnTo>
                      <a:pt x="141" y="612"/>
                    </a:lnTo>
                    <a:lnTo>
                      <a:pt x="193" y="637"/>
                    </a:lnTo>
                    <a:lnTo>
                      <a:pt x="246" y="664"/>
                    </a:lnTo>
                    <a:lnTo>
                      <a:pt x="297" y="690"/>
                    </a:lnTo>
                    <a:lnTo>
                      <a:pt x="348" y="719"/>
                    </a:lnTo>
                    <a:lnTo>
                      <a:pt x="398" y="750"/>
                    </a:lnTo>
                    <a:lnTo>
                      <a:pt x="448" y="780"/>
                    </a:lnTo>
                    <a:lnTo>
                      <a:pt x="496" y="812"/>
                    </a:lnTo>
                    <a:lnTo>
                      <a:pt x="544" y="845"/>
                    </a:lnTo>
                    <a:lnTo>
                      <a:pt x="591" y="879"/>
                    </a:lnTo>
                    <a:lnTo>
                      <a:pt x="638" y="914"/>
                    </a:lnTo>
                    <a:lnTo>
                      <a:pt x="683" y="950"/>
                    </a:lnTo>
                    <a:lnTo>
                      <a:pt x="729" y="987"/>
                    </a:lnTo>
                    <a:lnTo>
                      <a:pt x="773" y="1025"/>
                    </a:lnTo>
                    <a:lnTo>
                      <a:pt x="817" y="1064"/>
                    </a:lnTo>
                    <a:lnTo>
                      <a:pt x="819" y="1066"/>
                    </a:lnTo>
                    <a:lnTo>
                      <a:pt x="821" y="1068"/>
                    </a:lnTo>
                    <a:lnTo>
                      <a:pt x="824" y="1070"/>
                    </a:lnTo>
                    <a:lnTo>
                      <a:pt x="828" y="1071"/>
                    </a:lnTo>
                    <a:lnTo>
                      <a:pt x="830" y="1072"/>
                    </a:lnTo>
                    <a:lnTo>
                      <a:pt x="833" y="1073"/>
                    </a:lnTo>
                    <a:lnTo>
                      <a:pt x="836" y="1074"/>
                    </a:lnTo>
                    <a:lnTo>
                      <a:pt x="839" y="1076"/>
                    </a:lnTo>
                    <a:lnTo>
                      <a:pt x="845" y="1102"/>
                    </a:lnTo>
                    <a:lnTo>
                      <a:pt x="850" y="1130"/>
                    </a:lnTo>
                    <a:lnTo>
                      <a:pt x="855" y="1157"/>
                    </a:lnTo>
                    <a:lnTo>
                      <a:pt x="860" y="1185"/>
                    </a:lnTo>
                    <a:lnTo>
                      <a:pt x="866" y="1213"/>
                    </a:lnTo>
                    <a:lnTo>
                      <a:pt x="872" y="1239"/>
                    </a:lnTo>
                    <a:lnTo>
                      <a:pt x="878" y="1267"/>
                    </a:lnTo>
                    <a:lnTo>
                      <a:pt x="886" y="1293"/>
                    </a:lnTo>
                    <a:lnTo>
                      <a:pt x="889" y="1301"/>
                    </a:lnTo>
                    <a:lnTo>
                      <a:pt x="894" y="1306"/>
                    </a:lnTo>
                    <a:lnTo>
                      <a:pt x="901" y="1310"/>
                    </a:lnTo>
                    <a:lnTo>
                      <a:pt x="907" y="1313"/>
                    </a:lnTo>
                    <a:lnTo>
                      <a:pt x="914" y="1314"/>
                    </a:lnTo>
                    <a:lnTo>
                      <a:pt x="921" y="1315"/>
                    </a:lnTo>
                    <a:lnTo>
                      <a:pt x="928" y="1314"/>
                    </a:lnTo>
                    <a:lnTo>
                      <a:pt x="936" y="1312"/>
                    </a:lnTo>
                    <a:lnTo>
                      <a:pt x="942" y="1308"/>
                    </a:lnTo>
                    <a:lnTo>
                      <a:pt x="947" y="1303"/>
                    </a:lnTo>
                    <a:lnTo>
                      <a:pt x="953" y="1297"/>
                    </a:lnTo>
                    <a:lnTo>
                      <a:pt x="956" y="1291"/>
                    </a:lnTo>
                    <a:lnTo>
                      <a:pt x="957" y="1284"/>
                    </a:lnTo>
                    <a:lnTo>
                      <a:pt x="958" y="1276"/>
                    </a:lnTo>
                    <a:lnTo>
                      <a:pt x="957" y="1270"/>
                    </a:lnTo>
                    <a:lnTo>
                      <a:pt x="955" y="1262"/>
                    </a:lnTo>
                    <a:close/>
                  </a:path>
                </a:pathLst>
              </a:custGeom>
              <a:solidFill>
                <a:srgbClr val="0000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3412" name="Freeform 182"/>
              <p:cNvSpPr>
                <a:spLocks/>
              </p:cNvSpPr>
              <p:nvPr/>
            </p:nvSpPr>
            <p:spPr bwMode="auto">
              <a:xfrm>
                <a:off x="4419" y="3873"/>
                <a:ext cx="23" cy="34"/>
              </a:xfrm>
              <a:custGeom>
                <a:avLst/>
                <a:gdLst>
                  <a:gd name="T0" fmla="*/ 0 w 339"/>
                  <a:gd name="T1" fmla="*/ 0 h 512"/>
                  <a:gd name="T2" fmla="*/ 0 w 339"/>
                  <a:gd name="T3" fmla="*/ 0 h 512"/>
                  <a:gd name="T4" fmla="*/ 0 w 339"/>
                  <a:gd name="T5" fmla="*/ 0 h 512"/>
                  <a:gd name="T6" fmla="*/ 0 w 339"/>
                  <a:gd name="T7" fmla="*/ 0 h 512"/>
                  <a:gd name="T8" fmla="*/ 0 w 339"/>
                  <a:gd name="T9" fmla="*/ 0 h 512"/>
                  <a:gd name="T10" fmla="*/ 0 w 339"/>
                  <a:gd name="T11" fmla="*/ 0 h 512"/>
                  <a:gd name="T12" fmla="*/ 0 w 339"/>
                  <a:gd name="T13" fmla="*/ 0 h 512"/>
                  <a:gd name="T14" fmla="*/ 0 w 339"/>
                  <a:gd name="T15" fmla="*/ 0 h 512"/>
                  <a:gd name="T16" fmla="*/ 0 w 339"/>
                  <a:gd name="T17" fmla="*/ 0 h 512"/>
                  <a:gd name="T18" fmla="*/ 0 w 339"/>
                  <a:gd name="T19" fmla="*/ 0 h 512"/>
                  <a:gd name="T20" fmla="*/ 0 w 339"/>
                  <a:gd name="T21" fmla="*/ 0 h 512"/>
                  <a:gd name="T22" fmla="*/ 0 w 339"/>
                  <a:gd name="T23" fmla="*/ 0 h 512"/>
                  <a:gd name="T24" fmla="*/ 0 w 339"/>
                  <a:gd name="T25" fmla="*/ 0 h 512"/>
                  <a:gd name="T26" fmla="*/ 0 w 339"/>
                  <a:gd name="T27" fmla="*/ 0 h 512"/>
                  <a:gd name="T28" fmla="*/ 0 w 339"/>
                  <a:gd name="T29" fmla="*/ 0 h 512"/>
                  <a:gd name="T30" fmla="*/ 0 w 339"/>
                  <a:gd name="T31" fmla="*/ 0 h 512"/>
                  <a:gd name="T32" fmla="*/ 0 w 339"/>
                  <a:gd name="T33" fmla="*/ 0 h 512"/>
                  <a:gd name="T34" fmla="*/ 0 w 339"/>
                  <a:gd name="T35" fmla="*/ 0 h 512"/>
                  <a:gd name="T36" fmla="*/ 0 w 339"/>
                  <a:gd name="T37" fmla="*/ 0 h 512"/>
                  <a:gd name="T38" fmla="*/ 0 w 339"/>
                  <a:gd name="T39" fmla="*/ 0 h 512"/>
                  <a:gd name="T40" fmla="*/ 0 w 339"/>
                  <a:gd name="T41" fmla="*/ 0 h 512"/>
                  <a:gd name="T42" fmla="*/ 0 w 339"/>
                  <a:gd name="T43" fmla="*/ 0 h 512"/>
                  <a:gd name="T44" fmla="*/ 0 w 339"/>
                  <a:gd name="T45" fmla="*/ 0 h 512"/>
                  <a:gd name="T46" fmla="*/ 0 w 339"/>
                  <a:gd name="T47" fmla="*/ 0 h 512"/>
                  <a:gd name="T48" fmla="*/ 0 w 339"/>
                  <a:gd name="T49" fmla="*/ 0 h 512"/>
                  <a:gd name="T50" fmla="*/ 0 w 339"/>
                  <a:gd name="T51" fmla="*/ 0 h 512"/>
                  <a:gd name="T52" fmla="*/ 0 w 339"/>
                  <a:gd name="T53" fmla="*/ 0 h 512"/>
                  <a:gd name="T54" fmla="*/ 0 w 339"/>
                  <a:gd name="T55" fmla="*/ 0 h 512"/>
                  <a:gd name="T56" fmla="*/ 0 w 339"/>
                  <a:gd name="T57" fmla="*/ 0 h 512"/>
                  <a:gd name="T58" fmla="*/ 0 w 339"/>
                  <a:gd name="T59" fmla="*/ 0 h 512"/>
                  <a:gd name="T60" fmla="*/ 0 w 339"/>
                  <a:gd name="T61" fmla="*/ 0 h 512"/>
                  <a:gd name="T62" fmla="*/ 0 w 339"/>
                  <a:gd name="T63" fmla="*/ 0 h 512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39"/>
                  <a:gd name="T97" fmla="*/ 0 h 512"/>
                  <a:gd name="T98" fmla="*/ 339 w 339"/>
                  <a:gd name="T99" fmla="*/ 512 h 512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39" h="512">
                    <a:moveTo>
                      <a:pt x="312" y="2"/>
                    </a:moveTo>
                    <a:lnTo>
                      <a:pt x="297" y="13"/>
                    </a:lnTo>
                    <a:lnTo>
                      <a:pt x="282" y="25"/>
                    </a:lnTo>
                    <a:lnTo>
                      <a:pt x="268" y="36"/>
                    </a:lnTo>
                    <a:lnTo>
                      <a:pt x="254" y="48"/>
                    </a:lnTo>
                    <a:lnTo>
                      <a:pt x="229" y="74"/>
                    </a:lnTo>
                    <a:lnTo>
                      <a:pt x="204" y="100"/>
                    </a:lnTo>
                    <a:lnTo>
                      <a:pt x="181" y="128"/>
                    </a:lnTo>
                    <a:lnTo>
                      <a:pt x="160" y="157"/>
                    </a:lnTo>
                    <a:lnTo>
                      <a:pt x="140" y="187"/>
                    </a:lnTo>
                    <a:lnTo>
                      <a:pt x="121" y="219"/>
                    </a:lnTo>
                    <a:lnTo>
                      <a:pt x="104" y="251"/>
                    </a:lnTo>
                    <a:lnTo>
                      <a:pt x="87" y="283"/>
                    </a:lnTo>
                    <a:lnTo>
                      <a:pt x="71" y="316"/>
                    </a:lnTo>
                    <a:lnTo>
                      <a:pt x="56" y="350"/>
                    </a:lnTo>
                    <a:lnTo>
                      <a:pt x="28" y="416"/>
                    </a:lnTo>
                    <a:lnTo>
                      <a:pt x="2" y="483"/>
                    </a:lnTo>
                    <a:lnTo>
                      <a:pt x="1" y="487"/>
                    </a:lnTo>
                    <a:lnTo>
                      <a:pt x="0" y="491"/>
                    </a:lnTo>
                    <a:lnTo>
                      <a:pt x="0" y="494"/>
                    </a:lnTo>
                    <a:lnTo>
                      <a:pt x="0" y="498"/>
                    </a:lnTo>
                    <a:lnTo>
                      <a:pt x="2" y="501"/>
                    </a:lnTo>
                    <a:lnTo>
                      <a:pt x="3" y="505"/>
                    </a:lnTo>
                    <a:lnTo>
                      <a:pt x="6" y="507"/>
                    </a:lnTo>
                    <a:lnTo>
                      <a:pt x="9" y="509"/>
                    </a:lnTo>
                    <a:lnTo>
                      <a:pt x="12" y="511"/>
                    </a:lnTo>
                    <a:lnTo>
                      <a:pt x="15" y="512"/>
                    </a:lnTo>
                    <a:lnTo>
                      <a:pt x="20" y="512"/>
                    </a:lnTo>
                    <a:lnTo>
                      <a:pt x="23" y="511"/>
                    </a:lnTo>
                    <a:lnTo>
                      <a:pt x="26" y="510"/>
                    </a:lnTo>
                    <a:lnTo>
                      <a:pt x="29" y="508"/>
                    </a:lnTo>
                    <a:lnTo>
                      <a:pt x="32" y="506"/>
                    </a:lnTo>
                    <a:lnTo>
                      <a:pt x="35" y="502"/>
                    </a:lnTo>
                    <a:lnTo>
                      <a:pt x="60" y="438"/>
                    </a:lnTo>
                    <a:lnTo>
                      <a:pt x="87" y="373"/>
                    </a:lnTo>
                    <a:lnTo>
                      <a:pt x="101" y="340"/>
                    </a:lnTo>
                    <a:lnTo>
                      <a:pt x="116" y="308"/>
                    </a:lnTo>
                    <a:lnTo>
                      <a:pt x="132" y="276"/>
                    </a:lnTo>
                    <a:lnTo>
                      <a:pt x="149" y="246"/>
                    </a:lnTo>
                    <a:lnTo>
                      <a:pt x="167" y="215"/>
                    </a:lnTo>
                    <a:lnTo>
                      <a:pt x="186" y="185"/>
                    </a:lnTo>
                    <a:lnTo>
                      <a:pt x="206" y="157"/>
                    </a:lnTo>
                    <a:lnTo>
                      <a:pt x="228" y="130"/>
                    </a:lnTo>
                    <a:lnTo>
                      <a:pt x="251" y="104"/>
                    </a:lnTo>
                    <a:lnTo>
                      <a:pt x="275" y="80"/>
                    </a:lnTo>
                    <a:lnTo>
                      <a:pt x="288" y="68"/>
                    </a:lnTo>
                    <a:lnTo>
                      <a:pt x="301" y="57"/>
                    </a:lnTo>
                    <a:lnTo>
                      <a:pt x="315" y="46"/>
                    </a:lnTo>
                    <a:lnTo>
                      <a:pt x="330" y="35"/>
                    </a:lnTo>
                    <a:lnTo>
                      <a:pt x="333" y="33"/>
                    </a:lnTo>
                    <a:lnTo>
                      <a:pt x="335" y="31"/>
                    </a:lnTo>
                    <a:lnTo>
                      <a:pt x="337" y="28"/>
                    </a:lnTo>
                    <a:lnTo>
                      <a:pt x="338" y="25"/>
                    </a:lnTo>
                    <a:lnTo>
                      <a:pt x="339" y="22"/>
                    </a:lnTo>
                    <a:lnTo>
                      <a:pt x="339" y="17"/>
                    </a:lnTo>
                    <a:lnTo>
                      <a:pt x="338" y="14"/>
                    </a:lnTo>
                    <a:lnTo>
                      <a:pt x="337" y="10"/>
                    </a:lnTo>
                    <a:lnTo>
                      <a:pt x="335" y="7"/>
                    </a:lnTo>
                    <a:lnTo>
                      <a:pt x="333" y="5"/>
                    </a:lnTo>
                    <a:lnTo>
                      <a:pt x="330" y="2"/>
                    </a:lnTo>
                    <a:lnTo>
                      <a:pt x="326" y="1"/>
                    </a:lnTo>
                    <a:lnTo>
                      <a:pt x="323" y="0"/>
                    </a:lnTo>
                    <a:lnTo>
                      <a:pt x="319" y="0"/>
                    </a:lnTo>
                    <a:lnTo>
                      <a:pt x="316" y="1"/>
                    </a:lnTo>
                    <a:lnTo>
                      <a:pt x="312" y="2"/>
                    </a:lnTo>
                    <a:close/>
                  </a:path>
                </a:pathLst>
              </a:custGeom>
              <a:solidFill>
                <a:srgbClr val="AA61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3413" name="Freeform 183"/>
              <p:cNvSpPr>
                <a:spLocks/>
              </p:cNvSpPr>
              <p:nvPr/>
            </p:nvSpPr>
            <p:spPr bwMode="auto">
              <a:xfrm>
                <a:off x="4409" y="3875"/>
                <a:ext cx="16" cy="30"/>
              </a:xfrm>
              <a:custGeom>
                <a:avLst/>
                <a:gdLst>
                  <a:gd name="T0" fmla="*/ 0 w 240"/>
                  <a:gd name="T1" fmla="*/ 0 h 457"/>
                  <a:gd name="T2" fmla="*/ 0 w 240"/>
                  <a:gd name="T3" fmla="*/ 0 h 457"/>
                  <a:gd name="T4" fmla="*/ 0 w 240"/>
                  <a:gd name="T5" fmla="*/ 0 h 457"/>
                  <a:gd name="T6" fmla="*/ 0 w 240"/>
                  <a:gd name="T7" fmla="*/ 0 h 457"/>
                  <a:gd name="T8" fmla="*/ 0 w 240"/>
                  <a:gd name="T9" fmla="*/ 0 h 457"/>
                  <a:gd name="T10" fmla="*/ 0 w 240"/>
                  <a:gd name="T11" fmla="*/ 0 h 457"/>
                  <a:gd name="T12" fmla="*/ 0 w 240"/>
                  <a:gd name="T13" fmla="*/ 0 h 457"/>
                  <a:gd name="T14" fmla="*/ 0 w 240"/>
                  <a:gd name="T15" fmla="*/ 0 h 457"/>
                  <a:gd name="T16" fmla="*/ 0 w 240"/>
                  <a:gd name="T17" fmla="*/ 0 h 457"/>
                  <a:gd name="T18" fmla="*/ 0 w 240"/>
                  <a:gd name="T19" fmla="*/ 0 h 457"/>
                  <a:gd name="T20" fmla="*/ 0 w 240"/>
                  <a:gd name="T21" fmla="*/ 0 h 457"/>
                  <a:gd name="T22" fmla="*/ 0 w 240"/>
                  <a:gd name="T23" fmla="*/ 0 h 457"/>
                  <a:gd name="T24" fmla="*/ 0 w 240"/>
                  <a:gd name="T25" fmla="*/ 0 h 457"/>
                  <a:gd name="T26" fmla="*/ 0 w 240"/>
                  <a:gd name="T27" fmla="*/ 0 h 457"/>
                  <a:gd name="T28" fmla="*/ 0 w 240"/>
                  <a:gd name="T29" fmla="*/ 0 h 457"/>
                  <a:gd name="T30" fmla="*/ 0 w 240"/>
                  <a:gd name="T31" fmla="*/ 0 h 457"/>
                  <a:gd name="T32" fmla="*/ 0 w 240"/>
                  <a:gd name="T33" fmla="*/ 0 h 457"/>
                  <a:gd name="T34" fmla="*/ 0 w 240"/>
                  <a:gd name="T35" fmla="*/ 0 h 457"/>
                  <a:gd name="T36" fmla="*/ 0 w 240"/>
                  <a:gd name="T37" fmla="*/ 0 h 457"/>
                  <a:gd name="T38" fmla="*/ 0 w 240"/>
                  <a:gd name="T39" fmla="*/ 0 h 457"/>
                  <a:gd name="T40" fmla="*/ 0 w 240"/>
                  <a:gd name="T41" fmla="*/ 0 h 457"/>
                  <a:gd name="T42" fmla="*/ 0 w 240"/>
                  <a:gd name="T43" fmla="*/ 0 h 457"/>
                  <a:gd name="T44" fmla="*/ 0 w 240"/>
                  <a:gd name="T45" fmla="*/ 0 h 457"/>
                  <a:gd name="T46" fmla="*/ 0 w 240"/>
                  <a:gd name="T47" fmla="*/ 0 h 457"/>
                  <a:gd name="T48" fmla="*/ 0 w 240"/>
                  <a:gd name="T49" fmla="*/ 0 h 457"/>
                  <a:gd name="T50" fmla="*/ 0 w 240"/>
                  <a:gd name="T51" fmla="*/ 0 h 457"/>
                  <a:gd name="T52" fmla="*/ 0 w 240"/>
                  <a:gd name="T53" fmla="*/ 0 h 457"/>
                  <a:gd name="T54" fmla="*/ 0 w 240"/>
                  <a:gd name="T55" fmla="*/ 0 h 457"/>
                  <a:gd name="T56" fmla="*/ 0 w 240"/>
                  <a:gd name="T57" fmla="*/ 0 h 457"/>
                  <a:gd name="T58" fmla="*/ 0 w 240"/>
                  <a:gd name="T59" fmla="*/ 0 h 457"/>
                  <a:gd name="T60" fmla="*/ 0 w 240"/>
                  <a:gd name="T61" fmla="*/ 0 h 457"/>
                  <a:gd name="T62" fmla="*/ 0 w 240"/>
                  <a:gd name="T63" fmla="*/ 0 h 457"/>
                  <a:gd name="T64" fmla="*/ 0 w 240"/>
                  <a:gd name="T65" fmla="*/ 0 h 457"/>
                  <a:gd name="T66" fmla="*/ 0 w 240"/>
                  <a:gd name="T67" fmla="*/ 0 h 457"/>
                  <a:gd name="T68" fmla="*/ 0 w 240"/>
                  <a:gd name="T69" fmla="*/ 0 h 457"/>
                  <a:gd name="T70" fmla="*/ 0 w 240"/>
                  <a:gd name="T71" fmla="*/ 0 h 457"/>
                  <a:gd name="T72" fmla="*/ 0 w 240"/>
                  <a:gd name="T73" fmla="*/ 0 h 457"/>
                  <a:gd name="T74" fmla="*/ 0 w 240"/>
                  <a:gd name="T75" fmla="*/ 0 h 457"/>
                  <a:gd name="T76" fmla="*/ 0 w 240"/>
                  <a:gd name="T77" fmla="*/ 0 h 457"/>
                  <a:gd name="T78" fmla="*/ 0 w 240"/>
                  <a:gd name="T79" fmla="*/ 0 h 457"/>
                  <a:gd name="T80" fmla="*/ 0 w 240"/>
                  <a:gd name="T81" fmla="*/ 0 h 457"/>
                  <a:gd name="T82" fmla="*/ 0 w 240"/>
                  <a:gd name="T83" fmla="*/ 0 h 457"/>
                  <a:gd name="T84" fmla="*/ 0 w 240"/>
                  <a:gd name="T85" fmla="*/ 0 h 457"/>
                  <a:gd name="T86" fmla="*/ 0 w 240"/>
                  <a:gd name="T87" fmla="*/ 0 h 457"/>
                  <a:gd name="T88" fmla="*/ 0 w 240"/>
                  <a:gd name="T89" fmla="*/ 0 h 457"/>
                  <a:gd name="T90" fmla="*/ 0 w 240"/>
                  <a:gd name="T91" fmla="*/ 0 h 457"/>
                  <a:gd name="T92" fmla="*/ 0 w 240"/>
                  <a:gd name="T93" fmla="*/ 0 h 457"/>
                  <a:gd name="T94" fmla="*/ 0 w 240"/>
                  <a:gd name="T95" fmla="*/ 0 h 457"/>
                  <a:gd name="T96" fmla="*/ 0 w 240"/>
                  <a:gd name="T97" fmla="*/ 0 h 457"/>
                  <a:gd name="T98" fmla="*/ 0 w 240"/>
                  <a:gd name="T99" fmla="*/ 0 h 457"/>
                  <a:gd name="T100" fmla="*/ 0 w 240"/>
                  <a:gd name="T101" fmla="*/ 0 h 457"/>
                  <a:gd name="T102" fmla="*/ 0 w 240"/>
                  <a:gd name="T103" fmla="*/ 0 h 457"/>
                  <a:gd name="T104" fmla="*/ 0 w 240"/>
                  <a:gd name="T105" fmla="*/ 0 h 457"/>
                  <a:gd name="T106" fmla="*/ 0 w 240"/>
                  <a:gd name="T107" fmla="*/ 0 h 457"/>
                  <a:gd name="T108" fmla="*/ 0 w 240"/>
                  <a:gd name="T109" fmla="*/ 0 h 457"/>
                  <a:gd name="T110" fmla="*/ 0 w 240"/>
                  <a:gd name="T111" fmla="*/ 0 h 457"/>
                  <a:gd name="T112" fmla="*/ 0 w 240"/>
                  <a:gd name="T113" fmla="*/ 0 h 457"/>
                  <a:gd name="T114" fmla="*/ 0 w 240"/>
                  <a:gd name="T115" fmla="*/ 0 h 457"/>
                  <a:gd name="T116" fmla="*/ 0 w 240"/>
                  <a:gd name="T117" fmla="*/ 0 h 457"/>
                  <a:gd name="T118" fmla="*/ 0 w 240"/>
                  <a:gd name="T119" fmla="*/ 0 h 457"/>
                  <a:gd name="T120" fmla="*/ 0 w 240"/>
                  <a:gd name="T121" fmla="*/ 0 h 457"/>
                  <a:gd name="T122" fmla="*/ 0 w 240"/>
                  <a:gd name="T123" fmla="*/ 0 h 457"/>
                  <a:gd name="T124" fmla="*/ 0 w 240"/>
                  <a:gd name="T125" fmla="*/ 0 h 457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240"/>
                  <a:gd name="T190" fmla="*/ 0 h 457"/>
                  <a:gd name="T191" fmla="*/ 240 w 240"/>
                  <a:gd name="T192" fmla="*/ 457 h 457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240" h="457">
                    <a:moveTo>
                      <a:pt x="211" y="2"/>
                    </a:moveTo>
                    <a:lnTo>
                      <a:pt x="191" y="23"/>
                    </a:lnTo>
                    <a:lnTo>
                      <a:pt x="172" y="47"/>
                    </a:lnTo>
                    <a:lnTo>
                      <a:pt x="154" y="70"/>
                    </a:lnTo>
                    <a:lnTo>
                      <a:pt x="138" y="95"/>
                    </a:lnTo>
                    <a:lnTo>
                      <a:pt x="123" y="121"/>
                    </a:lnTo>
                    <a:lnTo>
                      <a:pt x="108" y="148"/>
                    </a:lnTo>
                    <a:lnTo>
                      <a:pt x="95" y="175"/>
                    </a:lnTo>
                    <a:lnTo>
                      <a:pt x="83" y="204"/>
                    </a:lnTo>
                    <a:lnTo>
                      <a:pt x="59" y="261"/>
                    </a:lnTo>
                    <a:lnTo>
                      <a:pt x="39" y="319"/>
                    </a:lnTo>
                    <a:lnTo>
                      <a:pt x="20" y="377"/>
                    </a:lnTo>
                    <a:lnTo>
                      <a:pt x="1" y="434"/>
                    </a:lnTo>
                    <a:lnTo>
                      <a:pt x="0" y="437"/>
                    </a:lnTo>
                    <a:lnTo>
                      <a:pt x="0" y="441"/>
                    </a:lnTo>
                    <a:lnTo>
                      <a:pt x="1" y="445"/>
                    </a:lnTo>
                    <a:lnTo>
                      <a:pt x="2" y="448"/>
                    </a:lnTo>
                    <a:lnTo>
                      <a:pt x="4" y="451"/>
                    </a:lnTo>
                    <a:lnTo>
                      <a:pt x="7" y="454"/>
                    </a:lnTo>
                    <a:lnTo>
                      <a:pt x="10" y="455"/>
                    </a:lnTo>
                    <a:lnTo>
                      <a:pt x="14" y="457"/>
                    </a:lnTo>
                    <a:lnTo>
                      <a:pt x="17" y="457"/>
                    </a:lnTo>
                    <a:lnTo>
                      <a:pt x="21" y="457"/>
                    </a:lnTo>
                    <a:lnTo>
                      <a:pt x="24" y="456"/>
                    </a:lnTo>
                    <a:lnTo>
                      <a:pt x="28" y="455"/>
                    </a:lnTo>
                    <a:lnTo>
                      <a:pt x="31" y="453"/>
                    </a:lnTo>
                    <a:lnTo>
                      <a:pt x="34" y="451"/>
                    </a:lnTo>
                    <a:lnTo>
                      <a:pt x="36" y="448"/>
                    </a:lnTo>
                    <a:lnTo>
                      <a:pt x="37" y="444"/>
                    </a:lnTo>
                    <a:lnTo>
                      <a:pt x="43" y="419"/>
                    </a:lnTo>
                    <a:lnTo>
                      <a:pt x="50" y="395"/>
                    </a:lnTo>
                    <a:lnTo>
                      <a:pt x="57" y="370"/>
                    </a:lnTo>
                    <a:lnTo>
                      <a:pt x="66" y="346"/>
                    </a:lnTo>
                    <a:lnTo>
                      <a:pt x="85" y="299"/>
                    </a:lnTo>
                    <a:lnTo>
                      <a:pt x="105" y="252"/>
                    </a:lnTo>
                    <a:lnTo>
                      <a:pt x="127" y="207"/>
                    </a:lnTo>
                    <a:lnTo>
                      <a:pt x="149" y="161"/>
                    </a:lnTo>
                    <a:lnTo>
                      <a:pt x="173" y="116"/>
                    </a:lnTo>
                    <a:lnTo>
                      <a:pt x="195" y="70"/>
                    </a:lnTo>
                    <a:lnTo>
                      <a:pt x="198" y="64"/>
                    </a:lnTo>
                    <a:lnTo>
                      <a:pt x="200" y="57"/>
                    </a:lnTo>
                    <a:lnTo>
                      <a:pt x="204" y="52"/>
                    </a:lnTo>
                    <a:lnTo>
                      <a:pt x="208" y="48"/>
                    </a:lnTo>
                    <a:lnTo>
                      <a:pt x="212" y="43"/>
                    </a:lnTo>
                    <a:lnTo>
                      <a:pt x="217" y="39"/>
                    </a:lnTo>
                    <a:lnTo>
                      <a:pt x="223" y="37"/>
                    </a:lnTo>
                    <a:lnTo>
                      <a:pt x="230" y="35"/>
                    </a:lnTo>
                    <a:lnTo>
                      <a:pt x="233" y="33"/>
                    </a:lnTo>
                    <a:lnTo>
                      <a:pt x="235" y="30"/>
                    </a:lnTo>
                    <a:lnTo>
                      <a:pt x="237" y="26"/>
                    </a:lnTo>
                    <a:lnTo>
                      <a:pt x="239" y="23"/>
                    </a:lnTo>
                    <a:lnTo>
                      <a:pt x="240" y="20"/>
                    </a:lnTo>
                    <a:lnTo>
                      <a:pt x="240" y="16"/>
                    </a:lnTo>
                    <a:lnTo>
                      <a:pt x="239" y="13"/>
                    </a:lnTo>
                    <a:lnTo>
                      <a:pt x="237" y="8"/>
                    </a:lnTo>
                    <a:lnTo>
                      <a:pt x="234" y="6"/>
                    </a:lnTo>
                    <a:lnTo>
                      <a:pt x="232" y="3"/>
                    </a:lnTo>
                    <a:lnTo>
                      <a:pt x="229" y="2"/>
                    </a:lnTo>
                    <a:lnTo>
                      <a:pt x="226" y="0"/>
                    </a:lnTo>
                    <a:lnTo>
                      <a:pt x="222" y="0"/>
                    </a:lnTo>
                    <a:lnTo>
                      <a:pt x="218" y="0"/>
                    </a:lnTo>
                    <a:lnTo>
                      <a:pt x="214" y="0"/>
                    </a:lnTo>
                    <a:lnTo>
                      <a:pt x="211" y="2"/>
                    </a:lnTo>
                    <a:close/>
                  </a:path>
                </a:pathLst>
              </a:custGeom>
              <a:solidFill>
                <a:srgbClr val="AA61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3414" name="Freeform 184"/>
              <p:cNvSpPr>
                <a:spLocks/>
              </p:cNvSpPr>
              <p:nvPr/>
            </p:nvSpPr>
            <p:spPr bwMode="auto">
              <a:xfrm>
                <a:off x="4574" y="3579"/>
                <a:ext cx="31" cy="13"/>
              </a:xfrm>
              <a:custGeom>
                <a:avLst/>
                <a:gdLst>
                  <a:gd name="T0" fmla="*/ 0 w 466"/>
                  <a:gd name="T1" fmla="*/ 0 h 190"/>
                  <a:gd name="T2" fmla="*/ 0 w 466"/>
                  <a:gd name="T3" fmla="*/ 0 h 190"/>
                  <a:gd name="T4" fmla="*/ 0 w 466"/>
                  <a:gd name="T5" fmla="*/ 0 h 190"/>
                  <a:gd name="T6" fmla="*/ 0 w 466"/>
                  <a:gd name="T7" fmla="*/ 0 h 190"/>
                  <a:gd name="T8" fmla="*/ 0 w 466"/>
                  <a:gd name="T9" fmla="*/ 0 h 190"/>
                  <a:gd name="T10" fmla="*/ 0 w 466"/>
                  <a:gd name="T11" fmla="*/ 0 h 190"/>
                  <a:gd name="T12" fmla="*/ 0 w 466"/>
                  <a:gd name="T13" fmla="*/ 0 h 190"/>
                  <a:gd name="T14" fmla="*/ 0 w 466"/>
                  <a:gd name="T15" fmla="*/ 0 h 190"/>
                  <a:gd name="T16" fmla="*/ 0 w 466"/>
                  <a:gd name="T17" fmla="*/ 0 h 190"/>
                  <a:gd name="T18" fmla="*/ 0 w 466"/>
                  <a:gd name="T19" fmla="*/ 0 h 190"/>
                  <a:gd name="T20" fmla="*/ 0 w 466"/>
                  <a:gd name="T21" fmla="*/ 0 h 190"/>
                  <a:gd name="T22" fmla="*/ 0 w 466"/>
                  <a:gd name="T23" fmla="*/ 0 h 190"/>
                  <a:gd name="T24" fmla="*/ 0 w 466"/>
                  <a:gd name="T25" fmla="*/ 0 h 190"/>
                  <a:gd name="T26" fmla="*/ 0 w 466"/>
                  <a:gd name="T27" fmla="*/ 0 h 190"/>
                  <a:gd name="T28" fmla="*/ 0 w 466"/>
                  <a:gd name="T29" fmla="*/ 0 h 190"/>
                  <a:gd name="T30" fmla="*/ 0 w 466"/>
                  <a:gd name="T31" fmla="*/ 0 h 190"/>
                  <a:gd name="T32" fmla="*/ 0 w 466"/>
                  <a:gd name="T33" fmla="*/ 0 h 190"/>
                  <a:gd name="T34" fmla="*/ 0 w 466"/>
                  <a:gd name="T35" fmla="*/ 0 h 190"/>
                  <a:gd name="T36" fmla="*/ 0 w 466"/>
                  <a:gd name="T37" fmla="*/ 0 h 190"/>
                  <a:gd name="T38" fmla="*/ 0 w 466"/>
                  <a:gd name="T39" fmla="*/ 0 h 190"/>
                  <a:gd name="T40" fmla="*/ 0 w 466"/>
                  <a:gd name="T41" fmla="*/ 0 h 190"/>
                  <a:gd name="T42" fmla="*/ 0 w 466"/>
                  <a:gd name="T43" fmla="*/ 0 h 190"/>
                  <a:gd name="T44" fmla="*/ 0 w 466"/>
                  <a:gd name="T45" fmla="*/ 0 h 190"/>
                  <a:gd name="T46" fmla="*/ 0 w 466"/>
                  <a:gd name="T47" fmla="*/ 0 h 190"/>
                  <a:gd name="T48" fmla="*/ 0 w 466"/>
                  <a:gd name="T49" fmla="*/ 0 h 190"/>
                  <a:gd name="T50" fmla="*/ 0 w 466"/>
                  <a:gd name="T51" fmla="*/ 0 h 190"/>
                  <a:gd name="T52" fmla="*/ 0 w 466"/>
                  <a:gd name="T53" fmla="*/ 0 h 190"/>
                  <a:gd name="T54" fmla="*/ 0 w 466"/>
                  <a:gd name="T55" fmla="*/ 0 h 190"/>
                  <a:gd name="T56" fmla="*/ 0 w 466"/>
                  <a:gd name="T57" fmla="*/ 0 h 190"/>
                  <a:gd name="T58" fmla="*/ 0 w 466"/>
                  <a:gd name="T59" fmla="*/ 0 h 190"/>
                  <a:gd name="T60" fmla="*/ 0 w 466"/>
                  <a:gd name="T61" fmla="*/ 0 h 190"/>
                  <a:gd name="T62" fmla="*/ 0 w 466"/>
                  <a:gd name="T63" fmla="*/ 0 h 190"/>
                  <a:gd name="T64" fmla="*/ 0 w 466"/>
                  <a:gd name="T65" fmla="*/ 0 h 19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66"/>
                  <a:gd name="T100" fmla="*/ 0 h 190"/>
                  <a:gd name="T101" fmla="*/ 466 w 466"/>
                  <a:gd name="T102" fmla="*/ 190 h 19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66" h="190">
                    <a:moveTo>
                      <a:pt x="447" y="1"/>
                    </a:moveTo>
                    <a:lnTo>
                      <a:pt x="417" y="0"/>
                    </a:lnTo>
                    <a:lnTo>
                      <a:pt x="387" y="0"/>
                    </a:lnTo>
                    <a:lnTo>
                      <a:pt x="356" y="1"/>
                    </a:lnTo>
                    <a:lnTo>
                      <a:pt x="326" y="3"/>
                    </a:lnTo>
                    <a:lnTo>
                      <a:pt x="295" y="7"/>
                    </a:lnTo>
                    <a:lnTo>
                      <a:pt x="266" y="12"/>
                    </a:lnTo>
                    <a:lnTo>
                      <a:pt x="236" y="19"/>
                    </a:lnTo>
                    <a:lnTo>
                      <a:pt x="206" y="27"/>
                    </a:lnTo>
                    <a:lnTo>
                      <a:pt x="179" y="37"/>
                    </a:lnTo>
                    <a:lnTo>
                      <a:pt x="150" y="48"/>
                    </a:lnTo>
                    <a:lnTo>
                      <a:pt x="124" y="62"/>
                    </a:lnTo>
                    <a:lnTo>
                      <a:pt x="98" y="77"/>
                    </a:lnTo>
                    <a:lnTo>
                      <a:pt x="73" y="94"/>
                    </a:lnTo>
                    <a:lnTo>
                      <a:pt x="49" y="113"/>
                    </a:lnTo>
                    <a:lnTo>
                      <a:pt x="39" y="124"/>
                    </a:lnTo>
                    <a:lnTo>
                      <a:pt x="27" y="134"/>
                    </a:lnTo>
                    <a:lnTo>
                      <a:pt x="16" y="145"/>
                    </a:lnTo>
                    <a:lnTo>
                      <a:pt x="7" y="157"/>
                    </a:lnTo>
                    <a:lnTo>
                      <a:pt x="4" y="160"/>
                    </a:lnTo>
                    <a:lnTo>
                      <a:pt x="3" y="163"/>
                    </a:lnTo>
                    <a:lnTo>
                      <a:pt x="1" y="166"/>
                    </a:lnTo>
                    <a:lnTo>
                      <a:pt x="0" y="171"/>
                    </a:lnTo>
                    <a:lnTo>
                      <a:pt x="1" y="174"/>
                    </a:lnTo>
                    <a:lnTo>
                      <a:pt x="1" y="178"/>
                    </a:lnTo>
                    <a:lnTo>
                      <a:pt x="4" y="181"/>
                    </a:lnTo>
                    <a:lnTo>
                      <a:pt x="6" y="184"/>
                    </a:lnTo>
                    <a:lnTo>
                      <a:pt x="9" y="186"/>
                    </a:lnTo>
                    <a:lnTo>
                      <a:pt x="12" y="188"/>
                    </a:lnTo>
                    <a:lnTo>
                      <a:pt x="15" y="189"/>
                    </a:lnTo>
                    <a:lnTo>
                      <a:pt x="20" y="190"/>
                    </a:lnTo>
                    <a:lnTo>
                      <a:pt x="23" y="189"/>
                    </a:lnTo>
                    <a:lnTo>
                      <a:pt x="26" y="188"/>
                    </a:lnTo>
                    <a:lnTo>
                      <a:pt x="29" y="186"/>
                    </a:lnTo>
                    <a:lnTo>
                      <a:pt x="32" y="184"/>
                    </a:lnTo>
                    <a:lnTo>
                      <a:pt x="52" y="163"/>
                    </a:lnTo>
                    <a:lnTo>
                      <a:pt x="74" y="143"/>
                    </a:lnTo>
                    <a:lnTo>
                      <a:pt x="96" y="126"/>
                    </a:lnTo>
                    <a:lnTo>
                      <a:pt x="119" y="110"/>
                    </a:lnTo>
                    <a:lnTo>
                      <a:pt x="144" y="96"/>
                    </a:lnTo>
                    <a:lnTo>
                      <a:pt x="169" y="83"/>
                    </a:lnTo>
                    <a:lnTo>
                      <a:pt x="195" y="73"/>
                    </a:lnTo>
                    <a:lnTo>
                      <a:pt x="221" y="63"/>
                    </a:lnTo>
                    <a:lnTo>
                      <a:pt x="249" y="56"/>
                    </a:lnTo>
                    <a:lnTo>
                      <a:pt x="276" y="50"/>
                    </a:lnTo>
                    <a:lnTo>
                      <a:pt x="305" y="44"/>
                    </a:lnTo>
                    <a:lnTo>
                      <a:pt x="334" y="41"/>
                    </a:lnTo>
                    <a:lnTo>
                      <a:pt x="361" y="39"/>
                    </a:lnTo>
                    <a:lnTo>
                      <a:pt x="390" y="38"/>
                    </a:lnTo>
                    <a:lnTo>
                      <a:pt x="419" y="38"/>
                    </a:lnTo>
                    <a:lnTo>
                      <a:pt x="447" y="39"/>
                    </a:lnTo>
                    <a:lnTo>
                      <a:pt x="450" y="39"/>
                    </a:lnTo>
                    <a:lnTo>
                      <a:pt x="455" y="38"/>
                    </a:lnTo>
                    <a:lnTo>
                      <a:pt x="458" y="36"/>
                    </a:lnTo>
                    <a:lnTo>
                      <a:pt x="460" y="34"/>
                    </a:lnTo>
                    <a:lnTo>
                      <a:pt x="463" y="30"/>
                    </a:lnTo>
                    <a:lnTo>
                      <a:pt x="464" y="27"/>
                    </a:lnTo>
                    <a:lnTo>
                      <a:pt x="465" y="24"/>
                    </a:lnTo>
                    <a:lnTo>
                      <a:pt x="466" y="20"/>
                    </a:lnTo>
                    <a:lnTo>
                      <a:pt x="465" y="17"/>
                    </a:lnTo>
                    <a:lnTo>
                      <a:pt x="464" y="12"/>
                    </a:lnTo>
                    <a:lnTo>
                      <a:pt x="463" y="9"/>
                    </a:lnTo>
                    <a:lnTo>
                      <a:pt x="460" y="7"/>
                    </a:lnTo>
                    <a:lnTo>
                      <a:pt x="458" y="5"/>
                    </a:lnTo>
                    <a:lnTo>
                      <a:pt x="455" y="3"/>
                    </a:lnTo>
                    <a:lnTo>
                      <a:pt x="450" y="2"/>
                    </a:lnTo>
                    <a:lnTo>
                      <a:pt x="447" y="1"/>
                    </a:lnTo>
                    <a:close/>
                  </a:path>
                </a:pathLst>
              </a:custGeom>
              <a:solidFill>
                <a:srgbClr val="F78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3415" name="Freeform 185"/>
              <p:cNvSpPr>
                <a:spLocks/>
              </p:cNvSpPr>
              <p:nvPr/>
            </p:nvSpPr>
            <p:spPr bwMode="auto">
              <a:xfrm>
                <a:off x="4711" y="3550"/>
                <a:ext cx="26" cy="9"/>
              </a:xfrm>
              <a:custGeom>
                <a:avLst/>
                <a:gdLst>
                  <a:gd name="T0" fmla="*/ 0 w 397"/>
                  <a:gd name="T1" fmla="*/ 0 h 136"/>
                  <a:gd name="T2" fmla="*/ 0 w 397"/>
                  <a:gd name="T3" fmla="*/ 0 h 136"/>
                  <a:gd name="T4" fmla="*/ 0 w 397"/>
                  <a:gd name="T5" fmla="*/ 0 h 136"/>
                  <a:gd name="T6" fmla="*/ 0 w 397"/>
                  <a:gd name="T7" fmla="*/ 0 h 136"/>
                  <a:gd name="T8" fmla="*/ 0 w 397"/>
                  <a:gd name="T9" fmla="*/ 0 h 136"/>
                  <a:gd name="T10" fmla="*/ 0 w 397"/>
                  <a:gd name="T11" fmla="*/ 0 h 136"/>
                  <a:gd name="T12" fmla="*/ 0 w 397"/>
                  <a:gd name="T13" fmla="*/ 0 h 136"/>
                  <a:gd name="T14" fmla="*/ 0 w 397"/>
                  <a:gd name="T15" fmla="*/ 0 h 136"/>
                  <a:gd name="T16" fmla="*/ 0 w 397"/>
                  <a:gd name="T17" fmla="*/ 0 h 136"/>
                  <a:gd name="T18" fmla="*/ 0 w 397"/>
                  <a:gd name="T19" fmla="*/ 0 h 136"/>
                  <a:gd name="T20" fmla="*/ 0 w 397"/>
                  <a:gd name="T21" fmla="*/ 0 h 136"/>
                  <a:gd name="T22" fmla="*/ 0 w 397"/>
                  <a:gd name="T23" fmla="*/ 0 h 136"/>
                  <a:gd name="T24" fmla="*/ 0 w 397"/>
                  <a:gd name="T25" fmla="*/ 0 h 136"/>
                  <a:gd name="T26" fmla="*/ 0 w 397"/>
                  <a:gd name="T27" fmla="*/ 0 h 136"/>
                  <a:gd name="T28" fmla="*/ 0 w 397"/>
                  <a:gd name="T29" fmla="*/ 0 h 136"/>
                  <a:gd name="T30" fmla="*/ 0 w 397"/>
                  <a:gd name="T31" fmla="*/ 0 h 136"/>
                  <a:gd name="T32" fmla="*/ 0 w 397"/>
                  <a:gd name="T33" fmla="*/ 0 h 136"/>
                  <a:gd name="T34" fmla="*/ 0 w 397"/>
                  <a:gd name="T35" fmla="*/ 0 h 136"/>
                  <a:gd name="T36" fmla="*/ 0 w 397"/>
                  <a:gd name="T37" fmla="*/ 0 h 136"/>
                  <a:gd name="T38" fmla="*/ 0 w 397"/>
                  <a:gd name="T39" fmla="*/ 0 h 136"/>
                  <a:gd name="T40" fmla="*/ 0 w 397"/>
                  <a:gd name="T41" fmla="*/ 0 h 136"/>
                  <a:gd name="T42" fmla="*/ 0 w 397"/>
                  <a:gd name="T43" fmla="*/ 0 h 136"/>
                  <a:gd name="T44" fmla="*/ 0 w 397"/>
                  <a:gd name="T45" fmla="*/ 0 h 136"/>
                  <a:gd name="T46" fmla="*/ 0 w 397"/>
                  <a:gd name="T47" fmla="*/ 0 h 136"/>
                  <a:gd name="T48" fmla="*/ 0 w 397"/>
                  <a:gd name="T49" fmla="*/ 0 h 136"/>
                  <a:gd name="T50" fmla="*/ 0 w 397"/>
                  <a:gd name="T51" fmla="*/ 0 h 136"/>
                  <a:gd name="T52" fmla="*/ 0 w 397"/>
                  <a:gd name="T53" fmla="*/ 0 h 136"/>
                  <a:gd name="T54" fmla="*/ 0 w 397"/>
                  <a:gd name="T55" fmla="*/ 0 h 136"/>
                  <a:gd name="T56" fmla="*/ 0 w 397"/>
                  <a:gd name="T57" fmla="*/ 0 h 136"/>
                  <a:gd name="T58" fmla="*/ 0 w 397"/>
                  <a:gd name="T59" fmla="*/ 0 h 136"/>
                  <a:gd name="T60" fmla="*/ 0 w 397"/>
                  <a:gd name="T61" fmla="*/ 0 h 136"/>
                  <a:gd name="T62" fmla="*/ 0 w 397"/>
                  <a:gd name="T63" fmla="*/ 0 h 136"/>
                  <a:gd name="T64" fmla="*/ 0 w 397"/>
                  <a:gd name="T65" fmla="*/ 0 h 136"/>
                  <a:gd name="T66" fmla="*/ 0 w 397"/>
                  <a:gd name="T67" fmla="*/ 0 h 136"/>
                  <a:gd name="T68" fmla="*/ 0 w 397"/>
                  <a:gd name="T69" fmla="*/ 0 h 136"/>
                  <a:gd name="T70" fmla="*/ 0 w 397"/>
                  <a:gd name="T71" fmla="*/ 0 h 1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397"/>
                  <a:gd name="T109" fmla="*/ 0 h 136"/>
                  <a:gd name="T110" fmla="*/ 397 w 397"/>
                  <a:gd name="T111" fmla="*/ 136 h 1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397" h="136">
                    <a:moveTo>
                      <a:pt x="31" y="133"/>
                    </a:moveTo>
                    <a:lnTo>
                      <a:pt x="49" y="117"/>
                    </a:lnTo>
                    <a:lnTo>
                      <a:pt x="67" y="102"/>
                    </a:lnTo>
                    <a:lnTo>
                      <a:pt x="87" y="89"/>
                    </a:lnTo>
                    <a:lnTo>
                      <a:pt x="107" y="78"/>
                    </a:lnTo>
                    <a:lnTo>
                      <a:pt x="127" y="68"/>
                    </a:lnTo>
                    <a:lnTo>
                      <a:pt x="150" y="59"/>
                    </a:lnTo>
                    <a:lnTo>
                      <a:pt x="172" y="52"/>
                    </a:lnTo>
                    <a:lnTo>
                      <a:pt x="194" y="46"/>
                    </a:lnTo>
                    <a:lnTo>
                      <a:pt x="216" y="42"/>
                    </a:lnTo>
                    <a:lnTo>
                      <a:pt x="240" y="39"/>
                    </a:lnTo>
                    <a:lnTo>
                      <a:pt x="263" y="38"/>
                    </a:lnTo>
                    <a:lnTo>
                      <a:pt x="286" y="38"/>
                    </a:lnTo>
                    <a:lnTo>
                      <a:pt x="309" y="42"/>
                    </a:lnTo>
                    <a:lnTo>
                      <a:pt x="332" y="46"/>
                    </a:lnTo>
                    <a:lnTo>
                      <a:pt x="354" y="51"/>
                    </a:lnTo>
                    <a:lnTo>
                      <a:pt x="377" y="60"/>
                    </a:lnTo>
                    <a:lnTo>
                      <a:pt x="376" y="60"/>
                    </a:lnTo>
                    <a:lnTo>
                      <a:pt x="375" y="60"/>
                    </a:lnTo>
                    <a:lnTo>
                      <a:pt x="373" y="60"/>
                    </a:lnTo>
                    <a:lnTo>
                      <a:pt x="372" y="60"/>
                    </a:lnTo>
                    <a:lnTo>
                      <a:pt x="376" y="61"/>
                    </a:lnTo>
                    <a:lnTo>
                      <a:pt x="380" y="61"/>
                    </a:lnTo>
                    <a:lnTo>
                      <a:pt x="383" y="60"/>
                    </a:lnTo>
                    <a:lnTo>
                      <a:pt x="386" y="58"/>
                    </a:lnTo>
                    <a:lnTo>
                      <a:pt x="389" y="56"/>
                    </a:lnTo>
                    <a:lnTo>
                      <a:pt x="393" y="53"/>
                    </a:lnTo>
                    <a:lnTo>
                      <a:pt x="395" y="50"/>
                    </a:lnTo>
                    <a:lnTo>
                      <a:pt x="396" y="47"/>
                    </a:lnTo>
                    <a:lnTo>
                      <a:pt x="397" y="43"/>
                    </a:lnTo>
                    <a:lnTo>
                      <a:pt x="397" y="39"/>
                    </a:lnTo>
                    <a:lnTo>
                      <a:pt x="396" y="35"/>
                    </a:lnTo>
                    <a:lnTo>
                      <a:pt x="395" y="32"/>
                    </a:lnTo>
                    <a:lnTo>
                      <a:pt x="393" y="29"/>
                    </a:lnTo>
                    <a:lnTo>
                      <a:pt x="389" y="27"/>
                    </a:lnTo>
                    <a:lnTo>
                      <a:pt x="386" y="25"/>
                    </a:lnTo>
                    <a:lnTo>
                      <a:pt x="383" y="22"/>
                    </a:lnTo>
                    <a:lnTo>
                      <a:pt x="360" y="14"/>
                    </a:lnTo>
                    <a:lnTo>
                      <a:pt x="334" y="8"/>
                    </a:lnTo>
                    <a:lnTo>
                      <a:pt x="310" y="3"/>
                    </a:lnTo>
                    <a:lnTo>
                      <a:pt x="285" y="0"/>
                    </a:lnTo>
                    <a:lnTo>
                      <a:pt x="260" y="0"/>
                    </a:lnTo>
                    <a:lnTo>
                      <a:pt x="234" y="1"/>
                    </a:lnTo>
                    <a:lnTo>
                      <a:pt x="210" y="4"/>
                    </a:lnTo>
                    <a:lnTo>
                      <a:pt x="185" y="9"/>
                    </a:lnTo>
                    <a:lnTo>
                      <a:pt x="160" y="15"/>
                    </a:lnTo>
                    <a:lnTo>
                      <a:pt x="137" y="24"/>
                    </a:lnTo>
                    <a:lnTo>
                      <a:pt x="113" y="33"/>
                    </a:lnTo>
                    <a:lnTo>
                      <a:pt x="90" y="45"/>
                    </a:lnTo>
                    <a:lnTo>
                      <a:pt x="68" y="56"/>
                    </a:lnTo>
                    <a:lnTo>
                      <a:pt x="47" y="70"/>
                    </a:lnTo>
                    <a:lnTo>
                      <a:pt x="26" y="86"/>
                    </a:lnTo>
                    <a:lnTo>
                      <a:pt x="7" y="102"/>
                    </a:lnTo>
                    <a:lnTo>
                      <a:pt x="5" y="105"/>
                    </a:lnTo>
                    <a:lnTo>
                      <a:pt x="3" y="108"/>
                    </a:lnTo>
                    <a:lnTo>
                      <a:pt x="1" y="112"/>
                    </a:lnTo>
                    <a:lnTo>
                      <a:pt x="1" y="116"/>
                    </a:lnTo>
                    <a:lnTo>
                      <a:pt x="0" y="119"/>
                    </a:lnTo>
                    <a:lnTo>
                      <a:pt x="1" y="123"/>
                    </a:lnTo>
                    <a:lnTo>
                      <a:pt x="2" y="127"/>
                    </a:lnTo>
                    <a:lnTo>
                      <a:pt x="4" y="130"/>
                    </a:lnTo>
                    <a:lnTo>
                      <a:pt x="7" y="132"/>
                    </a:lnTo>
                    <a:lnTo>
                      <a:pt x="11" y="134"/>
                    </a:lnTo>
                    <a:lnTo>
                      <a:pt x="14" y="135"/>
                    </a:lnTo>
                    <a:lnTo>
                      <a:pt x="17" y="136"/>
                    </a:lnTo>
                    <a:lnTo>
                      <a:pt x="21" y="136"/>
                    </a:lnTo>
                    <a:lnTo>
                      <a:pt x="24" y="136"/>
                    </a:lnTo>
                    <a:lnTo>
                      <a:pt x="28" y="135"/>
                    </a:lnTo>
                    <a:lnTo>
                      <a:pt x="31" y="133"/>
                    </a:lnTo>
                    <a:close/>
                  </a:path>
                </a:pathLst>
              </a:custGeom>
              <a:solidFill>
                <a:srgbClr val="F78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3416" name="Freeform 186"/>
              <p:cNvSpPr>
                <a:spLocks/>
              </p:cNvSpPr>
              <p:nvPr/>
            </p:nvSpPr>
            <p:spPr bwMode="auto">
              <a:xfrm>
                <a:off x="4550" y="3481"/>
                <a:ext cx="33" cy="24"/>
              </a:xfrm>
              <a:custGeom>
                <a:avLst/>
                <a:gdLst>
                  <a:gd name="T0" fmla="*/ 0 w 491"/>
                  <a:gd name="T1" fmla="*/ 0 h 357"/>
                  <a:gd name="T2" fmla="*/ 0 w 491"/>
                  <a:gd name="T3" fmla="*/ 0 h 357"/>
                  <a:gd name="T4" fmla="*/ 0 w 491"/>
                  <a:gd name="T5" fmla="*/ 0 h 357"/>
                  <a:gd name="T6" fmla="*/ 0 w 491"/>
                  <a:gd name="T7" fmla="*/ 0 h 357"/>
                  <a:gd name="T8" fmla="*/ 0 w 491"/>
                  <a:gd name="T9" fmla="*/ 0 h 357"/>
                  <a:gd name="T10" fmla="*/ 0 w 491"/>
                  <a:gd name="T11" fmla="*/ 0 h 357"/>
                  <a:gd name="T12" fmla="*/ 0 w 491"/>
                  <a:gd name="T13" fmla="*/ 0 h 357"/>
                  <a:gd name="T14" fmla="*/ 0 w 491"/>
                  <a:gd name="T15" fmla="*/ 0 h 357"/>
                  <a:gd name="T16" fmla="*/ 0 w 491"/>
                  <a:gd name="T17" fmla="*/ 0 h 357"/>
                  <a:gd name="T18" fmla="*/ 0 w 491"/>
                  <a:gd name="T19" fmla="*/ 0 h 357"/>
                  <a:gd name="T20" fmla="*/ 0 w 491"/>
                  <a:gd name="T21" fmla="*/ 0 h 357"/>
                  <a:gd name="T22" fmla="*/ 0 w 491"/>
                  <a:gd name="T23" fmla="*/ 0 h 357"/>
                  <a:gd name="T24" fmla="*/ 0 w 491"/>
                  <a:gd name="T25" fmla="*/ 0 h 357"/>
                  <a:gd name="T26" fmla="*/ 0 w 491"/>
                  <a:gd name="T27" fmla="*/ 0 h 357"/>
                  <a:gd name="T28" fmla="*/ 0 w 491"/>
                  <a:gd name="T29" fmla="*/ 0 h 357"/>
                  <a:gd name="T30" fmla="*/ 0 w 491"/>
                  <a:gd name="T31" fmla="*/ 0 h 357"/>
                  <a:gd name="T32" fmla="*/ 0 w 491"/>
                  <a:gd name="T33" fmla="*/ 0 h 357"/>
                  <a:gd name="T34" fmla="*/ 0 w 491"/>
                  <a:gd name="T35" fmla="*/ 0 h 357"/>
                  <a:gd name="T36" fmla="*/ 0 w 491"/>
                  <a:gd name="T37" fmla="*/ 0 h 357"/>
                  <a:gd name="T38" fmla="*/ 0 w 491"/>
                  <a:gd name="T39" fmla="*/ 0 h 357"/>
                  <a:gd name="T40" fmla="*/ 0 w 491"/>
                  <a:gd name="T41" fmla="*/ 0 h 357"/>
                  <a:gd name="T42" fmla="*/ 0 w 491"/>
                  <a:gd name="T43" fmla="*/ 0 h 357"/>
                  <a:gd name="T44" fmla="*/ 0 w 491"/>
                  <a:gd name="T45" fmla="*/ 0 h 357"/>
                  <a:gd name="T46" fmla="*/ 0 w 491"/>
                  <a:gd name="T47" fmla="*/ 0 h 357"/>
                  <a:gd name="T48" fmla="*/ 0 w 491"/>
                  <a:gd name="T49" fmla="*/ 0 h 357"/>
                  <a:gd name="T50" fmla="*/ 0 w 491"/>
                  <a:gd name="T51" fmla="*/ 0 h 357"/>
                  <a:gd name="T52" fmla="*/ 0 w 491"/>
                  <a:gd name="T53" fmla="*/ 0 h 357"/>
                  <a:gd name="T54" fmla="*/ 0 w 491"/>
                  <a:gd name="T55" fmla="*/ 0 h 357"/>
                  <a:gd name="T56" fmla="*/ 0 w 491"/>
                  <a:gd name="T57" fmla="*/ 0 h 357"/>
                  <a:gd name="T58" fmla="*/ 0 w 491"/>
                  <a:gd name="T59" fmla="*/ 0 h 357"/>
                  <a:gd name="T60" fmla="*/ 0 w 491"/>
                  <a:gd name="T61" fmla="*/ 0 h 357"/>
                  <a:gd name="T62" fmla="*/ 0 w 491"/>
                  <a:gd name="T63" fmla="*/ 0 h 357"/>
                  <a:gd name="T64" fmla="*/ 0 w 491"/>
                  <a:gd name="T65" fmla="*/ 0 h 357"/>
                  <a:gd name="T66" fmla="*/ 0 w 491"/>
                  <a:gd name="T67" fmla="*/ 0 h 357"/>
                  <a:gd name="T68" fmla="*/ 0 w 491"/>
                  <a:gd name="T69" fmla="*/ 0 h 357"/>
                  <a:gd name="T70" fmla="*/ 0 w 491"/>
                  <a:gd name="T71" fmla="*/ 0 h 357"/>
                  <a:gd name="T72" fmla="*/ 0 w 491"/>
                  <a:gd name="T73" fmla="*/ 0 h 357"/>
                  <a:gd name="T74" fmla="*/ 0 w 491"/>
                  <a:gd name="T75" fmla="*/ 0 h 357"/>
                  <a:gd name="T76" fmla="*/ 0 w 491"/>
                  <a:gd name="T77" fmla="*/ 0 h 357"/>
                  <a:gd name="T78" fmla="*/ 0 w 491"/>
                  <a:gd name="T79" fmla="*/ 0 h 357"/>
                  <a:gd name="T80" fmla="*/ 0 w 491"/>
                  <a:gd name="T81" fmla="*/ 0 h 357"/>
                  <a:gd name="T82" fmla="*/ 0 w 491"/>
                  <a:gd name="T83" fmla="*/ 0 h 357"/>
                  <a:gd name="T84" fmla="*/ 0 w 491"/>
                  <a:gd name="T85" fmla="*/ 0 h 357"/>
                  <a:gd name="T86" fmla="*/ 0 w 491"/>
                  <a:gd name="T87" fmla="*/ 0 h 357"/>
                  <a:gd name="T88" fmla="*/ 0 w 491"/>
                  <a:gd name="T89" fmla="*/ 0 h 357"/>
                  <a:gd name="T90" fmla="*/ 0 w 491"/>
                  <a:gd name="T91" fmla="*/ 0 h 357"/>
                  <a:gd name="T92" fmla="*/ 0 w 491"/>
                  <a:gd name="T93" fmla="*/ 0 h 357"/>
                  <a:gd name="T94" fmla="*/ 0 w 491"/>
                  <a:gd name="T95" fmla="*/ 0 h 357"/>
                  <a:gd name="T96" fmla="*/ 0 w 491"/>
                  <a:gd name="T97" fmla="*/ 0 h 357"/>
                  <a:gd name="T98" fmla="*/ 0 w 491"/>
                  <a:gd name="T99" fmla="*/ 0 h 357"/>
                  <a:gd name="T100" fmla="*/ 0 w 491"/>
                  <a:gd name="T101" fmla="*/ 0 h 357"/>
                  <a:gd name="T102" fmla="*/ 0 w 491"/>
                  <a:gd name="T103" fmla="*/ 0 h 357"/>
                  <a:gd name="T104" fmla="*/ 0 w 491"/>
                  <a:gd name="T105" fmla="*/ 0 h 357"/>
                  <a:gd name="T106" fmla="*/ 0 w 491"/>
                  <a:gd name="T107" fmla="*/ 0 h 357"/>
                  <a:gd name="T108" fmla="*/ 0 w 491"/>
                  <a:gd name="T109" fmla="*/ 0 h 357"/>
                  <a:gd name="T110" fmla="*/ 0 w 491"/>
                  <a:gd name="T111" fmla="*/ 0 h 357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491"/>
                  <a:gd name="T169" fmla="*/ 0 h 357"/>
                  <a:gd name="T170" fmla="*/ 491 w 491"/>
                  <a:gd name="T171" fmla="*/ 357 h 357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491" h="357">
                    <a:moveTo>
                      <a:pt x="479" y="22"/>
                    </a:moveTo>
                    <a:lnTo>
                      <a:pt x="457" y="15"/>
                    </a:lnTo>
                    <a:lnTo>
                      <a:pt x="437" y="9"/>
                    </a:lnTo>
                    <a:lnTo>
                      <a:pt x="416" y="4"/>
                    </a:lnTo>
                    <a:lnTo>
                      <a:pt x="396" y="1"/>
                    </a:lnTo>
                    <a:lnTo>
                      <a:pt x="375" y="0"/>
                    </a:lnTo>
                    <a:lnTo>
                      <a:pt x="354" y="0"/>
                    </a:lnTo>
                    <a:lnTo>
                      <a:pt x="334" y="1"/>
                    </a:lnTo>
                    <a:lnTo>
                      <a:pt x="314" y="4"/>
                    </a:lnTo>
                    <a:lnTo>
                      <a:pt x="294" y="9"/>
                    </a:lnTo>
                    <a:lnTo>
                      <a:pt x="274" y="14"/>
                    </a:lnTo>
                    <a:lnTo>
                      <a:pt x="255" y="20"/>
                    </a:lnTo>
                    <a:lnTo>
                      <a:pt x="236" y="29"/>
                    </a:lnTo>
                    <a:lnTo>
                      <a:pt x="218" y="37"/>
                    </a:lnTo>
                    <a:lnTo>
                      <a:pt x="200" y="47"/>
                    </a:lnTo>
                    <a:lnTo>
                      <a:pt x="183" y="59"/>
                    </a:lnTo>
                    <a:lnTo>
                      <a:pt x="166" y="70"/>
                    </a:lnTo>
                    <a:lnTo>
                      <a:pt x="149" y="83"/>
                    </a:lnTo>
                    <a:lnTo>
                      <a:pt x="133" y="97"/>
                    </a:lnTo>
                    <a:lnTo>
                      <a:pt x="118" y="111"/>
                    </a:lnTo>
                    <a:lnTo>
                      <a:pt x="103" y="127"/>
                    </a:lnTo>
                    <a:lnTo>
                      <a:pt x="90" y="142"/>
                    </a:lnTo>
                    <a:lnTo>
                      <a:pt x="76" y="158"/>
                    </a:lnTo>
                    <a:lnTo>
                      <a:pt x="65" y="176"/>
                    </a:lnTo>
                    <a:lnTo>
                      <a:pt x="54" y="193"/>
                    </a:lnTo>
                    <a:lnTo>
                      <a:pt x="44" y="213"/>
                    </a:lnTo>
                    <a:lnTo>
                      <a:pt x="34" y="231"/>
                    </a:lnTo>
                    <a:lnTo>
                      <a:pt x="25" y="250"/>
                    </a:lnTo>
                    <a:lnTo>
                      <a:pt x="18" y="270"/>
                    </a:lnTo>
                    <a:lnTo>
                      <a:pt x="13" y="289"/>
                    </a:lnTo>
                    <a:lnTo>
                      <a:pt x="7" y="309"/>
                    </a:lnTo>
                    <a:lnTo>
                      <a:pt x="3" y="329"/>
                    </a:lnTo>
                    <a:lnTo>
                      <a:pt x="0" y="349"/>
                    </a:lnTo>
                    <a:lnTo>
                      <a:pt x="3" y="348"/>
                    </a:lnTo>
                    <a:lnTo>
                      <a:pt x="5" y="347"/>
                    </a:lnTo>
                    <a:lnTo>
                      <a:pt x="7" y="346"/>
                    </a:lnTo>
                    <a:lnTo>
                      <a:pt x="10" y="345"/>
                    </a:lnTo>
                    <a:lnTo>
                      <a:pt x="12" y="344"/>
                    </a:lnTo>
                    <a:lnTo>
                      <a:pt x="14" y="343"/>
                    </a:lnTo>
                    <a:lnTo>
                      <a:pt x="16" y="342"/>
                    </a:lnTo>
                    <a:lnTo>
                      <a:pt x="19" y="341"/>
                    </a:lnTo>
                    <a:lnTo>
                      <a:pt x="19" y="345"/>
                    </a:lnTo>
                    <a:lnTo>
                      <a:pt x="21" y="348"/>
                    </a:lnTo>
                    <a:lnTo>
                      <a:pt x="23" y="351"/>
                    </a:lnTo>
                    <a:lnTo>
                      <a:pt x="27" y="353"/>
                    </a:lnTo>
                    <a:lnTo>
                      <a:pt x="30" y="355"/>
                    </a:lnTo>
                    <a:lnTo>
                      <a:pt x="33" y="356"/>
                    </a:lnTo>
                    <a:lnTo>
                      <a:pt x="37" y="356"/>
                    </a:lnTo>
                    <a:lnTo>
                      <a:pt x="40" y="356"/>
                    </a:lnTo>
                    <a:lnTo>
                      <a:pt x="45" y="355"/>
                    </a:lnTo>
                    <a:lnTo>
                      <a:pt x="48" y="353"/>
                    </a:lnTo>
                    <a:lnTo>
                      <a:pt x="50" y="351"/>
                    </a:lnTo>
                    <a:lnTo>
                      <a:pt x="52" y="347"/>
                    </a:lnTo>
                    <a:lnTo>
                      <a:pt x="54" y="344"/>
                    </a:lnTo>
                    <a:lnTo>
                      <a:pt x="55" y="341"/>
                    </a:lnTo>
                    <a:lnTo>
                      <a:pt x="56" y="337"/>
                    </a:lnTo>
                    <a:lnTo>
                      <a:pt x="55" y="334"/>
                    </a:lnTo>
                    <a:lnTo>
                      <a:pt x="53" y="336"/>
                    </a:lnTo>
                    <a:lnTo>
                      <a:pt x="51" y="339"/>
                    </a:lnTo>
                    <a:lnTo>
                      <a:pt x="49" y="342"/>
                    </a:lnTo>
                    <a:lnTo>
                      <a:pt x="47" y="345"/>
                    </a:lnTo>
                    <a:lnTo>
                      <a:pt x="45" y="348"/>
                    </a:lnTo>
                    <a:lnTo>
                      <a:pt x="42" y="351"/>
                    </a:lnTo>
                    <a:lnTo>
                      <a:pt x="39" y="354"/>
                    </a:lnTo>
                    <a:lnTo>
                      <a:pt x="37" y="357"/>
                    </a:lnTo>
                    <a:lnTo>
                      <a:pt x="39" y="338"/>
                    </a:lnTo>
                    <a:lnTo>
                      <a:pt x="44" y="319"/>
                    </a:lnTo>
                    <a:lnTo>
                      <a:pt x="48" y="301"/>
                    </a:lnTo>
                    <a:lnTo>
                      <a:pt x="53" y="283"/>
                    </a:lnTo>
                    <a:lnTo>
                      <a:pt x="59" y="266"/>
                    </a:lnTo>
                    <a:lnTo>
                      <a:pt x="67" y="249"/>
                    </a:lnTo>
                    <a:lnTo>
                      <a:pt x="75" y="232"/>
                    </a:lnTo>
                    <a:lnTo>
                      <a:pt x="85" y="216"/>
                    </a:lnTo>
                    <a:lnTo>
                      <a:pt x="94" y="200"/>
                    </a:lnTo>
                    <a:lnTo>
                      <a:pt x="105" y="185"/>
                    </a:lnTo>
                    <a:lnTo>
                      <a:pt x="117" y="169"/>
                    </a:lnTo>
                    <a:lnTo>
                      <a:pt x="129" y="155"/>
                    </a:lnTo>
                    <a:lnTo>
                      <a:pt x="142" y="141"/>
                    </a:lnTo>
                    <a:lnTo>
                      <a:pt x="156" y="128"/>
                    </a:lnTo>
                    <a:lnTo>
                      <a:pt x="170" y="114"/>
                    </a:lnTo>
                    <a:lnTo>
                      <a:pt x="185" y="101"/>
                    </a:lnTo>
                    <a:lnTo>
                      <a:pt x="200" y="90"/>
                    </a:lnTo>
                    <a:lnTo>
                      <a:pt x="215" y="80"/>
                    </a:lnTo>
                    <a:lnTo>
                      <a:pt x="231" y="70"/>
                    </a:lnTo>
                    <a:lnTo>
                      <a:pt x="248" y="62"/>
                    </a:lnTo>
                    <a:lnTo>
                      <a:pt x="265" y="54"/>
                    </a:lnTo>
                    <a:lnTo>
                      <a:pt x="283" y="49"/>
                    </a:lnTo>
                    <a:lnTo>
                      <a:pt x="301" y="44"/>
                    </a:lnTo>
                    <a:lnTo>
                      <a:pt x="319" y="41"/>
                    </a:lnTo>
                    <a:lnTo>
                      <a:pt x="337" y="38"/>
                    </a:lnTo>
                    <a:lnTo>
                      <a:pt x="357" y="37"/>
                    </a:lnTo>
                    <a:lnTo>
                      <a:pt x="375" y="37"/>
                    </a:lnTo>
                    <a:lnTo>
                      <a:pt x="394" y="38"/>
                    </a:lnTo>
                    <a:lnTo>
                      <a:pt x="412" y="42"/>
                    </a:lnTo>
                    <a:lnTo>
                      <a:pt x="431" y="46"/>
                    </a:lnTo>
                    <a:lnTo>
                      <a:pt x="449" y="52"/>
                    </a:lnTo>
                    <a:lnTo>
                      <a:pt x="466" y="59"/>
                    </a:lnTo>
                    <a:lnTo>
                      <a:pt x="470" y="60"/>
                    </a:lnTo>
                    <a:lnTo>
                      <a:pt x="473" y="60"/>
                    </a:lnTo>
                    <a:lnTo>
                      <a:pt x="477" y="60"/>
                    </a:lnTo>
                    <a:lnTo>
                      <a:pt x="481" y="59"/>
                    </a:lnTo>
                    <a:lnTo>
                      <a:pt x="484" y="56"/>
                    </a:lnTo>
                    <a:lnTo>
                      <a:pt x="486" y="53"/>
                    </a:lnTo>
                    <a:lnTo>
                      <a:pt x="488" y="51"/>
                    </a:lnTo>
                    <a:lnTo>
                      <a:pt x="490" y="47"/>
                    </a:lnTo>
                    <a:lnTo>
                      <a:pt x="491" y="44"/>
                    </a:lnTo>
                    <a:lnTo>
                      <a:pt x="491" y="39"/>
                    </a:lnTo>
                    <a:lnTo>
                      <a:pt x="490" y="36"/>
                    </a:lnTo>
                    <a:lnTo>
                      <a:pt x="489" y="33"/>
                    </a:lnTo>
                    <a:lnTo>
                      <a:pt x="488" y="30"/>
                    </a:lnTo>
                    <a:lnTo>
                      <a:pt x="485" y="27"/>
                    </a:lnTo>
                    <a:lnTo>
                      <a:pt x="482" y="25"/>
                    </a:lnTo>
                    <a:lnTo>
                      <a:pt x="479" y="22"/>
                    </a:ln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3417" name="Freeform 187"/>
              <p:cNvSpPr>
                <a:spLocks/>
              </p:cNvSpPr>
              <p:nvPr/>
            </p:nvSpPr>
            <p:spPr bwMode="auto">
              <a:xfrm>
                <a:off x="4685" y="3453"/>
                <a:ext cx="33" cy="13"/>
              </a:xfrm>
              <a:custGeom>
                <a:avLst/>
                <a:gdLst>
                  <a:gd name="T0" fmla="*/ 0 w 504"/>
                  <a:gd name="T1" fmla="*/ 0 h 199"/>
                  <a:gd name="T2" fmla="*/ 0 w 504"/>
                  <a:gd name="T3" fmla="*/ 0 h 199"/>
                  <a:gd name="T4" fmla="*/ 0 w 504"/>
                  <a:gd name="T5" fmla="*/ 0 h 199"/>
                  <a:gd name="T6" fmla="*/ 0 w 504"/>
                  <a:gd name="T7" fmla="*/ 0 h 199"/>
                  <a:gd name="T8" fmla="*/ 0 w 504"/>
                  <a:gd name="T9" fmla="*/ 0 h 199"/>
                  <a:gd name="T10" fmla="*/ 0 w 504"/>
                  <a:gd name="T11" fmla="*/ 0 h 199"/>
                  <a:gd name="T12" fmla="*/ 0 w 504"/>
                  <a:gd name="T13" fmla="*/ 0 h 199"/>
                  <a:gd name="T14" fmla="*/ 0 w 504"/>
                  <a:gd name="T15" fmla="*/ 0 h 199"/>
                  <a:gd name="T16" fmla="*/ 0 w 504"/>
                  <a:gd name="T17" fmla="*/ 0 h 199"/>
                  <a:gd name="T18" fmla="*/ 0 w 504"/>
                  <a:gd name="T19" fmla="*/ 0 h 199"/>
                  <a:gd name="T20" fmla="*/ 0 w 504"/>
                  <a:gd name="T21" fmla="*/ 0 h 199"/>
                  <a:gd name="T22" fmla="*/ 0 w 504"/>
                  <a:gd name="T23" fmla="*/ 0 h 199"/>
                  <a:gd name="T24" fmla="*/ 0 w 504"/>
                  <a:gd name="T25" fmla="*/ 0 h 199"/>
                  <a:gd name="T26" fmla="*/ 0 w 504"/>
                  <a:gd name="T27" fmla="*/ 0 h 199"/>
                  <a:gd name="T28" fmla="*/ 0 w 504"/>
                  <a:gd name="T29" fmla="*/ 0 h 199"/>
                  <a:gd name="T30" fmla="*/ 0 w 504"/>
                  <a:gd name="T31" fmla="*/ 0 h 199"/>
                  <a:gd name="T32" fmla="*/ 0 w 504"/>
                  <a:gd name="T33" fmla="*/ 0 h 199"/>
                  <a:gd name="T34" fmla="*/ 0 w 504"/>
                  <a:gd name="T35" fmla="*/ 0 h 199"/>
                  <a:gd name="T36" fmla="*/ 0 w 504"/>
                  <a:gd name="T37" fmla="*/ 0 h 199"/>
                  <a:gd name="T38" fmla="*/ 0 w 504"/>
                  <a:gd name="T39" fmla="*/ 0 h 199"/>
                  <a:gd name="T40" fmla="*/ 0 w 504"/>
                  <a:gd name="T41" fmla="*/ 0 h 199"/>
                  <a:gd name="T42" fmla="*/ 0 w 504"/>
                  <a:gd name="T43" fmla="*/ 0 h 199"/>
                  <a:gd name="T44" fmla="*/ 0 w 504"/>
                  <a:gd name="T45" fmla="*/ 0 h 199"/>
                  <a:gd name="T46" fmla="*/ 0 w 504"/>
                  <a:gd name="T47" fmla="*/ 0 h 199"/>
                  <a:gd name="T48" fmla="*/ 0 w 504"/>
                  <a:gd name="T49" fmla="*/ 0 h 199"/>
                  <a:gd name="T50" fmla="*/ 0 w 504"/>
                  <a:gd name="T51" fmla="*/ 0 h 199"/>
                  <a:gd name="T52" fmla="*/ 0 w 504"/>
                  <a:gd name="T53" fmla="*/ 0 h 199"/>
                  <a:gd name="T54" fmla="*/ 0 w 504"/>
                  <a:gd name="T55" fmla="*/ 0 h 199"/>
                  <a:gd name="T56" fmla="*/ 0 w 504"/>
                  <a:gd name="T57" fmla="*/ 0 h 199"/>
                  <a:gd name="T58" fmla="*/ 0 w 504"/>
                  <a:gd name="T59" fmla="*/ 0 h 199"/>
                  <a:gd name="T60" fmla="*/ 0 w 504"/>
                  <a:gd name="T61" fmla="*/ 0 h 199"/>
                  <a:gd name="T62" fmla="*/ 0 w 504"/>
                  <a:gd name="T63" fmla="*/ 0 h 199"/>
                  <a:gd name="T64" fmla="*/ 0 w 504"/>
                  <a:gd name="T65" fmla="*/ 0 h 199"/>
                  <a:gd name="T66" fmla="*/ 0 w 504"/>
                  <a:gd name="T67" fmla="*/ 0 h 199"/>
                  <a:gd name="T68" fmla="*/ 0 w 504"/>
                  <a:gd name="T69" fmla="*/ 0 h 199"/>
                  <a:gd name="T70" fmla="*/ 0 w 504"/>
                  <a:gd name="T71" fmla="*/ 0 h 199"/>
                  <a:gd name="T72" fmla="*/ 0 w 504"/>
                  <a:gd name="T73" fmla="*/ 0 h 199"/>
                  <a:gd name="T74" fmla="*/ 0 w 504"/>
                  <a:gd name="T75" fmla="*/ 0 h 199"/>
                  <a:gd name="T76" fmla="*/ 0 w 504"/>
                  <a:gd name="T77" fmla="*/ 0 h 199"/>
                  <a:gd name="T78" fmla="*/ 0 w 504"/>
                  <a:gd name="T79" fmla="*/ 0 h 199"/>
                  <a:gd name="T80" fmla="*/ 0 w 504"/>
                  <a:gd name="T81" fmla="*/ 0 h 199"/>
                  <a:gd name="T82" fmla="*/ 0 w 504"/>
                  <a:gd name="T83" fmla="*/ 0 h 199"/>
                  <a:gd name="T84" fmla="*/ 0 w 504"/>
                  <a:gd name="T85" fmla="*/ 0 h 199"/>
                  <a:gd name="T86" fmla="*/ 0 w 504"/>
                  <a:gd name="T87" fmla="*/ 0 h 199"/>
                  <a:gd name="T88" fmla="*/ 0 w 504"/>
                  <a:gd name="T89" fmla="*/ 0 h 199"/>
                  <a:gd name="T90" fmla="*/ 0 w 504"/>
                  <a:gd name="T91" fmla="*/ 0 h 199"/>
                  <a:gd name="T92" fmla="*/ 0 w 504"/>
                  <a:gd name="T93" fmla="*/ 0 h 199"/>
                  <a:gd name="T94" fmla="*/ 0 w 504"/>
                  <a:gd name="T95" fmla="*/ 0 h 199"/>
                  <a:gd name="T96" fmla="*/ 0 w 504"/>
                  <a:gd name="T97" fmla="*/ 0 h 199"/>
                  <a:gd name="T98" fmla="*/ 0 w 504"/>
                  <a:gd name="T99" fmla="*/ 0 h 199"/>
                  <a:gd name="T100" fmla="*/ 0 w 504"/>
                  <a:gd name="T101" fmla="*/ 0 h 199"/>
                  <a:gd name="T102" fmla="*/ 0 w 504"/>
                  <a:gd name="T103" fmla="*/ 0 h 199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504"/>
                  <a:gd name="T157" fmla="*/ 0 h 199"/>
                  <a:gd name="T158" fmla="*/ 504 w 504"/>
                  <a:gd name="T159" fmla="*/ 199 h 199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504" h="199">
                    <a:moveTo>
                      <a:pt x="36" y="149"/>
                    </a:moveTo>
                    <a:lnTo>
                      <a:pt x="45" y="132"/>
                    </a:lnTo>
                    <a:lnTo>
                      <a:pt x="57" y="116"/>
                    </a:lnTo>
                    <a:lnTo>
                      <a:pt x="69" y="103"/>
                    </a:lnTo>
                    <a:lnTo>
                      <a:pt x="83" y="91"/>
                    </a:lnTo>
                    <a:lnTo>
                      <a:pt x="98" y="80"/>
                    </a:lnTo>
                    <a:lnTo>
                      <a:pt x="114" y="71"/>
                    </a:lnTo>
                    <a:lnTo>
                      <a:pt x="130" y="63"/>
                    </a:lnTo>
                    <a:lnTo>
                      <a:pt x="148" y="57"/>
                    </a:lnTo>
                    <a:lnTo>
                      <a:pt x="166" y="52"/>
                    </a:lnTo>
                    <a:lnTo>
                      <a:pt x="184" y="47"/>
                    </a:lnTo>
                    <a:lnTo>
                      <a:pt x="203" y="44"/>
                    </a:lnTo>
                    <a:lnTo>
                      <a:pt x="222" y="43"/>
                    </a:lnTo>
                    <a:lnTo>
                      <a:pt x="241" y="42"/>
                    </a:lnTo>
                    <a:lnTo>
                      <a:pt x="260" y="41"/>
                    </a:lnTo>
                    <a:lnTo>
                      <a:pt x="278" y="42"/>
                    </a:lnTo>
                    <a:lnTo>
                      <a:pt x="296" y="43"/>
                    </a:lnTo>
                    <a:lnTo>
                      <a:pt x="311" y="45"/>
                    </a:lnTo>
                    <a:lnTo>
                      <a:pt x="326" y="48"/>
                    </a:lnTo>
                    <a:lnTo>
                      <a:pt x="340" y="53"/>
                    </a:lnTo>
                    <a:lnTo>
                      <a:pt x="353" y="58"/>
                    </a:lnTo>
                    <a:lnTo>
                      <a:pt x="365" y="64"/>
                    </a:lnTo>
                    <a:lnTo>
                      <a:pt x="377" y="73"/>
                    </a:lnTo>
                    <a:lnTo>
                      <a:pt x="389" y="80"/>
                    </a:lnTo>
                    <a:lnTo>
                      <a:pt x="400" y="90"/>
                    </a:lnTo>
                    <a:lnTo>
                      <a:pt x="410" y="100"/>
                    </a:lnTo>
                    <a:lnTo>
                      <a:pt x="421" y="111"/>
                    </a:lnTo>
                    <a:lnTo>
                      <a:pt x="429" y="122"/>
                    </a:lnTo>
                    <a:lnTo>
                      <a:pt x="439" y="133"/>
                    </a:lnTo>
                    <a:lnTo>
                      <a:pt x="446" y="146"/>
                    </a:lnTo>
                    <a:lnTo>
                      <a:pt x="455" y="159"/>
                    </a:lnTo>
                    <a:lnTo>
                      <a:pt x="461" y="172"/>
                    </a:lnTo>
                    <a:lnTo>
                      <a:pt x="467" y="184"/>
                    </a:lnTo>
                    <a:lnTo>
                      <a:pt x="469" y="189"/>
                    </a:lnTo>
                    <a:lnTo>
                      <a:pt x="471" y="192"/>
                    </a:lnTo>
                    <a:lnTo>
                      <a:pt x="474" y="194"/>
                    </a:lnTo>
                    <a:lnTo>
                      <a:pt x="476" y="196"/>
                    </a:lnTo>
                    <a:lnTo>
                      <a:pt x="479" y="197"/>
                    </a:lnTo>
                    <a:lnTo>
                      <a:pt x="483" y="198"/>
                    </a:lnTo>
                    <a:lnTo>
                      <a:pt x="486" y="199"/>
                    </a:lnTo>
                    <a:lnTo>
                      <a:pt x="491" y="198"/>
                    </a:lnTo>
                    <a:lnTo>
                      <a:pt x="494" y="197"/>
                    </a:lnTo>
                    <a:lnTo>
                      <a:pt x="497" y="195"/>
                    </a:lnTo>
                    <a:lnTo>
                      <a:pt x="500" y="192"/>
                    </a:lnTo>
                    <a:lnTo>
                      <a:pt x="502" y="189"/>
                    </a:lnTo>
                    <a:lnTo>
                      <a:pt x="503" y="185"/>
                    </a:lnTo>
                    <a:lnTo>
                      <a:pt x="504" y="182"/>
                    </a:lnTo>
                    <a:lnTo>
                      <a:pt x="504" y="178"/>
                    </a:lnTo>
                    <a:lnTo>
                      <a:pt x="504" y="175"/>
                    </a:lnTo>
                    <a:lnTo>
                      <a:pt x="497" y="155"/>
                    </a:lnTo>
                    <a:lnTo>
                      <a:pt x="489" y="137"/>
                    </a:lnTo>
                    <a:lnTo>
                      <a:pt x="478" y="120"/>
                    </a:lnTo>
                    <a:lnTo>
                      <a:pt x="466" y="104"/>
                    </a:lnTo>
                    <a:lnTo>
                      <a:pt x="452" y="89"/>
                    </a:lnTo>
                    <a:lnTo>
                      <a:pt x="439" y="75"/>
                    </a:lnTo>
                    <a:lnTo>
                      <a:pt x="423" y="62"/>
                    </a:lnTo>
                    <a:lnTo>
                      <a:pt x="407" y="51"/>
                    </a:lnTo>
                    <a:lnTo>
                      <a:pt x="395" y="42"/>
                    </a:lnTo>
                    <a:lnTo>
                      <a:pt x="382" y="35"/>
                    </a:lnTo>
                    <a:lnTo>
                      <a:pt x="370" y="27"/>
                    </a:lnTo>
                    <a:lnTo>
                      <a:pt x="357" y="22"/>
                    </a:lnTo>
                    <a:lnTo>
                      <a:pt x="343" y="17"/>
                    </a:lnTo>
                    <a:lnTo>
                      <a:pt x="329" y="12"/>
                    </a:lnTo>
                    <a:lnTo>
                      <a:pt x="316" y="8"/>
                    </a:lnTo>
                    <a:lnTo>
                      <a:pt x="302" y="5"/>
                    </a:lnTo>
                    <a:lnTo>
                      <a:pt x="287" y="3"/>
                    </a:lnTo>
                    <a:lnTo>
                      <a:pt x="273" y="1"/>
                    </a:lnTo>
                    <a:lnTo>
                      <a:pt x="258" y="0"/>
                    </a:lnTo>
                    <a:lnTo>
                      <a:pt x="243" y="0"/>
                    </a:lnTo>
                    <a:lnTo>
                      <a:pt x="230" y="0"/>
                    </a:lnTo>
                    <a:lnTo>
                      <a:pt x="215" y="1"/>
                    </a:lnTo>
                    <a:lnTo>
                      <a:pt x="200" y="3"/>
                    </a:lnTo>
                    <a:lnTo>
                      <a:pt x="186" y="5"/>
                    </a:lnTo>
                    <a:lnTo>
                      <a:pt x="172" y="8"/>
                    </a:lnTo>
                    <a:lnTo>
                      <a:pt x="157" y="11"/>
                    </a:lnTo>
                    <a:lnTo>
                      <a:pt x="144" y="16"/>
                    </a:lnTo>
                    <a:lnTo>
                      <a:pt x="131" y="21"/>
                    </a:lnTo>
                    <a:lnTo>
                      <a:pt x="117" y="27"/>
                    </a:lnTo>
                    <a:lnTo>
                      <a:pt x="104" y="34"/>
                    </a:lnTo>
                    <a:lnTo>
                      <a:pt x="92" y="40"/>
                    </a:lnTo>
                    <a:lnTo>
                      <a:pt x="80" y="47"/>
                    </a:lnTo>
                    <a:lnTo>
                      <a:pt x="68" y="56"/>
                    </a:lnTo>
                    <a:lnTo>
                      <a:pt x="58" y="65"/>
                    </a:lnTo>
                    <a:lnTo>
                      <a:pt x="47" y="75"/>
                    </a:lnTo>
                    <a:lnTo>
                      <a:pt x="36" y="85"/>
                    </a:lnTo>
                    <a:lnTo>
                      <a:pt x="27" y="96"/>
                    </a:lnTo>
                    <a:lnTo>
                      <a:pt x="18" y="107"/>
                    </a:lnTo>
                    <a:lnTo>
                      <a:pt x="10" y="120"/>
                    </a:lnTo>
                    <a:lnTo>
                      <a:pt x="3" y="132"/>
                    </a:lnTo>
                    <a:lnTo>
                      <a:pt x="1" y="135"/>
                    </a:lnTo>
                    <a:lnTo>
                      <a:pt x="0" y="140"/>
                    </a:lnTo>
                    <a:lnTo>
                      <a:pt x="0" y="143"/>
                    </a:lnTo>
                    <a:lnTo>
                      <a:pt x="1" y="147"/>
                    </a:lnTo>
                    <a:lnTo>
                      <a:pt x="3" y="150"/>
                    </a:lnTo>
                    <a:lnTo>
                      <a:pt x="5" y="154"/>
                    </a:lnTo>
                    <a:lnTo>
                      <a:pt x="8" y="156"/>
                    </a:lnTo>
                    <a:lnTo>
                      <a:pt x="11" y="158"/>
                    </a:lnTo>
                    <a:lnTo>
                      <a:pt x="14" y="160"/>
                    </a:lnTo>
                    <a:lnTo>
                      <a:pt x="18" y="160"/>
                    </a:lnTo>
                    <a:lnTo>
                      <a:pt x="22" y="160"/>
                    </a:lnTo>
                    <a:lnTo>
                      <a:pt x="25" y="159"/>
                    </a:lnTo>
                    <a:lnTo>
                      <a:pt x="28" y="158"/>
                    </a:lnTo>
                    <a:lnTo>
                      <a:pt x="31" y="156"/>
                    </a:lnTo>
                    <a:lnTo>
                      <a:pt x="34" y="152"/>
                    </a:lnTo>
                    <a:lnTo>
                      <a:pt x="36" y="149"/>
                    </a:ln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3418" name="Freeform 188"/>
              <p:cNvSpPr>
                <a:spLocks/>
              </p:cNvSpPr>
              <p:nvPr/>
            </p:nvSpPr>
            <p:spPr bwMode="auto">
              <a:xfrm>
                <a:off x="4583" y="3883"/>
                <a:ext cx="7" cy="16"/>
              </a:xfrm>
              <a:custGeom>
                <a:avLst/>
                <a:gdLst>
                  <a:gd name="T0" fmla="*/ 0 w 106"/>
                  <a:gd name="T1" fmla="*/ 0 h 248"/>
                  <a:gd name="T2" fmla="*/ 0 w 106"/>
                  <a:gd name="T3" fmla="*/ 0 h 248"/>
                  <a:gd name="T4" fmla="*/ 0 w 106"/>
                  <a:gd name="T5" fmla="*/ 0 h 248"/>
                  <a:gd name="T6" fmla="*/ 0 w 106"/>
                  <a:gd name="T7" fmla="*/ 0 h 248"/>
                  <a:gd name="T8" fmla="*/ 0 w 106"/>
                  <a:gd name="T9" fmla="*/ 0 h 2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"/>
                  <a:gd name="T16" fmla="*/ 0 h 248"/>
                  <a:gd name="T17" fmla="*/ 106 w 106"/>
                  <a:gd name="T18" fmla="*/ 248 h 2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" h="248">
                    <a:moveTo>
                      <a:pt x="106" y="99"/>
                    </a:moveTo>
                    <a:lnTo>
                      <a:pt x="0" y="0"/>
                    </a:lnTo>
                    <a:lnTo>
                      <a:pt x="0" y="150"/>
                    </a:lnTo>
                    <a:lnTo>
                      <a:pt x="106" y="248"/>
                    </a:lnTo>
                    <a:lnTo>
                      <a:pt x="106" y="99"/>
                    </a:lnTo>
                    <a:close/>
                  </a:path>
                </a:pathLst>
              </a:custGeom>
              <a:solidFill>
                <a:srgbClr val="A0A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3419" name="Freeform 189"/>
              <p:cNvSpPr>
                <a:spLocks/>
              </p:cNvSpPr>
              <p:nvPr/>
            </p:nvSpPr>
            <p:spPr bwMode="auto">
              <a:xfrm>
                <a:off x="4583" y="3883"/>
                <a:ext cx="21" cy="6"/>
              </a:xfrm>
              <a:custGeom>
                <a:avLst/>
                <a:gdLst>
                  <a:gd name="T0" fmla="*/ 0 w 325"/>
                  <a:gd name="T1" fmla="*/ 0 h 91"/>
                  <a:gd name="T2" fmla="*/ 0 w 325"/>
                  <a:gd name="T3" fmla="*/ 0 h 91"/>
                  <a:gd name="T4" fmla="*/ 0 w 325"/>
                  <a:gd name="T5" fmla="*/ 0 h 91"/>
                  <a:gd name="T6" fmla="*/ 0 w 325"/>
                  <a:gd name="T7" fmla="*/ 0 h 91"/>
                  <a:gd name="T8" fmla="*/ 0 w 325"/>
                  <a:gd name="T9" fmla="*/ 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5"/>
                  <a:gd name="T16" fmla="*/ 0 h 91"/>
                  <a:gd name="T17" fmla="*/ 325 w 325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5" h="91">
                    <a:moveTo>
                      <a:pt x="216" y="0"/>
                    </a:moveTo>
                    <a:lnTo>
                      <a:pt x="0" y="0"/>
                    </a:lnTo>
                    <a:lnTo>
                      <a:pt x="100" y="91"/>
                    </a:lnTo>
                    <a:lnTo>
                      <a:pt x="325" y="91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3420" name="Freeform 190"/>
              <p:cNvSpPr>
                <a:spLocks/>
              </p:cNvSpPr>
              <p:nvPr/>
            </p:nvSpPr>
            <p:spPr bwMode="auto">
              <a:xfrm>
                <a:off x="4599" y="3883"/>
                <a:ext cx="22" cy="6"/>
              </a:xfrm>
              <a:custGeom>
                <a:avLst/>
                <a:gdLst>
                  <a:gd name="T0" fmla="*/ 0 w 321"/>
                  <a:gd name="T1" fmla="*/ 0 h 91"/>
                  <a:gd name="T2" fmla="*/ 0 w 321"/>
                  <a:gd name="T3" fmla="*/ 0 h 91"/>
                  <a:gd name="T4" fmla="*/ 0 w 321"/>
                  <a:gd name="T5" fmla="*/ 0 h 91"/>
                  <a:gd name="T6" fmla="*/ 0 w 321"/>
                  <a:gd name="T7" fmla="*/ 0 h 91"/>
                  <a:gd name="T8" fmla="*/ 0 w 321"/>
                  <a:gd name="T9" fmla="*/ 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1"/>
                  <a:gd name="T16" fmla="*/ 0 h 91"/>
                  <a:gd name="T17" fmla="*/ 321 w 321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1" h="91">
                    <a:moveTo>
                      <a:pt x="213" y="0"/>
                    </a:moveTo>
                    <a:lnTo>
                      <a:pt x="0" y="0"/>
                    </a:lnTo>
                    <a:lnTo>
                      <a:pt x="109" y="91"/>
                    </a:lnTo>
                    <a:lnTo>
                      <a:pt x="321" y="91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3421" name="Freeform 191"/>
              <p:cNvSpPr>
                <a:spLocks/>
              </p:cNvSpPr>
              <p:nvPr/>
            </p:nvSpPr>
            <p:spPr bwMode="auto">
              <a:xfrm>
                <a:off x="4616" y="3883"/>
                <a:ext cx="22" cy="6"/>
              </a:xfrm>
              <a:custGeom>
                <a:avLst/>
                <a:gdLst>
                  <a:gd name="T0" fmla="*/ 0 w 322"/>
                  <a:gd name="T1" fmla="*/ 0 h 91"/>
                  <a:gd name="T2" fmla="*/ 0 w 322"/>
                  <a:gd name="T3" fmla="*/ 0 h 91"/>
                  <a:gd name="T4" fmla="*/ 0 w 322"/>
                  <a:gd name="T5" fmla="*/ 0 h 91"/>
                  <a:gd name="T6" fmla="*/ 0 w 322"/>
                  <a:gd name="T7" fmla="*/ 0 h 91"/>
                  <a:gd name="T8" fmla="*/ 0 w 322"/>
                  <a:gd name="T9" fmla="*/ 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2"/>
                  <a:gd name="T16" fmla="*/ 0 h 91"/>
                  <a:gd name="T17" fmla="*/ 322 w 322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2" h="91">
                    <a:moveTo>
                      <a:pt x="213" y="0"/>
                    </a:moveTo>
                    <a:lnTo>
                      <a:pt x="0" y="0"/>
                    </a:lnTo>
                    <a:lnTo>
                      <a:pt x="109" y="91"/>
                    </a:lnTo>
                    <a:lnTo>
                      <a:pt x="322" y="91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3422" name="Freeform 192"/>
              <p:cNvSpPr>
                <a:spLocks/>
              </p:cNvSpPr>
              <p:nvPr/>
            </p:nvSpPr>
            <p:spPr bwMode="auto">
              <a:xfrm>
                <a:off x="4650" y="3883"/>
                <a:ext cx="65" cy="6"/>
              </a:xfrm>
              <a:custGeom>
                <a:avLst/>
                <a:gdLst>
                  <a:gd name="T0" fmla="*/ 0 w 986"/>
                  <a:gd name="T1" fmla="*/ 0 h 91"/>
                  <a:gd name="T2" fmla="*/ 0 w 986"/>
                  <a:gd name="T3" fmla="*/ 0 h 91"/>
                  <a:gd name="T4" fmla="*/ 0 w 986"/>
                  <a:gd name="T5" fmla="*/ 0 h 91"/>
                  <a:gd name="T6" fmla="*/ 0 w 986"/>
                  <a:gd name="T7" fmla="*/ 0 h 91"/>
                  <a:gd name="T8" fmla="*/ 0 w 986"/>
                  <a:gd name="T9" fmla="*/ 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86"/>
                  <a:gd name="T16" fmla="*/ 0 h 91"/>
                  <a:gd name="T17" fmla="*/ 986 w 986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86" h="91">
                    <a:moveTo>
                      <a:pt x="108" y="91"/>
                    </a:moveTo>
                    <a:lnTo>
                      <a:pt x="986" y="91"/>
                    </a:lnTo>
                    <a:lnTo>
                      <a:pt x="887" y="0"/>
                    </a:lnTo>
                    <a:lnTo>
                      <a:pt x="0" y="0"/>
                    </a:lnTo>
                    <a:lnTo>
                      <a:pt x="108" y="91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3423" name="Freeform 193"/>
              <p:cNvSpPr>
                <a:spLocks/>
              </p:cNvSpPr>
              <p:nvPr/>
            </p:nvSpPr>
            <p:spPr bwMode="auto">
              <a:xfrm>
                <a:off x="4633" y="3883"/>
                <a:ext cx="21" cy="6"/>
              </a:xfrm>
              <a:custGeom>
                <a:avLst/>
                <a:gdLst>
                  <a:gd name="T0" fmla="*/ 0 w 320"/>
                  <a:gd name="T1" fmla="*/ 0 h 91"/>
                  <a:gd name="T2" fmla="*/ 0 w 320"/>
                  <a:gd name="T3" fmla="*/ 0 h 91"/>
                  <a:gd name="T4" fmla="*/ 0 w 320"/>
                  <a:gd name="T5" fmla="*/ 0 h 91"/>
                  <a:gd name="T6" fmla="*/ 0 w 320"/>
                  <a:gd name="T7" fmla="*/ 0 h 91"/>
                  <a:gd name="T8" fmla="*/ 0 w 320"/>
                  <a:gd name="T9" fmla="*/ 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0"/>
                  <a:gd name="T16" fmla="*/ 0 h 91"/>
                  <a:gd name="T17" fmla="*/ 320 w 320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0" h="91">
                    <a:moveTo>
                      <a:pt x="212" y="0"/>
                    </a:moveTo>
                    <a:lnTo>
                      <a:pt x="0" y="0"/>
                    </a:lnTo>
                    <a:lnTo>
                      <a:pt x="108" y="91"/>
                    </a:lnTo>
                    <a:lnTo>
                      <a:pt x="320" y="91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3424" name="Freeform 194"/>
              <p:cNvSpPr>
                <a:spLocks/>
              </p:cNvSpPr>
              <p:nvPr/>
            </p:nvSpPr>
            <p:spPr bwMode="auto">
              <a:xfrm>
                <a:off x="4701" y="3927"/>
                <a:ext cx="63" cy="7"/>
              </a:xfrm>
              <a:custGeom>
                <a:avLst/>
                <a:gdLst>
                  <a:gd name="T0" fmla="*/ 0 w 951"/>
                  <a:gd name="T1" fmla="*/ 0 h 112"/>
                  <a:gd name="T2" fmla="*/ 0 w 951"/>
                  <a:gd name="T3" fmla="*/ 0 h 112"/>
                  <a:gd name="T4" fmla="*/ 0 w 951"/>
                  <a:gd name="T5" fmla="*/ 0 h 112"/>
                  <a:gd name="T6" fmla="*/ 0 w 951"/>
                  <a:gd name="T7" fmla="*/ 0 h 112"/>
                  <a:gd name="T8" fmla="*/ 0 w 951"/>
                  <a:gd name="T9" fmla="*/ 0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1"/>
                  <a:gd name="T16" fmla="*/ 0 h 112"/>
                  <a:gd name="T17" fmla="*/ 951 w 951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1" h="112">
                    <a:moveTo>
                      <a:pt x="132" y="112"/>
                    </a:moveTo>
                    <a:lnTo>
                      <a:pt x="951" y="112"/>
                    </a:lnTo>
                    <a:lnTo>
                      <a:pt x="829" y="0"/>
                    </a:lnTo>
                    <a:lnTo>
                      <a:pt x="0" y="0"/>
                    </a:lnTo>
                    <a:lnTo>
                      <a:pt x="132" y="112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3425" name="Freeform 195"/>
              <p:cNvSpPr>
                <a:spLocks/>
              </p:cNvSpPr>
              <p:nvPr/>
            </p:nvSpPr>
            <p:spPr bwMode="auto">
              <a:xfrm>
                <a:off x="4722" y="3945"/>
                <a:ext cx="61" cy="7"/>
              </a:xfrm>
              <a:custGeom>
                <a:avLst/>
                <a:gdLst>
                  <a:gd name="T0" fmla="*/ 0 w 920"/>
                  <a:gd name="T1" fmla="*/ 0 h 106"/>
                  <a:gd name="T2" fmla="*/ 0 w 920"/>
                  <a:gd name="T3" fmla="*/ 0 h 106"/>
                  <a:gd name="T4" fmla="*/ 0 w 920"/>
                  <a:gd name="T5" fmla="*/ 0 h 106"/>
                  <a:gd name="T6" fmla="*/ 0 w 920"/>
                  <a:gd name="T7" fmla="*/ 0 h 106"/>
                  <a:gd name="T8" fmla="*/ 0 w 920"/>
                  <a:gd name="T9" fmla="*/ 0 h 1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0"/>
                  <a:gd name="T16" fmla="*/ 0 h 106"/>
                  <a:gd name="T17" fmla="*/ 920 w 920"/>
                  <a:gd name="T18" fmla="*/ 106 h 1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0" h="106">
                    <a:moveTo>
                      <a:pt x="124" y="106"/>
                    </a:moveTo>
                    <a:lnTo>
                      <a:pt x="920" y="106"/>
                    </a:lnTo>
                    <a:lnTo>
                      <a:pt x="806" y="0"/>
                    </a:lnTo>
                    <a:lnTo>
                      <a:pt x="0" y="0"/>
                    </a:lnTo>
                    <a:lnTo>
                      <a:pt x="124" y="106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3426" name="Freeform 196"/>
              <p:cNvSpPr>
                <a:spLocks/>
              </p:cNvSpPr>
              <p:nvPr/>
            </p:nvSpPr>
            <p:spPr bwMode="auto">
              <a:xfrm>
                <a:off x="4654" y="3561"/>
                <a:ext cx="24" cy="11"/>
              </a:xfrm>
              <a:custGeom>
                <a:avLst/>
                <a:gdLst>
                  <a:gd name="T0" fmla="*/ 0 w 367"/>
                  <a:gd name="T1" fmla="*/ 0 h 170"/>
                  <a:gd name="T2" fmla="*/ 0 w 367"/>
                  <a:gd name="T3" fmla="*/ 0 h 170"/>
                  <a:gd name="T4" fmla="*/ 0 w 367"/>
                  <a:gd name="T5" fmla="*/ 0 h 170"/>
                  <a:gd name="T6" fmla="*/ 0 w 367"/>
                  <a:gd name="T7" fmla="*/ 0 h 170"/>
                  <a:gd name="T8" fmla="*/ 0 w 367"/>
                  <a:gd name="T9" fmla="*/ 0 h 170"/>
                  <a:gd name="T10" fmla="*/ 0 w 367"/>
                  <a:gd name="T11" fmla="*/ 0 h 170"/>
                  <a:gd name="T12" fmla="*/ 0 w 367"/>
                  <a:gd name="T13" fmla="*/ 0 h 170"/>
                  <a:gd name="T14" fmla="*/ 0 w 367"/>
                  <a:gd name="T15" fmla="*/ 0 h 170"/>
                  <a:gd name="T16" fmla="*/ 0 w 367"/>
                  <a:gd name="T17" fmla="*/ 0 h 170"/>
                  <a:gd name="T18" fmla="*/ 0 w 367"/>
                  <a:gd name="T19" fmla="*/ 0 h 170"/>
                  <a:gd name="T20" fmla="*/ 0 w 367"/>
                  <a:gd name="T21" fmla="*/ 0 h 170"/>
                  <a:gd name="T22" fmla="*/ 0 w 367"/>
                  <a:gd name="T23" fmla="*/ 0 h 170"/>
                  <a:gd name="T24" fmla="*/ 0 w 367"/>
                  <a:gd name="T25" fmla="*/ 0 h 170"/>
                  <a:gd name="T26" fmla="*/ 0 w 367"/>
                  <a:gd name="T27" fmla="*/ 0 h 170"/>
                  <a:gd name="T28" fmla="*/ 0 w 367"/>
                  <a:gd name="T29" fmla="*/ 0 h 170"/>
                  <a:gd name="T30" fmla="*/ 0 w 367"/>
                  <a:gd name="T31" fmla="*/ 0 h 170"/>
                  <a:gd name="T32" fmla="*/ 0 w 367"/>
                  <a:gd name="T33" fmla="*/ 0 h 170"/>
                  <a:gd name="T34" fmla="*/ 0 w 367"/>
                  <a:gd name="T35" fmla="*/ 0 h 170"/>
                  <a:gd name="T36" fmla="*/ 0 w 367"/>
                  <a:gd name="T37" fmla="*/ 0 h 170"/>
                  <a:gd name="T38" fmla="*/ 0 w 367"/>
                  <a:gd name="T39" fmla="*/ 0 h 170"/>
                  <a:gd name="T40" fmla="*/ 0 w 367"/>
                  <a:gd name="T41" fmla="*/ 0 h 170"/>
                  <a:gd name="T42" fmla="*/ 0 w 367"/>
                  <a:gd name="T43" fmla="*/ 0 h 170"/>
                  <a:gd name="T44" fmla="*/ 0 w 367"/>
                  <a:gd name="T45" fmla="*/ 0 h 170"/>
                  <a:gd name="T46" fmla="*/ 0 w 367"/>
                  <a:gd name="T47" fmla="*/ 0 h 170"/>
                  <a:gd name="T48" fmla="*/ 0 w 367"/>
                  <a:gd name="T49" fmla="*/ 0 h 170"/>
                  <a:gd name="T50" fmla="*/ 0 w 367"/>
                  <a:gd name="T51" fmla="*/ 0 h 170"/>
                  <a:gd name="T52" fmla="*/ 0 w 367"/>
                  <a:gd name="T53" fmla="*/ 0 h 170"/>
                  <a:gd name="T54" fmla="*/ 0 w 367"/>
                  <a:gd name="T55" fmla="*/ 0 h 170"/>
                  <a:gd name="T56" fmla="*/ 0 w 367"/>
                  <a:gd name="T57" fmla="*/ 0 h 170"/>
                  <a:gd name="T58" fmla="*/ 0 w 367"/>
                  <a:gd name="T59" fmla="*/ 0 h 170"/>
                  <a:gd name="T60" fmla="*/ 0 w 367"/>
                  <a:gd name="T61" fmla="*/ 0 h 170"/>
                  <a:gd name="T62" fmla="*/ 0 w 367"/>
                  <a:gd name="T63" fmla="*/ 0 h 170"/>
                  <a:gd name="T64" fmla="*/ 0 w 367"/>
                  <a:gd name="T65" fmla="*/ 0 h 170"/>
                  <a:gd name="T66" fmla="*/ 0 w 367"/>
                  <a:gd name="T67" fmla="*/ 0 h 170"/>
                  <a:gd name="T68" fmla="*/ 0 w 367"/>
                  <a:gd name="T69" fmla="*/ 0 h 170"/>
                  <a:gd name="T70" fmla="*/ 0 w 367"/>
                  <a:gd name="T71" fmla="*/ 0 h 170"/>
                  <a:gd name="T72" fmla="*/ 0 w 367"/>
                  <a:gd name="T73" fmla="*/ 0 h 170"/>
                  <a:gd name="T74" fmla="*/ 0 w 367"/>
                  <a:gd name="T75" fmla="*/ 0 h 170"/>
                  <a:gd name="T76" fmla="*/ 0 w 367"/>
                  <a:gd name="T77" fmla="*/ 0 h 170"/>
                  <a:gd name="T78" fmla="*/ 0 w 367"/>
                  <a:gd name="T79" fmla="*/ 0 h 170"/>
                  <a:gd name="T80" fmla="*/ 0 w 367"/>
                  <a:gd name="T81" fmla="*/ 0 h 170"/>
                  <a:gd name="T82" fmla="*/ 0 w 367"/>
                  <a:gd name="T83" fmla="*/ 0 h 170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367"/>
                  <a:gd name="T127" fmla="*/ 0 h 170"/>
                  <a:gd name="T128" fmla="*/ 367 w 367"/>
                  <a:gd name="T129" fmla="*/ 170 h 170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367" h="170">
                    <a:moveTo>
                      <a:pt x="52" y="161"/>
                    </a:moveTo>
                    <a:lnTo>
                      <a:pt x="63" y="146"/>
                    </a:lnTo>
                    <a:lnTo>
                      <a:pt x="75" y="132"/>
                    </a:lnTo>
                    <a:lnTo>
                      <a:pt x="89" y="118"/>
                    </a:lnTo>
                    <a:lnTo>
                      <a:pt x="103" y="106"/>
                    </a:lnTo>
                    <a:lnTo>
                      <a:pt x="117" y="95"/>
                    </a:lnTo>
                    <a:lnTo>
                      <a:pt x="133" y="85"/>
                    </a:lnTo>
                    <a:lnTo>
                      <a:pt x="149" y="76"/>
                    </a:lnTo>
                    <a:lnTo>
                      <a:pt x="166" y="69"/>
                    </a:lnTo>
                    <a:lnTo>
                      <a:pt x="183" y="63"/>
                    </a:lnTo>
                    <a:lnTo>
                      <a:pt x="201" y="60"/>
                    </a:lnTo>
                    <a:lnTo>
                      <a:pt x="210" y="59"/>
                    </a:lnTo>
                    <a:lnTo>
                      <a:pt x="218" y="59"/>
                    </a:lnTo>
                    <a:lnTo>
                      <a:pt x="228" y="60"/>
                    </a:lnTo>
                    <a:lnTo>
                      <a:pt x="236" y="60"/>
                    </a:lnTo>
                    <a:lnTo>
                      <a:pt x="246" y="62"/>
                    </a:lnTo>
                    <a:lnTo>
                      <a:pt x="254" y="64"/>
                    </a:lnTo>
                    <a:lnTo>
                      <a:pt x="263" y="68"/>
                    </a:lnTo>
                    <a:lnTo>
                      <a:pt x="272" y="71"/>
                    </a:lnTo>
                    <a:lnTo>
                      <a:pt x="281" y="76"/>
                    </a:lnTo>
                    <a:lnTo>
                      <a:pt x="289" y="80"/>
                    </a:lnTo>
                    <a:lnTo>
                      <a:pt x="299" y="87"/>
                    </a:lnTo>
                    <a:lnTo>
                      <a:pt x="307" y="93"/>
                    </a:lnTo>
                    <a:lnTo>
                      <a:pt x="310" y="96"/>
                    </a:lnTo>
                    <a:lnTo>
                      <a:pt x="313" y="98"/>
                    </a:lnTo>
                    <a:lnTo>
                      <a:pt x="317" y="99"/>
                    </a:lnTo>
                    <a:lnTo>
                      <a:pt x="320" y="100"/>
                    </a:lnTo>
                    <a:lnTo>
                      <a:pt x="324" y="101"/>
                    </a:lnTo>
                    <a:lnTo>
                      <a:pt x="329" y="100"/>
                    </a:lnTo>
                    <a:lnTo>
                      <a:pt x="332" y="98"/>
                    </a:lnTo>
                    <a:lnTo>
                      <a:pt x="336" y="95"/>
                    </a:lnTo>
                    <a:lnTo>
                      <a:pt x="342" y="94"/>
                    </a:lnTo>
                    <a:lnTo>
                      <a:pt x="348" y="93"/>
                    </a:lnTo>
                    <a:lnTo>
                      <a:pt x="353" y="90"/>
                    </a:lnTo>
                    <a:lnTo>
                      <a:pt x="357" y="87"/>
                    </a:lnTo>
                    <a:lnTo>
                      <a:pt x="362" y="82"/>
                    </a:lnTo>
                    <a:lnTo>
                      <a:pt x="364" y="77"/>
                    </a:lnTo>
                    <a:lnTo>
                      <a:pt x="366" y="72"/>
                    </a:lnTo>
                    <a:lnTo>
                      <a:pt x="367" y="65"/>
                    </a:lnTo>
                    <a:lnTo>
                      <a:pt x="367" y="59"/>
                    </a:lnTo>
                    <a:lnTo>
                      <a:pt x="365" y="54"/>
                    </a:lnTo>
                    <a:lnTo>
                      <a:pt x="363" y="48"/>
                    </a:lnTo>
                    <a:lnTo>
                      <a:pt x="358" y="44"/>
                    </a:lnTo>
                    <a:lnTo>
                      <a:pt x="354" y="40"/>
                    </a:lnTo>
                    <a:lnTo>
                      <a:pt x="350" y="37"/>
                    </a:lnTo>
                    <a:lnTo>
                      <a:pt x="343" y="36"/>
                    </a:lnTo>
                    <a:lnTo>
                      <a:pt x="338" y="35"/>
                    </a:lnTo>
                    <a:lnTo>
                      <a:pt x="326" y="28"/>
                    </a:lnTo>
                    <a:lnTo>
                      <a:pt x="316" y="22"/>
                    </a:lnTo>
                    <a:lnTo>
                      <a:pt x="304" y="17"/>
                    </a:lnTo>
                    <a:lnTo>
                      <a:pt x="294" y="12"/>
                    </a:lnTo>
                    <a:lnTo>
                      <a:pt x="282" y="9"/>
                    </a:lnTo>
                    <a:lnTo>
                      <a:pt x="270" y="6"/>
                    </a:lnTo>
                    <a:lnTo>
                      <a:pt x="259" y="3"/>
                    </a:lnTo>
                    <a:lnTo>
                      <a:pt x="248" y="2"/>
                    </a:lnTo>
                    <a:lnTo>
                      <a:pt x="236" y="0"/>
                    </a:lnTo>
                    <a:lnTo>
                      <a:pt x="225" y="0"/>
                    </a:lnTo>
                    <a:lnTo>
                      <a:pt x="213" y="0"/>
                    </a:lnTo>
                    <a:lnTo>
                      <a:pt x="202" y="1"/>
                    </a:lnTo>
                    <a:lnTo>
                      <a:pt x="179" y="4"/>
                    </a:lnTo>
                    <a:lnTo>
                      <a:pt x="157" y="9"/>
                    </a:lnTo>
                    <a:lnTo>
                      <a:pt x="135" y="17"/>
                    </a:lnTo>
                    <a:lnTo>
                      <a:pt x="114" y="26"/>
                    </a:lnTo>
                    <a:lnTo>
                      <a:pt x="94" y="38"/>
                    </a:lnTo>
                    <a:lnTo>
                      <a:pt x="75" y="51"/>
                    </a:lnTo>
                    <a:lnTo>
                      <a:pt x="56" y="65"/>
                    </a:lnTo>
                    <a:lnTo>
                      <a:pt x="39" y="82"/>
                    </a:lnTo>
                    <a:lnTo>
                      <a:pt x="23" y="100"/>
                    </a:lnTo>
                    <a:lnTo>
                      <a:pt x="8" y="120"/>
                    </a:lnTo>
                    <a:lnTo>
                      <a:pt x="4" y="125"/>
                    </a:lnTo>
                    <a:lnTo>
                      <a:pt x="2" y="130"/>
                    </a:lnTo>
                    <a:lnTo>
                      <a:pt x="1" y="135"/>
                    </a:lnTo>
                    <a:lnTo>
                      <a:pt x="0" y="142"/>
                    </a:lnTo>
                    <a:lnTo>
                      <a:pt x="1" y="147"/>
                    </a:lnTo>
                    <a:lnTo>
                      <a:pt x="3" y="152"/>
                    </a:lnTo>
                    <a:lnTo>
                      <a:pt x="5" y="158"/>
                    </a:lnTo>
                    <a:lnTo>
                      <a:pt x="9" y="163"/>
                    </a:lnTo>
                    <a:lnTo>
                      <a:pt x="14" y="166"/>
                    </a:lnTo>
                    <a:lnTo>
                      <a:pt x="20" y="168"/>
                    </a:lnTo>
                    <a:lnTo>
                      <a:pt x="25" y="170"/>
                    </a:lnTo>
                    <a:lnTo>
                      <a:pt x="30" y="170"/>
                    </a:lnTo>
                    <a:lnTo>
                      <a:pt x="37" y="169"/>
                    </a:lnTo>
                    <a:lnTo>
                      <a:pt x="42" y="168"/>
                    </a:lnTo>
                    <a:lnTo>
                      <a:pt x="47" y="165"/>
                    </a:lnTo>
                    <a:lnTo>
                      <a:pt x="52" y="161"/>
                    </a:lnTo>
                    <a:close/>
                  </a:path>
                </a:pathLst>
              </a:custGeom>
              <a:solidFill>
                <a:srgbClr val="AA61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13328" name="Group 197"/>
            <p:cNvGrpSpPr>
              <a:grpSpLocks/>
            </p:cNvGrpSpPr>
            <p:nvPr/>
          </p:nvGrpSpPr>
          <p:grpSpPr bwMode="auto">
            <a:xfrm>
              <a:off x="3198" y="1979"/>
              <a:ext cx="590" cy="861"/>
              <a:chOff x="4377" y="3312"/>
              <a:chExt cx="439" cy="640"/>
            </a:xfrm>
          </p:grpSpPr>
          <p:sp>
            <p:nvSpPr>
              <p:cNvPr id="13365" name="Freeform 198"/>
              <p:cNvSpPr>
                <a:spLocks/>
              </p:cNvSpPr>
              <p:nvPr/>
            </p:nvSpPr>
            <p:spPr bwMode="auto">
              <a:xfrm>
                <a:off x="4706" y="3557"/>
                <a:ext cx="45" cy="34"/>
              </a:xfrm>
              <a:custGeom>
                <a:avLst/>
                <a:gdLst>
                  <a:gd name="T0" fmla="*/ 0 w 681"/>
                  <a:gd name="T1" fmla="*/ 0 h 511"/>
                  <a:gd name="T2" fmla="*/ 0 w 681"/>
                  <a:gd name="T3" fmla="*/ 0 h 511"/>
                  <a:gd name="T4" fmla="*/ 0 w 681"/>
                  <a:gd name="T5" fmla="*/ 0 h 511"/>
                  <a:gd name="T6" fmla="*/ 0 w 681"/>
                  <a:gd name="T7" fmla="*/ 0 h 511"/>
                  <a:gd name="T8" fmla="*/ 0 w 681"/>
                  <a:gd name="T9" fmla="*/ 0 h 511"/>
                  <a:gd name="T10" fmla="*/ 0 w 681"/>
                  <a:gd name="T11" fmla="*/ 0 h 511"/>
                  <a:gd name="T12" fmla="*/ 0 w 681"/>
                  <a:gd name="T13" fmla="*/ 0 h 511"/>
                  <a:gd name="T14" fmla="*/ 0 w 681"/>
                  <a:gd name="T15" fmla="*/ 0 h 511"/>
                  <a:gd name="T16" fmla="*/ 0 w 681"/>
                  <a:gd name="T17" fmla="*/ 0 h 511"/>
                  <a:gd name="T18" fmla="*/ 0 w 681"/>
                  <a:gd name="T19" fmla="*/ 0 h 511"/>
                  <a:gd name="T20" fmla="*/ 0 w 681"/>
                  <a:gd name="T21" fmla="*/ 0 h 511"/>
                  <a:gd name="T22" fmla="*/ 0 w 681"/>
                  <a:gd name="T23" fmla="*/ 0 h 511"/>
                  <a:gd name="T24" fmla="*/ 0 w 681"/>
                  <a:gd name="T25" fmla="*/ 0 h 511"/>
                  <a:gd name="T26" fmla="*/ 0 w 681"/>
                  <a:gd name="T27" fmla="*/ 0 h 511"/>
                  <a:gd name="T28" fmla="*/ 0 w 681"/>
                  <a:gd name="T29" fmla="*/ 0 h 511"/>
                  <a:gd name="T30" fmla="*/ 0 w 681"/>
                  <a:gd name="T31" fmla="*/ 0 h 511"/>
                  <a:gd name="T32" fmla="*/ 0 w 681"/>
                  <a:gd name="T33" fmla="*/ 0 h 511"/>
                  <a:gd name="T34" fmla="*/ 0 w 681"/>
                  <a:gd name="T35" fmla="*/ 0 h 511"/>
                  <a:gd name="T36" fmla="*/ 0 w 681"/>
                  <a:gd name="T37" fmla="*/ 0 h 511"/>
                  <a:gd name="T38" fmla="*/ 0 w 681"/>
                  <a:gd name="T39" fmla="*/ 0 h 511"/>
                  <a:gd name="T40" fmla="*/ 0 w 681"/>
                  <a:gd name="T41" fmla="*/ 0 h 511"/>
                  <a:gd name="T42" fmla="*/ 0 w 681"/>
                  <a:gd name="T43" fmla="*/ 0 h 511"/>
                  <a:gd name="T44" fmla="*/ 0 w 681"/>
                  <a:gd name="T45" fmla="*/ 0 h 511"/>
                  <a:gd name="T46" fmla="*/ 0 w 681"/>
                  <a:gd name="T47" fmla="*/ 0 h 511"/>
                  <a:gd name="T48" fmla="*/ 0 w 681"/>
                  <a:gd name="T49" fmla="*/ 0 h 511"/>
                  <a:gd name="T50" fmla="*/ 0 w 681"/>
                  <a:gd name="T51" fmla="*/ 0 h 511"/>
                  <a:gd name="T52" fmla="*/ 0 w 681"/>
                  <a:gd name="T53" fmla="*/ 0 h 511"/>
                  <a:gd name="T54" fmla="*/ 0 w 681"/>
                  <a:gd name="T55" fmla="*/ 0 h 511"/>
                  <a:gd name="T56" fmla="*/ 0 w 681"/>
                  <a:gd name="T57" fmla="*/ 0 h 511"/>
                  <a:gd name="T58" fmla="*/ 0 w 681"/>
                  <a:gd name="T59" fmla="*/ 0 h 511"/>
                  <a:gd name="T60" fmla="*/ 0 w 681"/>
                  <a:gd name="T61" fmla="*/ 0 h 511"/>
                  <a:gd name="T62" fmla="*/ 0 w 681"/>
                  <a:gd name="T63" fmla="*/ 0 h 511"/>
                  <a:gd name="T64" fmla="*/ 0 w 681"/>
                  <a:gd name="T65" fmla="*/ 0 h 511"/>
                  <a:gd name="T66" fmla="*/ 0 w 681"/>
                  <a:gd name="T67" fmla="*/ 0 h 511"/>
                  <a:gd name="T68" fmla="*/ 0 w 681"/>
                  <a:gd name="T69" fmla="*/ 0 h 511"/>
                  <a:gd name="T70" fmla="*/ 0 w 681"/>
                  <a:gd name="T71" fmla="*/ 0 h 511"/>
                  <a:gd name="T72" fmla="*/ 0 w 681"/>
                  <a:gd name="T73" fmla="*/ 0 h 511"/>
                  <a:gd name="T74" fmla="*/ 0 w 681"/>
                  <a:gd name="T75" fmla="*/ 0 h 511"/>
                  <a:gd name="T76" fmla="*/ 0 w 681"/>
                  <a:gd name="T77" fmla="*/ 0 h 51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681"/>
                  <a:gd name="T118" fmla="*/ 0 h 511"/>
                  <a:gd name="T119" fmla="*/ 681 w 681"/>
                  <a:gd name="T120" fmla="*/ 511 h 51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681" h="511">
                    <a:moveTo>
                      <a:pt x="0" y="0"/>
                    </a:moveTo>
                    <a:lnTo>
                      <a:pt x="3" y="2"/>
                    </a:lnTo>
                    <a:lnTo>
                      <a:pt x="14" y="9"/>
                    </a:lnTo>
                    <a:lnTo>
                      <a:pt x="31" y="20"/>
                    </a:lnTo>
                    <a:lnTo>
                      <a:pt x="57" y="35"/>
                    </a:lnTo>
                    <a:lnTo>
                      <a:pt x="89" y="52"/>
                    </a:lnTo>
                    <a:lnTo>
                      <a:pt x="127" y="71"/>
                    </a:lnTo>
                    <a:lnTo>
                      <a:pt x="174" y="92"/>
                    </a:lnTo>
                    <a:lnTo>
                      <a:pt x="227" y="114"/>
                    </a:lnTo>
                    <a:lnTo>
                      <a:pt x="288" y="135"/>
                    </a:lnTo>
                    <a:lnTo>
                      <a:pt x="358" y="158"/>
                    </a:lnTo>
                    <a:lnTo>
                      <a:pt x="430" y="180"/>
                    </a:lnTo>
                    <a:lnTo>
                      <a:pt x="500" y="201"/>
                    </a:lnTo>
                    <a:lnTo>
                      <a:pt x="564" y="219"/>
                    </a:lnTo>
                    <a:lnTo>
                      <a:pt x="615" y="232"/>
                    </a:lnTo>
                    <a:lnTo>
                      <a:pt x="649" y="242"/>
                    </a:lnTo>
                    <a:lnTo>
                      <a:pt x="662" y="245"/>
                    </a:lnTo>
                    <a:lnTo>
                      <a:pt x="681" y="511"/>
                    </a:lnTo>
                    <a:lnTo>
                      <a:pt x="671" y="510"/>
                    </a:lnTo>
                    <a:lnTo>
                      <a:pt x="647" y="506"/>
                    </a:lnTo>
                    <a:lnTo>
                      <a:pt x="608" y="501"/>
                    </a:lnTo>
                    <a:lnTo>
                      <a:pt x="557" y="491"/>
                    </a:lnTo>
                    <a:lnTo>
                      <a:pt x="527" y="485"/>
                    </a:lnTo>
                    <a:lnTo>
                      <a:pt x="495" y="478"/>
                    </a:lnTo>
                    <a:lnTo>
                      <a:pt x="461" y="469"/>
                    </a:lnTo>
                    <a:lnTo>
                      <a:pt x="426" y="460"/>
                    </a:lnTo>
                    <a:lnTo>
                      <a:pt x="390" y="449"/>
                    </a:lnTo>
                    <a:lnTo>
                      <a:pt x="352" y="436"/>
                    </a:lnTo>
                    <a:lnTo>
                      <a:pt x="314" y="422"/>
                    </a:lnTo>
                    <a:lnTo>
                      <a:pt x="274" y="407"/>
                    </a:lnTo>
                    <a:lnTo>
                      <a:pt x="232" y="389"/>
                    </a:lnTo>
                    <a:lnTo>
                      <a:pt x="191" y="370"/>
                    </a:lnTo>
                    <a:lnTo>
                      <a:pt x="152" y="352"/>
                    </a:lnTo>
                    <a:lnTo>
                      <a:pt x="117" y="336"/>
                    </a:lnTo>
                    <a:lnTo>
                      <a:pt x="89" y="323"/>
                    </a:lnTo>
                    <a:lnTo>
                      <a:pt x="66" y="312"/>
                    </a:lnTo>
                    <a:lnTo>
                      <a:pt x="52" y="305"/>
                    </a:lnTo>
                    <a:lnTo>
                      <a:pt x="47" y="3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BBC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3366" name="Freeform 199"/>
              <p:cNvSpPr>
                <a:spLocks/>
              </p:cNvSpPr>
              <p:nvPr/>
            </p:nvSpPr>
            <p:spPr bwMode="auto">
              <a:xfrm>
                <a:off x="4427" y="3875"/>
                <a:ext cx="90" cy="18"/>
              </a:xfrm>
              <a:custGeom>
                <a:avLst/>
                <a:gdLst>
                  <a:gd name="T0" fmla="*/ 0 w 1352"/>
                  <a:gd name="T1" fmla="*/ 0 h 264"/>
                  <a:gd name="T2" fmla="*/ 0 w 1352"/>
                  <a:gd name="T3" fmla="*/ 0 h 264"/>
                  <a:gd name="T4" fmla="*/ 0 w 1352"/>
                  <a:gd name="T5" fmla="*/ 0 h 264"/>
                  <a:gd name="T6" fmla="*/ 0 w 1352"/>
                  <a:gd name="T7" fmla="*/ 0 h 264"/>
                  <a:gd name="T8" fmla="*/ 0 w 1352"/>
                  <a:gd name="T9" fmla="*/ 0 h 264"/>
                  <a:gd name="T10" fmla="*/ 0 w 1352"/>
                  <a:gd name="T11" fmla="*/ 0 h 264"/>
                  <a:gd name="T12" fmla="*/ 0 w 1352"/>
                  <a:gd name="T13" fmla="*/ 0 h 264"/>
                  <a:gd name="T14" fmla="*/ 0 w 1352"/>
                  <a:gd name="T15" fmla="*/ 0 h 264"/>
                  <a:gd name="T16" fmla="*/ 0 w 1352"/>
                  <a:gd name="T17" fmla="*/ 0 h 264"/>
                  <a:gd name="T18" fmla="*/ 0 w 1352"/>
                  <a:gd name="T19" fmla="*/ 0 h 264"/>
                  <a:gd name="T20" fmla="*/ 0 w 1352"/>
                  <a:gd name="T21" fmla="*/ 0 h 264"/>
                  <a:gd name="T22" fmla="*/ 0 w 1352"/>
                  <a:gd name="T23" fmla="*/ 0 h 264"/>
                  <a:gd name="T24" fmla="*/ 0 w 1352"/>
                  <a:gd name="T25" fmla="*/ 0 h 264"/>
                  <a:gd name="T26" fmla="*/ 0 w 1352"/>
                  <a:gd name="T27" fmla="*/ 0 h 264"/>
                  <a:gd name="T28" fmla="*/ 0 w 1352"/>
                  <a:gd name="T29" fmla="*/ 0 h 264"/>
                  <a:gd name="T30" fmla="*/ 0 w 1352"/>
                  <a:gd name="T31" fmla="*/ 0 h 264"/>
                  <a:gd name="T32" fmla="*/ 0 w 1352"/>
                  <a:gd name="T33" fmla="*/ 0 h 264"/>
                  <a:gd name="T34" fmla="*/ 0 w 1352"/>
                  <a:gd name="T35" fmla="*/ 0 h 264"/>
                  <a:gd name="T36" fmla="*/ 0 w 1352"/>
                  <a:gd name="T37" fmla="*/ 0 h 264"/>
                  <a:gd name="T38" fmla="*/ 0 w 1352"/>
                  <a:gd name="T39" fmla="*/ 0 h 264"/>
                  <a:gd name="T40" fmla="*/ 0 w 1352"/>
                  <a:gd name="T41" fmla="*/ 0 h 264"/>
                  <a:gd name="T42" fmla="*/ 0 w 1352"/>
                  <a:gd name="T43" fmla="*/ 0 h 264"/>
                  <a:gd name="T44" fmla="*/ 0 w 1352"/>
                  <a:gd name="T45" fmla="*/ 0 h 264"/>
                  <a:gd name="T46" fmla="*/ 0 w 1352"/>
                  <a:gd name="T47" fmla="*/ 0 h 264"/>
                  <a:gd name="T48" fmla="*/ 0 w 1352"/>
                  <a:gd name="T49" fmla="*/ 0 h 264"/>
                  <a:gd name="T50" fmla="*/ 0 w 1352"/>
                  <a:gd name="T51" fmla="*/ 0 h 264"/>
                  <a:gd name="T52" fmla="*/ 0 w 1352"/>
                  <a:gd name="T53" fmla="*/ 0 h 264"/>
                  <a:gd name="T54" fmla="*/ 0 w 1352"/>
                  <a:gd name="T55" fmla="*/ 0 h 264"/>
                  <a:gd name="T56" fmla="*/ 0 w 1352"/>
                  <a:gd name="T57" fmla="*/ 0 h 264"/>
                  <a:gd name="T58" fmla="*/ 0 w 1352"/>
                  <a:gd name="T59" fmla="*/ 0 h 264"/>
                  <a:gd name="T60" fmla="*/ 0 w 1352"/>
                  <a:gd name="T61" fmla="*/ 0 h 264"/>
                  <a:gd name="T62" fmla="*/ 0 w 1352"/>
                  <a:gd name="T63" fmla="*/ 0 h 264"/>
                  <a:gd name="T64" fmla="*/ 0 w 1352"/>
                  <a:gd name="T65" fmla="*/ 0 h 264"/>
                  <a:gd name="T66" fmla="*/ 0 w 1352"/>
                  <a:gd name="T67" fmla="*/ 0 h 264"/>
                  <a:gd name="T68" fmla="*/ 0 w 1352"/>
                  <a:gd name="T69" fmla="*/ 0 h 264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352"/>
                  <a:gd name="T106" fmla="*/ 0 h 264"/>
                  <a:gd name="T107" fmla="*/ 1352 w 1352"/>
                  <a:gd name="T108" fmla="*/ 264 h 264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352" h="264">
                    <a:moveTo>
                      <a:pt x="994" y="0"/>
                    </a:moveTo>
                    <a:lnTo>
                      <a:pt x="359" y="0"/>
                    </a:lnTo>
                    <a:lnTo>
                      <a:pt x="318" y="16"/>
                    </a:lnTo>
                    <a:lnTo>
                      <a:pt x="279" y="31"/>
                    </a:lnTo>
                    <a:lnTo>
                      <a:pt x="244" y="45"/>
                    </a:lnTo>
                    <a:lnTo>
                      <a:pt x="213" y="59"/>
                    </a:lnTo>
                    <a:lnTo>
                      <a:pt x="183" y="72"/>
                    </a:lnTo>
                    <a:lnTo>
                      <a:pt x="155" y="86"/>
                    </a:lnTo>
                    <a:lnTo>
                      <a:pt x="131" y="100"/>
                    </a:lnTo>
                    <a:lnTo>
                      <a:pt x="109" y="115"/>
                    </a:lnTo>
                    <a:lnTo>
                      <a:pt x="88" y="130"/>
                    </a:lnTo>
                    <a:lnTo>
                      <a:pt x="70" y="145"/>
                    </a:lnTo>
                    <a:lnTo>
                      <a:pt x="54" y="162"/>
                    </a:lnTo>
                    <a:lnTo>
                      <a:pt x="40" y="180"/>
                    </a:lnTo>
                    <a:lnTo>
                      <a:pt x="28" y="198"/>
                    </a:lnTo>
                    <a:lnTo>
                      <a:pt x="17" y="219"/>
                    </a:lnTo>
                    <a:lnTo>
                      <a:pt x="8" y="240"/>
                    </a:lnTo>
                    <a:lnTo>
                      <a:pt x="0" y="264"/>
                    </a:lnTo>
                    <a:lnTo>
                      <a:pt x="1352" y="264"/>
                    </a:lnTo>
                    <a:lnTo>
                      <a:pt x="1345" y="240"/>
                    </a:lnTo>
                    <a:lnTo>
                      <a:pt x="1335" y="219"/>
                    </a:lnTo>
                    <a:lnTo>
                      <a:pt x="1325" y="198"/>
                    </a:lnTo>
                    <a:lnTo>
                      <a:pt x="1312" y="180"/>
                    </a:lnTo>
                    <a:lnTo>
                      <a:pt x="1298" y="162"/>
                    </a:lnTo>
                    <a:lnTo>
                      <a:pt x="1282" y="145"/>
                    </a:lnTo>
                    <a:lnTo>
                      <a:pt x="1264" y="130"/>
                    </a:lnTo>
                    <a:lnTo>
                      <a:pt x="1244" y="115"/>
                    </a:lnTo>
                    <a:lnTo>
                      <a:pt x="1222" y="100"/>
                    </a:lnTo>
                    <a:lnTo>
                      <a:pt x="1196" y="86"/>
                    </a:lnTo>
                    <a:lnTo>
                      <a:pt x="1170" y="72"/>
                    </a:lnTo>
                    <a:lnTo>
                      <a:pt x="1140" y="59"/>
                    </a:lnTo>
                    <a:lnTo>
                      <a:pt x="1107" y="45"/>
                    </a:lnTo>
                    <a:lnTo>
                      <a:pt x="1072" y="31"/>
                    </a:lnTo>
                    <a:lnTo>
                      <a:pt x="1035" y="16"/>
                    </a:lnTo>
                    <a:lnTo>
                      <a:pt x="994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3367" name="Freeform 200"/>
              <p:cNvSpPr>
                <a:spLocks/>
              </p:cNvSpPr>
              <p:nvPr/>
            </p:nvSpPr>
            <p:spPr bwMode="auto">
              <a:xfrm>
                <a:off x="4426" y="3889"/>
                <a:ext cx="93" cy="38"/>
              </a:xfrm>
              <a:custGeom>
                <a:avLst/>
                <a:gdLst>
                  <a:gd name="T0" fmla="*/ 0 w 1399"/>
                  <a:gd name="T1" fmla="*/ 0 h 566"/>
                  <a:gd name="T2" fmla="*/ 0 w 1399"/>
                  <a:gd name="T3" fmla="*/ 0 h 566"/>
                  <a:gd name="T4" fmla="*/ 0 w 1399"/>
                  <a:gd name="T5" fmla="*/ 0 h 566"/>
                  <a:gd name="T6" fmla="*/ 0 w 1399"/>
                  <a:gd name="T7" fmla="*/ 0 h 566"/>
                  <a:gd name="T8" fmla="*/ 0 w 1399"/>
                  <a:gd name="T9" fmla="*/ 0 h 566"/>
                  <a:gd name="T10" fmla="*/ 0 w 1399"/>
                  <a:gd name="T11" fmla="*/ 0 h 566"/>
                  <a:gd name="T12" fmla="*/ 0 w 1399"/>
                  <a:gd name="T13" fmla="*/ 0 h 566"/>
                  <a:gd name="T14" fmla="*/ 0 w 1399"/>
                  <a:gd name="T15" fmla="*/ 0 h 566"/>
                  <a:gd name="T16" fmla="*/ 0 w 1399"/>
                  <a:gd name="T17" fmla="*/ 0 h 566"/>
                  <a:gd name="T18" fmla="*/ 0 w 1399"/>
                  <a:gd name="T19" fmla="*/ 0 h 566"/>
                  <a:gd name="T20" fmla="*/ 0 w 1399"/>
                  <a:gd name="T21" fmla="*/ 0 h 566"/>
                  <a:gd name="T22" fmla="*/ 0 w 1399"/>
                  <a:gd name="T23" fmla="*/ 0 h 566"/>
                  <a:gd name="T24" fmla="*/ 0 w 1399"/>
                  <a:gd name="T25" fmla="*/ 0 h 566"/>
                  <a:gd name="T26" fmla="*/ 0 w 1399"/>
                  <a:gd name="T27" fmla="*/ 0 h 566"/>
                  <a:gd name="T28" fmla="*/ 0 w 1399"/>
                  <a:gd name="T29" fmla="*/ 0 h 566"/>
                  <a:gd name="T30" fmla="*/ 0 w 1399"/>
                  <a:gd name="T31" fmla="*/ 0 h 566"/>
                  <a:gd name="T32" fmla="*/ 0 w 1399"/>
                  <a:gd name="T33" fmla="*/ 0 h 566"/>
                  <a:gd name="T34" fmla="*/ 0 w 1399"/>
                  <a:gd name="T35" fmla="*/ 0 h 566"/>
                  <a:gd name="T36" fmla="*/ 0 w 1399"/>
                  <a:gd name="T37" fmla="*/ 0 h 566"/>
                  <a:gd name="T38" fmla="*/ 0 w 1399"/>
                  <a:gd name="T39" fmla="*/ 0 h 566"/>
                  <a:gd name="T40" fmla="*/ 0 w 1399"/>
                  <a:gd name="T41" fmla="*/ 0 h 566"/>
                  <a:gd name="T42" fmla="*/ 0 w 1399"/>
                  <a:gd name="T43" fmla="*/ 0 h 566"/>
                  <a:gd name="T44" fmla="*/ 0 w 1399"/>
                  <a:gd name="T45" fmla="*/ 0 h 566"/>
                  <a:gd name="T46" fmla="*/ 0 w 1399"/>
                  <a:gd name="T47" fmla="*/ 0 h 566"/>
                  <a:gd name="T48" fmla="*/ 0 w 1399"/>
                  <a:gd name="T49" fmla="*/ 0 h 566"/>
                  <a:gd name="T50" fmla="*/ 0 w 1399"/>
                  <a:gd name="T51" fmla="*/ 0 h 566"/>
                  <a:gd name="T52" fmla="*/ 0 w 1399"/>
                  <a:gd name="T53" fmla="*/ 0 h 566"/>
                  <a:gd name="T54" fmla="*/ 0 w 1399"/>
                  <a:gd name="T55" fmla="*/ 0 h 566"/>
                  <a:gd name="T56" fmla="*/ 0 w 1399"/>
                  <a:gd name="T57" fmla="*/ 0 h 566"/>
                  <a:gd name="T58" fmla="*/ 0 w 1399"/>
                  <a:gd name="T59" fmla="*/ 0 h 566"/>
                  <a:gd name="T60" fmla="*/ 0 w 1399"/>
                  <a:gd name="T61" fmla="*/ 0 h 566"/>
                  <a:gd name="T62" fmla="*/ 0 w 1399"/>
                  <a:gd name="T63" fmla="*/ 0 h 566"/>
                  <a:gd name="T64" fmla="*/ 0 w 1399"/>
                  <a:gd name="T65" fmla="*/ 0 h 566"/>
                  <a:gd name="T66" fmla="*/ 0 w 1399"/>
                  <a:gd name="T67" fmla="*/ 0 h 566"/>
                  <a:gd name="T68" fmla="*/ 0 w 1399"/>
                  <a:gd name="T69" fmla="*/ 0 h 566"/>
                  <a:gd name="T70" fmla="*/ 0 w 1399"/>
                  <a:gd name="T71" fmla="*/ 0 h 566"/>
                  <a:gd name="T72" fmla="*/ 0 w 1399"/>
                  <a:gd name="T73" fmla="*/ 0 h 566"/>
                  <a:gd name="T74" fmla="*/ 0 w 1399"/>
                  <a:gd name="T75" fmla="*/ 0 h 566"/>
                  <a:gd name="T76" fmla="*/ 0 w 1399"/>
                  <a:gd name="T77" fmla="*/ 0 h 566"/>
                  <a:gd name="T78" fmla="*/ 0 w 1399"/>
                  <a:gd name="T79" fmla="*/ 0 h 566"/>
                  <a:gd name="T80" fmla="*/ 0 w 1399"/>
                  <a:gd name="T81" fmla="*/ 0 h 566"/>
                  <a:gd name="T82" fmla="*/ 0 w 1399"/>
                  <a:gd name="T83" fmla="*/ 0 h 566"/>
                  <a:gd name="T84" fmla="*/ 0 w 1399"/>
                  <a:gd name="T85" fmla="*/ 0 h 566"/>
                  <a:gd name="T86" fmla="*/ 0 w 1399"/>
                  <a:gd name="T87" fmla="*/ 0 h 566"/>
                  <a:gd name="T88" fmla="*/ 0 w 1399"/>
                  <a:gd name="T89" fmla="*/ 0 h 566"/>
                  <a:gd name="T90" fmla="*/ 0 w 1399"/>
                  <a:gd name="T91" fmla="*/ 0 h 566"/>
                  <a:gd name="T92" fmla="*/ 0 w 1399"/>
                  <a:gd name="T93" fmla="*/ 0 h 566"/>
                  <a:gd name="T94" fmla="*/ 0 w 1399"/>
                  <a:gd name="T95" fmla="*/ 0 h 566"/>
                  <a:gd name="T96" fmla="*/ 0 w 1399"/>
                  <a:gd name="T97" fmla="*/ 0 h 566"/>
                  <a:gd name="T98" fmla="*/ 0 w 1399"/>
                  <a:gd name="T99" fmla="*/ 0 h 566"/>
                  <a:gd name="T100" fmla="*/ 0 w 1399"/>
                  <a:gd name="T101" fmla="*/ 0 h 566"/>
                  <a:gd name="T102" fmla="*/ 0 w 1399"/>
                  <a:gd name="T103" fmla="*/ 0 h 566"/>
                  <a:gd name="T104" fmla="*/ 0 w 1399"/>
                  <a:gd name="T105" fmla="*/ 0 h 566"/>
                  <a:gd name="T106" fmla="*/ 0 w 1399"/>
                  <a:gd name="T107" fmla="*/ 0 h 566"/>
                  <a:gd name="T108" fmla="*/ 0 w 1399"/>
                  <a:gd name="T109" fmla="*/ 0 h 566"/>
                  <a:gd name="T110" fmla="*/ 0 w 1399"/>
                  <a:gd name="T111" fmla="*/ 0 h 566"/>
                  <a:gd name="T112" fmla="*/ 0 w 1399"/>
                  <a:gd name="T113" fmla="*/ 0 h 56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399"/>
                  <a:gd name="T172" fmla="*/ 0 h 566"/>
                  <a:gd name="T173" fmla="*/ 1399 w 1399"/>
                  <a:gd name="T174" fmla="*/ 566 h 56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399" h="566">
                    <a:moveTo>
                      <a:pt x="23" y="52"/>
                    </a:moveTo>
                    <a:lnTo>
                      <a:pt x="17" y="28"/>
                    </a:lnTo>
                    <a:lnTo>
                      <a:pt x="12" y="13"/>
                    </a:lnTo>
                    <a:lnTo>
                      <a:pt x="7" y="4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0" y="10"/>
                    </a:lnTo>
                    <a:lnTo>
                      <a:pt x="0" y="17"/>
                    </a:lnTo>
                    <a:lnTo>
                      <a:pt x="0" y="458"/>
                    </a:lnTo>
                    <a:lnTo>
                      <a:pt x="0" y="469"/>
                    </a:lnTo>
                    <a:lnTo>
                      <a:pt x="2" y="480"/>
                    </a:lnTo>
                    <a:lnTo>
                      <a:pt x="4" y="490"/>
                    </a:lnTo>
                    <a:lnTo>
                      <a:pt x="8" y="500"/>
                    </a:lnTo>
                    <a:lnTo>
                      <a:pt x="13" y="509"/>
                    </a:lnTo>
                    <a:lnTo>
                      <a:pt x="18" y="518"/>
                    </a:lnTo>
                    <a:lnTo>
                      <a:pt x="24" y="526"/>
                    </a:lnTo>
                    <a:lnTo>
                      <a:pt x="31" y="534"/>
                    </a:lnTo>
                    <a:lnTo>
                      <a:pt x="38" y="541"/>
                    </a:lnTo>
                    <a:lnTo>
                      <a:pt x="47" y="548"/>
                    </a:lnTo>
                    <a:lnTo>
                      <a:pt x="56" y="553"/>
                    </a:lnTo>
                    <a:lnTo>
                      <a:pt x="65" y="557"/>
                    </a:lnTo>
                    <a:lnTo>
                      <a:pt x="75" y="560"/>
                    </a:lnTo>
                    <a:lnTo>
                      <a:pt x="85" y="563"/>
                    </a:lnTo>
                    <a:lnTo>
                      <a:pt x="95" y="564"/>
                    </a:lnTo>
                    <a:lnTo>
                      <a:pt x="107" y="566"/>
                    </a:lnTo>
                    <a:lnTo>
                      <a:pt x="1292" y="566"/>
                    </a:lnTo>
                    <a:lnTo>
                      <a:pt x="1303" y="564"/>
                    </a:lnTo>
                    <a:lnTo>
                      <a:pt x="1314" y="563"/>
                    </a:lnTo>
                    <a:lnTo>
                      <a:pt x="1323" y="560"/>
                    </a:lnTo>
                    <a:lnTo>
                      <a:pt x="1334" y="557"/>
                    </a:lnTo>
                    <a:lnTo>
                      <a:pt x="1342" y="553"/>
                    </a:lnTo>
                    <a:lnTo>
                      <a:pt x="1352" y="548"/>
                    </a:lnTo>
                    <a:lnTo>
                      <a:pt x="1359" y="541"/>
                    </a:lnTo>
                    <a:lnTo>
                      <a:pt x="1368" y="534"/>
                    </a:lnTo>
                    <a:lnTo>
                      <a:pt x="1374" y="526"/>
                    </a:lnTo>
                    <a:lnTo>
                      <a:pt x="1381" y="518"/>
                    </a:lnTo>
                    <a:lnTo>
                      <a:pt x="1386" y="509"/>
                    </a:lnTo>
                    <a:lnTo>
                      <a:pt x="1390" y="500"/>
                    </a:lnTo>
                    <a:lnTo>
                      <a:pt x="1394" y="490"/>
                    </a:lnTo>
                    <a:lnTo>
                      <a:pt x="1397" y="480"/>
                    </a:lnTo>
                    <a:lnTo>
                      <a:pt x="1399" y="469"/>
                    </a:lnTo>
                    <a:lnTo>
                      <a:pt x="1399" y="458"/>
                    </a:lnTo>
                    <a:lnTo>
                      <a:pt x="1399" y="17"/>
                    </a:lnTo>
                    <a:lnTo>
                      <a:pt x="1399" y="10"/>
                    </a:lnTo>
                    <a:lnTo>
                      <a:pt x="1398" y="4"/>
                    </a:lnTo>
                    <a:lnTo>
                      <a:pt x="1397" y="2"/>
                    </a:lnTo>
                    <a:lnTo>
                      <a:pt x="1397" y="1"/>
                    </a:lnTo>
                    <a:lnTo>
                      <a:pt x="1396" y="0"/>
                    </a:lnTo>
                    <a:lnTo>
                      <a:pt x="1394" y="0"/>
                    </a:lnTo>
                    <a:lnTo>
                      <a:pt x="1391" y="4"/>
                    </a:lnTo>
                    <a:lnTo>
                      <a:pt x="1387" y="13"/>
                    </a:lnTo>
                    <a:lnTo>
                      <a:pt x="1382" y="28"/>
                    </a:lnTo>
                    <a:lnTo>
                      <a:pt x="1375" y="52"/>
                    </a:lnTo>
                    <a:lnTo>
                      <a:pt x="23" y="52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3368" name="Freeform 201"/>
              <p:cNvSpPr>
                <a:spLocks/>
              </p:cNvSpPr>
              <p:nvPr/>
            </p:nvSpPr>
            <p:spPr bwMode="auto">
              <a:xfrm>
                <a:off x="4568" y="3633"/>
                <a:ext cx="123" cy="65"/>
              </a:xfrm>
              <a:custGeom>
                <a:avLst/>
                <a:gdLst>
                  <a:gd name="T0" fmla="*/ 0 w 1853"/>
                  <a:gd name="T1" fmla="*/ 0 h 966"/>
                  <a:gd name="T2" fmla="*/ 0 w 1853"/>
                  <a:gd name="T3" fmla="*/ 0 h 966"/>
                  <a:gd name="T4" fmla="*/ 0 w 1853"/>
                  <a:gd name="T5" fmla="*/ 0 h 966"/>
                  <a:gd name="T6" fmla="*/ 0 w 1853"/>
                  <a:gd name="T7" fmla="*/ 0 h 966"/>
                  <a:gd name="T8" fmla="*/ 0 w 1853"/>
                  <a:gd name="T9" fmla="*/ 0 h 966"/>
                  <a:gd name="T10" fmla="*/ 0 w 1853"/>
                  <a:gd name="T11" fmla="*/ 0 h 966"/>
                  <a:gd name="T12" fmla="*/ 0 w 1853"/>
                  <a:gd name="T13" fmla="*/ 0 h 966"/>
                  <a:gd name="T14" fmla="*/ 0 w 1853"/>
                  <a:gd name="T15" fmla="*/ 0 h 966"/>
                  <a:gd name="T16" fmla="*/ 0 w 1853"/>
                  <a:gd name="T17" fmla="*/ 0 h 966"/>
                  <a:gd name="T18" fmla="*/ 0 w 1853"/>
                  <a:gd name="T19" fmla="*/ 0 h 966"/>
                  <a:gd name="T20" fmla="*/ 0 w 1853"/>
                  <a:gd name="T21" fmla="*/ 0 h 966"/>
                  <a:gd name="T22" fmla="*/ 0 w 1853"/>
                  <a:gd name="T23" fmla="*/ 0 h 966"/>
                  <a:gd name="T24" fmla="*/ 0 w 1853"/>
                  <a:gd name="T25" fmla="*/ 0 h 966"/>
                  <a:gd name="T26" fmla="*/ 0 w 1853"/>
                  <a:gd name="T27" fmla="*/ 0 h 966"/>
                  <a:gd name="T28" fmla="*/ 0 w 1853"/>
                  <a:gd name="T29" fmla="*/ 0 h 966"/>
                  <a:gd name="T30" fmla="*/ 0 w 1853"/>
                  <a:gd name="T31" fmla="*/ 0 h 966"/>
                  <a:gd name="T32" fmla="*/ 0 w 1853"/>
                  <a:gd name="T33" fmla="*/ 0 h 966"/>
                  <a:gd name="T34" fmla="*/ 0 w 1853"/>
                  <a:gd name="T35" fmla="*/ 0 h 966"/>
                  <a:gd name="T36" fmla="*/ 0 w 1853"/>
                  <a:gd name="T37" fmla="*/ 0 h 966"/>
                  <a:gd name="T38" fmla="*/ 0 w 1853"/>
                  <a:gd name="T39" fmla="*/ 0 h 966"/>
                  <a:gd name="T40" fmla="*/ 0 w 1853"/>
                  <a:gd name="T41" fmla="*/ 0 h 966"/>
                  <a:gd name="T42" fmla="*/ 0 w 1853"/>
                  <a:gd name="T43" fmla="*/ 0 h 966"/>
                  <a:gd name="T44" fmla="*/ 0 w 1853"/>
                  <a:gd name="T45" fmla="*/ 0 h 966"/>
                  <a:gd name="T46" fmla="*/ 0 w 1853"/>
                  <a:gd name="T47" fmla="*/ 0 h 966"/>
                  <a:gd name="T48" fmla="*/ 0 w 1853"/>
                  <a:gd name="T49" fmla="*/ 0 h 966"/>
                  <a:gd name="T50" fmla="*/ 0 w 1853"/>
                  <a:gd name="T51" fmla="*/ 0 h 966"/>
                  <a:gd name="T52" fmla="*/ 0 w 1853"/>
                  <a:gd name="T53" fmla="*/ 0 h 966"/>
                  <a:gd name="T54" fmla="*/ 0 w 1853"/>
                  <a:gd name="T55" fmla="*/ 0 h 966"/>
                  <a:gd name="T56" fmla="*/ 0 w 1853"/>
                  <a:gd name="T57" fmla="*/ 0 h 966"/>
                  <a:gd name="T58" fmla="*/ 0 w 1853"/>
                  <a:gd name="T59" fmla="*/ 0 h 966"/>
                  <a:gd name="T60" fmla="*/ 0 w 1853"/>
                  <a:gd name="T61" fmla="*/ 0 h 966"/>
                  <a:gd name="T62" fmla="*/ 0 w 1853"/>
                  <a:gd name="T63" fmla="*/ 0 h 966"/>
                  <a:gd name="T64" fmla="*/ 0 w 1853"/>
                  <a:gd name="T65" fmla="*/ 0 h 966"/>
                  <a:gd name="T66" fmla="*/ 0 w 1853"/>
                  <a:gd name="T67" fmla="*/ 0 h 966"/>
                  <a:gd name="T68" fmla="*/ 0 w 1853"/>
                  <a:gd name="T69" fmla="*/ 0 h 966"/>
                  <a:gd name="T70" fmla="*/ 0 w 1853"/>
                  <a:gd name="T71" fmla="*/ 0 h 966"/>
                  <a:gd name="T72" fmla="*/ 0 w 1853"/>
                  <a:gd name="T73" fmla="*/ 0 h 966"/>
                  <a:gd name="T74" fmla="*/ 0 w 1853"/>
                  <a:gd name="T75" fmla="*/ 0 h 966"/>
                  <a:gd name="T76" fmla="*/ 0 w 1853"/>
                  <a:gd name="T77" fmla="*/ 0 h 966"/>
                  <a:gd name="T78" fmla="*/ 0 w 1853"/>
                  <a:gd name="T79" fmla="*/ 0 h 966"/>
                  <a:gd name="T80" fmla="*/ 0 w 1853"/>
                  <a:gd name="T81" fmla="*/ 0 h 966"/>
                  <a:gd name="T82" fmla="*/ 0 w 1853"/>
                  <a:gd name="T83" fmla="*/ 0 h 966"/>
                  <a:gd name="T84" fmla="*/ 0 w 1853"/>
                  <a:gd name="T85" fmla="*/ 0 h 966"/>
                  <a:gd name="T86" fmla="*/ 0 w 1853"/>
                  <a:gd name="T87" fmla="*/ 0 h 966"/>
                  <a:gd name="T88" fmla="*/ 0 w 1853"/>
                  <a:gd name="T89" fmla="*/ 0 h 966"/>
                  <a:gd name="T90" fmla="*/ 0 w 1853"/>
                  <a:gd name="T91" fmla="*/ 0 h 966"/>
                  <a:gd name="T92" fmla="*/ 0 w 1853"/>
                  <a:gd name="T93" fmla="*/ 0 h 966"/>
                  <a:gd name="T94" fmla="*/ 0 w 1853"/>
                  <a:gd name="T95" fmla="*/ 0 h 966"/>
                  <a:gd name="T96" fmla="*/ 0 w 1853"/>
                  <a:gd name="T97" fmla="*/ 0 h 966"/>
                  <a:gd name="T98" fmla="*/ 0 w 1853"/>
                  <a:gd name="T99" fmla="*/ 0 h 966"/>
                  <a:gd name="T100" fmla="*/ 0 w 1853"/>
                  <a:gd name="T101" fmla="*/ 0 h 966"/>
                  <a:gd name="T102" fmla="*/ 0 w 1853"/>
                  <a:gd name="T103" fmla="*/ 0 h 966"/>
                  <a:gd name="T104" fmla="*/ 0 w 1853"/>
                  <a:gd name="T105" fmla="*/ 0 h 966"/>
                  <a:gd name="T106" fmla="*/ 0 w 1853"/>
                  <a:gd name="T107" fmla="*/ 0 h 96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853"/>
                  <a:gd name="T163" fmla="*/ 0 h 966"/>
                  <a:gd name="T164" fmla="*/ 1853 w 1853"/>
                  <a:gd name="T165" fmla="*/ 966 h 96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853" h="966">
                    <a:moveTo>
                      <a:pt x="1853" y="75"/>
                    </a:moveTo>
                    <a:lnTo>
                      <a:pt x="1664" y="832"/>
                    </a:lnTo>
                    <a:lnTo>
                      <a:pt x="1668" y="835"/>
                    </a:lnTo>
                    <a:lnTo>
                      <a:pt x="1676" y="847"/>
                    </a:lnTo>
                    <a:lnTo>
                      <a:pt x="1676" y="851"/>
                    </a:lnTo>
                    <a:lnTo>
                      <a:pt x="1677" y="854"/>
                    </a:lnTo>
                    <a:lnTo>
                      <a:pt x="1676" y="858"/>
                    </a:lnTo>
                    <a:lnTo>
                      <a:pt x="1673" y="864"/>
                    </a:lnTo>
                    <a:lnTo>
                      <a:pt x="1671" y="868"/>
                    </a:lnTo>
                    <a:lnTo>
                      <a:pt x="1667" y="873"/>
                    </a:lnTo>
                    <a:lnTo>
                      <a:pt x="1662" y="879"/>
                    </a:lnTo>
                    <a:lnTo>
                      <a:pt x="1654" y="884"/>
                    </a:lnTo>
                    <a:lnTo>
                      <a:pt x="1646" y="889"/>
                    </a:lnTo>
                    <a:lnTo>
                      <a:pt x="1635" y="895"/>
                    </a:lnTo>
                    <a:lnTo>
                      <a:pt x="1621" y="900"/>
                    </a:lnTo>
                    <a:lnTo>
                      <a:pt x="1607" y="905"/>
                    </a:lnTo>
                    <a:lnTo>
                      <a:pt x="1590" y="910"/>
                    </a:lnTo>
                    <a:lnTo>
                      <a:pt x="1569" y="917"/>
                    </a:lnTo>
                    <a:lnTo>
                      <a:pt x="1546" y="922"/>
                    </a:lnTo>
                    <a:lnTo>
                      <a:pt x="1521" y="927"/>
                    </a:lnTo>
                    <a:lnTo>
                      <a:pt x="1492" y="933"/>
                    </a:lnTo>
                    <a:lnTo>
                      <a:pt x="1459" y="938"/>
                    </a:lnTo>
                    <a:lnTo>
                      <a:pt x="1424" y="942"/>
                    </a:lnTo>
                    <a:lnTo>
                      <a:pt x="1385" y="948"/>
                    </a:lnTo>
                    <a:lnTo>
                      <a:pt x="1342" y="952"/>
                    </a:lnTo>
                    <a:lnTo>
                      <a:pt x="1297" y="956"/>
                    </a:lnTo>
                    <a:lnTo>
                      <a:pt x="1246" y="960"/>
                    </a:lnTo>
                    <a:lnTo>
                      <a:pt x="1192" y="964"/>
                    </a:lnTo>
                    <a:lnTo>
                      <a:pt x="1134" y="966"/>
                    </a:lnTo>
                    <a:lnTo>
                      <a:pt x="1079" y="966"/>
                    </a:lnTo>
                    <a:lnTo>
                      <a:pt x="1024" y="961"/>
                    </a:lnTo>
                    <a:lnTo>
                      <a:pt x="970" y="956"/>
                    </a:lnTo>
                    <a:lnTo>
                      <a:pt x="916" y="948"/>
                    </a:lnTo>
                    <a:lnTo>
                      <a:pt x="864" y="938"/>
                    </a:lnTo>
                    <a:lnTo>
                      <a:pt x="812" y="925"/>
                    </a:lnTo>
                    <a:lnTo>
                      <a:pt x="762" y="912"/>
                    </a:lnTo>
                    <a:lnTo>
                      <a:pt x="712" y="897"/>
                    </a:lnTo>
                    <a:lnTo>
                      <a:pt x="664" y="880"/>
                    </a:lnTo>
                    <a:lnTo>
                      <a:pt x="618" y="862"/>
                    </a:lnTo>
                    <a:lnTo>
                      <a:pt x="572" y="843"/>
                    </a:lnTo>
                    <a:lnTo>
                      <a:pt x="528" y="823"/>
                    </a:lnTo>
                    <a:lnTo>
                      <a:pt x="486" y="802"/>
                    </a:lnTo>
                    <a:lnTo>
                      <a:pt x="446" y="782"/>
                    </a:lnTo>
                    <a:lnTo>
                      <a:pt x="406" y="761"/>
                    </a:lnTo>
                    <a:lnTo>
                      <a:pt x="369" y="740"/>
                    </a:lnTo>
                    <a:lnTo>
                      <a:pt x="334" y="718"/>
                    </a:lnTo>
                    <a:lnTo>
                      <a:pt x="300" y="697"/>
                    </a:lnTo>
                    <a:lnTo>
                      <a:pt x="269" y="677"/>
                    </a:lnTo>
                    <a:lnTo>
                      <a:pt x="212" y="638"/>
                    </a:lnTo>
                    <a:lnTo>
                      <a:pt x="165" y="603"/>
                    </a:lnTo>
                    <a:lnTo>
                      <a:pt x="99" y="550"/>
                    </a:lnTo>
                    <a:lnTo>
                      <a:pt x="75" y="528"/>
                    </a:lnTo>
                    <a:lnTo>
                      <a:pt x="0" y="0"/>
                    </a:lnTo>
                    <a:lnTo>
                      <a:pt x="1853" y="75"/>
                    </a:lnTo>
                    <a:close/>
                  </a:path>
                </a:pathLst>
              </a:custGeom>
              <a:solidFill>
                <a:srgbClr val="C693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3369" name="Freeform 202"/>
              <p:cNvSpPr>
                <a:spLocks/>
              </p:cNvSpPr>
              <p:nvPr/>
            </p:nvSpPr>
            <p:spPr bwMode="auto">
              <a:xfrm>
                <a:off x="4377" y="3652"/>
                <a:ext cx="439" cy="241"/>
              </a:xfrm>
              <a:custGeom>
                <a:avLst/>
                <a:gdLst>
                  <a:gd name="T0" fmla="*/ 0 w 6584"/>
                  <a:gd name="T1" fmla="*/ 0 h 3608"/>
                  <a:gd name="T2" fmla="*/ 0 w 6584"/>
                  <a:gd name="T3" fmla="*/ 0 h 3608"/>
                  <a:gd name="T4" fmla="*/ 0 w 6584"/>
                  <a:gd name="T5" fmla="*/ 0 h 3608"/>
                  <a:gd name="T6" fmla="*/ 0 w 6584"/>
                  <a:gd name="T7" fmla="*/ 0 h 3608"/>
                  <a:gd name="T8" fmla="*/ 0 w 6584"/>
                  <a:gd name="T9" fmla="*/ 0 h 3608"/>
                  <a:gd name="T10" fmla="*/ 0 w 6584"/>
                  <a:gd name="T11" fmla="*/ 0 h 3608"/>
                  <a:gd name="T12" fmla="*/ 0 w 6584"/>
                  <a:gd name="T13" fmla="*/ 0 h 3608"/>
                  <a:gd name="T14" fmla="*/ 0 w 6584"/>
                  <a:gd name="T15" fmla="*/ 0 h 3608"/>
                  <a:gd name="T16" fmla="*/ 0 w 6584"/>
                  <a:gd name="T17" fmla="*/ 0 h 3608"/>
                  <a:gd name="T18" fmla="*/ 0 w 6584"/>
                  <a:gd name="T19" fmla="*/ 0 h 3608"/>
                  <a:gd name="T20" fmla="*/ 0 w 6584"/>
                  <a:gd name="T21" fmla="*/ 0 h 3608"/>
                  <a:gd name="T22" fmla="*/ 0 w 6584"/>
                  <a:gd name="T23" fmla="*/ 0 h 3608"/>
                  <a:gd name="T24" fmla="*/ 0 w 6584"/>
                  <a:gd name="T25" fmla="*/ 0 h 3608"/>
                  <a:gd name="T26" fmla="*/ 0 w 6584"/>
                  <a:gd name="T27" fmla="*/ 0 h 3608"/>
                  <a:gd name="T28" fmla="*/ 0 w 6584"/>
                  <a:gd name="T29" fmla="*/ 0 h 3608"/>
                  <a:gd name="T30" fmla="*/ 0 w 6584"/>
                  <a:gd name="T31" fmla="*/ 0 h 3608"/>
                  <a:gd name="T32" fmla="*/ 0 w 6584"/>
                  <a:gd name="T33" fmla="*/ 0 h 3608"/>
                  <a:gd name="T34" fmla="*/ 0 w 6584"/>
                  <a:gd name="T35" fmla="*/ 0 h 3608"/>
                  <a:gd name="T36" fmla="*/ 0 w 6584"/>
                  <a:gd name="T37" fmla="*/ 0 h 3608"/>
                  <a:gd name="T38" fmla="*/ 0 w 6584"/>
                  <a:gd name="T39" fmla="*/ 0 h 3608"/>
                  <a:gd name="T40" fmla="*/ 0 w 6584"/>
                  <a:gd name="T41" fmla="*/ 0 h 3608"/>
                  <a:gd name="T42" fmla="*/ 0 w 6584"/>
                  <a:gd name="T43" fmla="*/ 0 h 3608"/>
                  <a:gd name="T44" fmla="*/ 0 w 6584"/>
                  <a:gd name="T45" fmla="*/ 0 h 3608"/>
                  <a:gd name="T46" fmla="*/ 0 w 6584"/>
                  <a:gd name="T47" fmla="*/ 0 h 3608"/>
                  <a:gd name="T48" fmla="*/ 0 w 6584"/>
                  <a:gd name="T49" fmla="*/ 0 h 3608"/>
                  <a:gd name="T50" fmla="*/ 0 w 6584"/>
                  <a:gd name="T51" fmla="*/ 0 h 3608"/>
                  <a:gd name="T52" fmla="*/ 0 w 6584"/>
                  <a:gd name="T53" fmla="*/ 0 h 3608"/>
                  <a:gd name="T54" fmla="*/ 0 w 6584"/>
                  <a:gd name="T55" fmla="*/ 0 h 3608"/>
                  <a:gd name="T56" fmla="*/ 0 w 6584"/>
                  <a:gd name="T57" fmla="*/ 0 h 3608"/>
                  <a:gd name="T58" fmla="*/ 0 w 6584"/>
                  <a:gd name="T59" fmla="*/ 0 h 3608"/>
                  <a:gd name="T60" fmla="*/ 0 w 6584"/>
                  <a:gd name="T61" fmla="*/ 0 h 3608"/>
                  <a:gd name="T62" fmla="*/ 0 w 6584"/>
                  <a:gd name="T63" fmla="*/ 0 h 3608"/>
                  <a:gd name="T64" fmla="*/ 0 w 6584"/>
                  <a:gd name="T65" fmla="*/ 0 h 3608"/>
                  <a:gd name="T66" fmla="*/ 0 w 6584"/>
                  <a:gd name="T67" fmla="*/ 0 h 3608"/>
                  <a:gd name="T68" fmla="*/ 0 w 6584"/>
                  <a:gd name="T69" fmla="*/ 0 h 3608"/>
                  <a:gd name="T70" fmla="*/ 0 w 6584"/>
                  <a:gd name="T71" fmla="*/ 0 h 3608"/>
                  <a:gd name="T72" fmla="*/ 0 w 6584"/>
                  <a:gd name="T73" fmla="*/ 0 h 3608"/>
                  <a:gd name="T74" fmla="*/ 0 w 6584"/>
                  <a:gd name="T75" fmla="*/ 0 h 3608"/>
                  <a:gd name="T76" fmla="*/ 0 w 6584"/>
                  <a:gd name="T77" fmla="*/ 0 h 3608"/>
                  <a:gd name="T78" fmla="*/ 0 w 6584"/>
                  <a:gd name="T79" fmla="*/ 0 h 3608"/>
                  <a:gd name="T80" fmla="*/ 0 w 6584"/>
                  <a:gd name="T81" fmla="*/ 0 h 3608"/>
                  <a:gd name="T82" fmla="*/ 0 w 6584"/>
                  <a:gd name="T83" fmla="*/ 0 h 3608"/>
                  <a:gd name="T84" fmla="*/ 0 w 6584"/>
                  <a:gd name="T85" fmla="*/ 0 h 3608"/>
                  <a:gd name="T86" fmla="*/ 0 w 6584"/>
                  <a:gd name="T87" fmla="*/ 0 h 3608"/>
                  <a:gd name="T88" fmla="*/ 0 w 6584"/>
                  <a:gd name="T89" fmla="*/ 0 h 3608"/>
                  <a:gd name="T90" fmla="*/ 0 w 6584"/>
                  <a:gd name="T91" fmla="*/ 0 h 3608"/>
                  <a:gd name="T92" fmla="*/ 0 w 6584"/>
                  <a:gd name="T93" fmla="*/ 0 h 3608"/>
                  <a:gd name="T94" fmla="*/ 0 w 6584"/>
                  <a:gd name="T95" fmla="*/ 0 h 3608"/>
                  <a:gd name="T96" fmla="*/ 0 w 6584"/>
                  <a:gd name="T97" fmla="*/ 0 h 3608"/>
                  <a:gd name="T98" fmla="*/ 0 w 6584"/>
                  <a:gd name="T99" fmla="*/ 0 h 3608"/>
                  <a:gd name="T100" fmla="*/ 0 w 6584"/>
                  <a:gd name="T101" fmla="*/ 0 h 3608"/>
                  <a:gd name="T102" fmla="*/ 0 w 6584"/>
                  <a:gd name="T103" fmla="*/ 0 h 3608"/>
                  <a:gd name="T104" fmla="*/ 0 w 6584"/>
                  <a:gd name="T105" fmla="*/ 0 h 3608"/>
                  <a:gd name="T106" fmla="*/ 0 w 6584"/>
                  <a:gd name="T107" fmla="*/ 0 h 3608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6584"/>
                  <a:gd name="T163" fmla="*/ 0 h 3608"/>
                  <a:gd name="T164" fmla="*/ 6584 w 6584"/>
                  <a:gd name="T165" fmla="*/ 3608 h 3608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6584" h="3608">
                    <a:moveTo>
                      <a:pt x="4107" y="530"/>
                    </a:moveTo>
                    <a:lnTo>
                      <a:pt x="2481" y="189"/>
                    </a:lnTo>
                    <a:lnTo>
                      <a:pt x="2444" y="207"/>
                    </a:lnTo>
                    <a:lnTo>
                      <a:pt x="2342" y="259"/>
                    </a:lnTo>
                    <a:lnTo>
                      <a:pt x="2272" y="295"/>
                    </a:lnTo>
                    <a:lnTo>
                      <a:pt x="2191" y="338"/>
                    </a:lnTo>
                    <a:lnTo>
                      <a:pt x="2103" y="385"/>
                    </a:lnTo>
                    <a:lnTo>
                      <a:pt x="2008" y="437"/>
                    </a:lnTo>
                    <a:lnTo>
                      <a:pt x="1909" y="494"/>
                    </a:lnTo>
                    <a:lnTo>
                      <a:pt x="1807" y="552"/>
                    </a:lnTo>
                    <a:lnTo>
                      <a:pt x="1704" y="614"/>
                    </a:lnTo>
                    <a:lnTo>
                      <a:pt x="1603" y="676"/>
                    </a:lnTo>
                    <a:lnTo>
                      <a:pt x="1554" y="707"/>
                    </a:lnTo>
                    <a:lnTo>
                      <a:pt x="1506" y="739"/>
                    </a:lnTo>
                    <a:lnTo>
                      <a:pt x="1459" y="771"/>
                    </a:lnTo>
                    <a:lnTo>
                      <a:pt x="1413" y="803"/>
                    </a:lnTo>
                    <a:lnTo>
                      <a:pt x="1370" y="835"/>
                    </a:lnTo>
                    <a:lnTo>
                      <a:pt x="1328" y="865"/>
                    </a:lnTo>
                    <a:lnTo>
                      <a:pt x="1288" y="896"/>
                    </a:lnTo>
                    <a:lnTo>
                      <a:pt x="1252" y="927"/>
                    </a:lnTo>
                    <a:lnTo>
                      <a:pt x="1184" y="986"/>
                    </a:lnTo>
                    <a:lnTo>
                      <a:pt x="1122" y="1043"/>
                    </a:lnTo>
                    <a:lnTo>
                      <a:pt x="1065" y="1098"/>
                    </a:lnTo>
                    <a:lnTo>
                      <a:pt x="1014" y="1150"/>
                    </a:lnTo>
                    <a:lnTo>
                      <a:pt x="969" y="1201"/>
                    </a:lnTo>
                    <a:lnTo>
                      <a:pt x="928" y="1249"/>
                    </a:lnTo>
                    <a:lnTo>
                      <a:pt x="891" y="1294"/>
                    </a:lnTo>
                    <a:lnTo>
                      <a:pt x="860" y="1338"/>
                    </a:lnTo>
                    <a:lnTo>
                      <a:pt x="831" y="1380"/>
                    </a:lnTo>
                    <a:lnTo>
                      <a:pt x="806" y="1418"/>
                    </a:lnTo>
                    <a:lnTo>
                      <a:pt x="785" y="1456"/>
                    </a:lnTo>
                    <a:lnTo>
                      <a:pt x="768" y="1491"/>
                    </a:lnTo>
                    <a:lnTo>
                      <a:pt x="752" y="1524"/>
                    </a:lnTo>
                    <a:lnTo>
                      <a:pt x="741" y="1553"/>
                    </a:lnTo>
                    <a:lnTo>
                      <a:pt x="730" y="1582"/>
                    </a:lnTo>
                    <a:lnTo>
                      <a:pt x="723" y="1607"/>
                    </a:lnTo>
                    <a:lnTo>
                      <a:pt x="714" y="1633"/>
                    </a:lnTo>
                    <a:lnTo>
                      <a:pt x="705" y="1658"/>
                    </a:lnTo>
                    <a:lnTo>
                      <a:pt x="693" y="1683"/>
                    </a:lnTo>
                    <a:lnTo>
                      <a:pt x="680" y="1708"/>
                    </a:lnTo>
                    <a:lnTo>
                      <a:pt x="666" y="1733"/>
                    </a:lnTo>
                    <a:lnTo>
                      <a:pt x="652" y="1756"/>
                    </a:lnTo>
                    <a:lnTo>
                      <a:pt x="638" y="1778"/>
                    </a:lnTo>
                    <a:lnTo>
                      <a:pt x="623" y="1800"/>
                    </a:lnTo>
                    <a:lnTo>
                      <a:pt x="596" y="1837"/>
                    </a:lnTo>
                    <a:lnTo>
                      <a:pt x="573" y="1865"/>
                    </a:lnTo>
                    <a:lnTo>
                      <a:pt x="558" y="1885"/>
                    </a:lnTo>
                    <a:lnTo>
                      <a:pt x="552" y="1892"/>
                    </a:lnTo>
                    <a:lnTo>
                      <a:pt x="531" y="1906"/>
                    </a:lnTo>
                    <a:lnTo>
                      <a:pt x="472" y="1946"/>
                    </a:lnTo>
                    <a:lnTo>
                      <a:pt x="433" y="1977"/>
                    </a:lnTo>
                    <a:lnTo>
                      <a:pt x="388" y="2013"/>
                    </a:lnTo>
                    <a:lnTo>
                      <a:pt x="365" y="2034"/>
                    </a:lnTo>
                    <a:lnTo>
                      <a:pt x="342" y="2055"/>
                    </a:lnTo>
                    <a:lnTo>
                      <a:pt x="317" y="2080"/>
                    </a:lnTo>
                    <a:lnTo>
                      <a:pt x="292" y="2104"/>
                    </a:lnTo>
                    <a:lnTo>
                      <a:pt x="267" y="2131"/>
                    </a:lnTo>
                    <a:lnTo>
                      <a:pt x="243" y="2158"/>
                    </a:lnTo>
                    <a:lnTo>
                      <a:pt x="219" y="2188"/>
                    </a:lnTo>
                    <a:lnTo>
                      <a:pt x="194" y="2219"/>
                    </a:lnTo>
                    <a:lnTo>
                      <a:pt x="171" y="2251"/>
                    </a:lnTo>
                    <a:lnTo>
                      <a:pt x="147" y="2284"/>
                    </a:lnTo>
                    <a:lnTo>
                      <a:pt x="126" y="2319"/>
                    </a:lnTo>
                    <a:lnTo>
                      <a:pt x="106" y="2354"/>
                    </a:lnTo>
                    <a:lnTo>
                      <a:pt x="86" y="2392"/>
                    </a:lnTo>
                    <a:lnTo>
                      <a:pt x="69" y="2430"/>
                    </a:lnTo>
                    <a:lnTo>
                      <a:pt x="53" y="2469"/>
                    </a:lnTo>
                    <a:lnTo>
                      <a:pt x="38" y="2511"/>
                    </a:lnTo>
                    <a:lnTo>
                      <a:pt x="26" y="2552"/>
                    </a:lnTo>
                    <a:lnTo>
                      <a:pt x="16" y="2596"/>
                    </a:lnTo>
                    <a:lnTo>
                      <a:pt x="8" y="2640"/>
                    </a:lnTo>
                    <a:lnTo>
                      <a:pt x="4" y="2686"/>
                    </a:lnTo>
                    <a:lnTo>
                      <a:pt x="1" y="2732"/>
                    </a:lnTo>
                    <a:lnTo>
                      <a:pt x="0" y="2775"/>
                    </a:lnTo>
                    <a:lnTo>
                      <a:pt x="0" y="2818"/>
                    </a:lnTo>
                    <a:lnTo>
                      <a:pt x="1" y="2858"/>
                    </a:lnTo>
                    <a:lnTo>
                      <a:pt x="4" y="2897"/>
                    </a:lnTo>
                    <a:lnTo>
                      <a:pt x="8" y="2936"/>
                    </a:lnTo>
                    <a:lnTo>
                      <a:pt x="13" y="2973"/>
                    </a:lnTo>
                    <a:lnTo>
                      <a:pt x="19" y="3008"/>
                    </a:lnTo>
                    <a:lnTo>
                      <a:pt x="26" y="3042"/>
                    </a:lnTo>
                    <a:lnTo>
                      <a:pt x="34" y="3075"/>
                    </a:lnTo>
                    <a:lnTo>
                      <a:pt x="43" y="3106"/>
                    </a:lnTo>
                    <a:lnTo>
                      <a:pt x="53" y="3136"/>
                    </a:lnTo>
                    <a:lnTo>
                      <a:pt x="64" y="3166"/>
                    </a:lnTo>
                    <a:lnTo>
                      <a:pt x="74" y="3194"/>
                    </a:lnTo>
                    <a:lnTo>
                      <a:pt x="86" y="3220"/>
                    </a:lnTo>
                    <a:lnTo>
                      <a:pt x="99" y="3247"/>
                    </a:lnTo>
                    <a:lnTo>
                      <a:pt x="111" y="3271"/>
                    </a:lnTo>
                    <a:lnTo>
                      <a:pt x="124" y="3294"/>
                    </a:lnTo>
                    <a:lnTo>
                      <a:pt x="137" y="3318"/>
                    </a:lnTo>
                    <a:lnTo>
                      <a:pt x="151" y="3339"/>
                    </a:lnTo>
                    <a:lnTo>
                      <a:pt x="178" y="3380"/>
                    </a:lnTo>
                    <a:lnTo>
                      <a:pt x="206" y="3418"/>
                    </a:lnTo>
                    <a:lnTo>
                      <a:pt x="259" y="3482"/>
                    </a:lnTo>
                    <a:lnTo>
                      <a:pt x="307" y="3538"/>
                    </a:lnTo>
                    <a:lnTo>
                      <a:pt x="317" y="3549"/>
                    </a:lnTo>
                    <a:lnTo>
                      <a:pt x="329" y="3560"/>
                    </a:lnTo>
                    <a:lnTo>
                      <a:pt x="342" y="3568"/>
                    </a:lnTo>
                    <a:lnTo>
                      <a:pt x="354" y="3577"/>
                    </a:lnTo>
                    <a:lnTo>
                      <a:pt x="368" y="3584"/>
                    </a:lnTo>
                    <a:lnTo>
                      <a:pt x="382" y="3590"/>
                    </a:lnTo>
                    <a:lnTo>
                      <a:pt x="396" y="3595"/>
                    </a:lnTo>
                    <a:lnTo>
                      <a:pt x="411" y="3599"/>
                    </a:lnTo>
                    <a:lnTo>
                      <a:pt x="425" y="3602"/>
                    </a:lnTo>
                    <a:lnTo>
                      <a:pt x="440" y="3604"/>
                    </a:lnTo>
                    <a:lnTo>
                      <a:pt x="455" y="3607"/>
                    </a:lnTo>
                    <a:lnTo>
                      <a:pt x="470" y="3608"/>
                    </a:lnTo>
                    <a:lnTo>
                      <a:pt x="500" y="3608"/>
                    </a:lnTo>
                    <a:lnTo>
                      <a:pt x="528" y="3605"/>
                    </a:lnTo>
                    <a:lnTo>
                      <a:pt x="556" y="3602"/>
                    </a:lnTo>
                    <a:lnTo>
                      <a:pt x="581" y="3598"/>
                    </a:lnTo>
                    <a:lnTo>
                      <a:pt x="605" y="3593"/>
                    </a:lnTo>
                    <a:lnTo>
                      <a:pt x="625" y="3587"/>
                    </a:lnTo>
                    <a:lnTo>
                      <a:pt x="655" y="3579"/>
                    </a:lnTo>
                    <a:lnTo>
                      <a:pt x="665" y="3575"/>
                    </a:lnTo>
                    <a:lnTo>
                      <a:pt x="817" y="3329"/>
                    </a:lnTo>
                    <a:lnTo>
                      <a:pt x="6584" y="3329"/>
                    </a:lnTo>
                    <a:lnTo>
                      <a:pt x="6580" y="3243"/>
                    </a:lnTo>
                    <a:lnTo>
                      <a:pt x="6566" y="3015"/>
                    </a:lnTo>
                    <a:lnTo>
                      <a:pt x="6554" y="2861"/>
                    </a:lnTo>
                    <a:lnTo>
                      <a:pt x="6541" y="2686"/>
                    </a:lnTo>
                    <a:lnTo>
                      <a:pt x="6526" y="2496"/>
                    </a:lnTo>
                    <a:lnTo>
                      <a:pt x="6506" y="2295"/>
                    </a:lnTo>
                    <a:lnTo>
                      <a:pt x="6496" y="2193"/>
                    </a:lnTo>
                    <a:lnTo>
                      <a:pt x="6484" y="2092"/>
                    </a:lnTo>
                    <a:lnTo>
                      <a:pt x="6472" y="1989"/>
                    </a:lnTo>
                    <a:lnTo>
                      <a:pt x="6460" y="1888"/>
                    </a:lnTo>
                    <a:lnTo>
                      <a:pt x="6446" y="1787"/>
                    </a:lnTo>
                    <a:lnTo>
                      <a:pt x="6431" y="1689"/>
                    </a:lnTo>
                    <a:lnTo>
                      <a:pt x="6416" y="1594"/>
                    </a:lnTo>
                    <a:lnTo>
                      <a:pt x="6400" y="1501"/>
                    </a:lnTo>
                    <a:lnTo>
                      <a:pt x="6383" y="1414"/>
                    </a:lnTo>
                    <a:lnTo>
                      <a:pt x="6366" y="1330"/>
                    </a:lnTo>
                    <a:lnTo>
                      <a:pt x="6348" y="1253"/>
                    </a:lnTo>
                    <a:lnTo>
                      <a:pt x="6329" y="1181"/>
                    </a:lnTo>
                    <a:lnTo>
                      <a:pt x="6309" y="1115"/>
                    </a:lnTo>
                    <a:lnTo>
                      <a:pt x="6288" y="1056"/>
                    </a:lnTo>
                    <a:lnTo>
                      <a:pt x="6267" y="1007"/>
                    </a:lnTo>
                    <a:lnTo>
                      <a:pt x="6243" y="964"/>
                    </a:lnTo>
                    <a:lnTo>
                      <a:pt x="6218" y="927"/>
                    </a:lnTo>
                    <a:lnTo>
                      <a:pt x="6188" y="889"/>
                    </a:lnTo>
                    <a:lnTo>
                      <a:pt x="6154" y="849"/>
                    </a:lnTo>
                    <a:lnTo>
                      <a:pt x="6116" y="809"/>
                    </a:lnTo>
                    <a:lnTo>
                      <a:pt x="6074" y="769"/>
                    </a:lnTo>
                    <a:lnTo>
                      <a:pt x="6030" y="728"/>
                    </a:lnTo>
                    <a:lnTo>
                      <a:pt x="5983" y="687"/>
                    </a:lnTo>
                    <a:lnTo>
                      <a:pt x="5933" y="647"/>
                    </a:lnTo>
                    <a:lnTo>
                      <a:pt x="5881" y="605"/>
                    </a:lnTo>
                    <a:lnTo>
                      <a:pt x="5828" y="565"/>
                    </a:lnTo>
                    <a:lnTo>
                      <a:pt x="5773" y="525"/>
                    </a:lnTo>
                    <a:lnTo>
                      <a:pt x="5717" y="485"/>
                    </a:lnTo>
                    <a:lnTo>
                      <a:pt x="5661" y="446"/>
                    </a:lnTo>
                    <a:lnTo>
                      <a:pt x="5603" y="408"/>
                    </a:lnTo>
                    <a:lnTo>
                      <a:pt x="5546" y="370"/>
                    </a:lnTo>
                    <a:lnTo>
                      <a:pt x="5490" y="333"/>
                    </a:lnTo>
                    <a:lnTo>
                      <a:pt x="5379" y="264"/>
                    </a:lnTo>
                    <a:lnTo>
                      <a:pt x="5274" y="201"/>
                    </a:lnTo>
                    <a:lnTo>
                      <a:pt x="5178" y="143"/>
                    </a:lnTo>
                    <a:lnTo>
                      <a:pt x="5093" y="95"/>
                    </a:lnTo>
                    <a:lnTo>
                      <a:pt x="4967" y="26"/>
                    </a:lnTo>
                    <a:lnTo>
                      <a:pt x="4920" y="0"/>
                    </a:lnTo>
                    <a:lnTo>
                      <a:pt x="4107" y="530"/>
                    </a:lnTo>
                    <a:close/>
                  </a:path>
                </a:pathLst>
              </a:custGeom>
              <a:solidFill>
                <a:srgbClr val="DBDD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3370" name="Freeform 203"/>
              <p:cNvSpPr>
                <a:spLocks/>
              </p:cNvSpPr>
              <p:nvPr/>
            </p:nvSpPr>
            <p:spPr bwMode="auto">
              <a:xfrm>
                <a:off x="4377" y="3657"/>
                <a:ext cx="439" cy="236"/>
              </a:xfrm>
              <a:custGeom>
                <a:avLst/>
                <a:gdLst>
                  <a:gd name="T0" fmla="*/ 0 w 6584"/>
                  <a:gd name="T1" fmla="*/ 0 h 3541"/>
                  <a:gd name="T2" fmla="*/ 0 w 6584"/>
                  <a:gd name="T3" fmla="*/ 0 h 3541"/>
                  <a:gd name="T4" fmla="*/ 0 w 6584"/>
                  <a:gd name="T5" fmla="*/ 0 h 3541"/>
                  <a:gd name="T6" fmla="*/ 0 w 6584"/>
                  <a:gd name="T7" fmla="*/ 0 h 3541"/>
                  <a:gd name="T8" fmla="*/ 0 w 6584"/>
                  <a:gd name="T9" fmla="*/ 0 h 3541"/>
                  <a:gd name="T10" fmla="*/ 0 w 6584"/>
                  <a:gd name="T11" fmla="*/ 0 h 3541"/>
                  <a:gd name="T12" fmla="*/ 0 w 6584"/>
                  <a:gd name="T13" fmla="*/ 0 h 3541"/>
                  <a:gd name="T14" fmla="*/ 0 w 6584"/>
                  <a:gd name="T15" fmla="*/ 0 h 3541"/>
                  <a:gd name="T16" fmla="*/ 0 w 6584"/>
                  <a:gd name="T17" fmla="*/ 0 h 3541"/>
                  <a:gd name="T18" fmla="*/ 0 w 6584"/>
                  <a:gd name="T19" fmla="*/ 0 h 3541"/>
                  <a:gd name="T20" fmla="*/ 0 w 6584"/>
                  <a:gd name="T21" fmla="*/ 0 h 3541"/>
                  <a:gd name="T22" fmla="*/ 0 w 6584"/>
                  <a:gd name="T23" fmla="*/ 0 h 3541"/>
                  <a:gd name="T24" fmla="*/ 0 w 6584"/>
                  <a:gd name="T25" fmla="*/ 0 h 3541"/>
                  <a:gd name="T26" fmla="*/ 0 w 6584"/>
                  <a:gd name="T27" fmla="*/ 0 h 3541"/>
                  <a:gd name="T28" fmla="*/ 0 w 6584"/>
                  <a:gd name="T29" fmla="*/ 0 h 3541"/>
                  <a:gd name="T30" fmla="*/ 0 w 6584"/>
                  <a:gd name="T31" fmla="*/ 0 h 3541"/>
                  <a:gd name="T32" fmla="*/ 0 w 6584"/>
                  <a:gd name="T33" fmla="*/ 0 h 3541"/>
                  <a:gd name="T34" fmla="*/ 0 w 6584"/>
                  <a:gd name="T35" fmla="*/ 0 h 3541"/>
                  <a:gd name="T36" fmla="*/ 0 w 6584"/>
                  <a:gd name="T37" fmla="*/ 0 h 3541"/>
                  <a:gd name="T38" fmla="*/ 0 w 6584"/>
                  <a:gd name="T39" fmla="*/ 0 h 3541"/>
                  <a:gd name="T40" fmla="*/ 0 w 6584"/>
                  <a:gd name="T41" fmla="*/ 0 h 3541"/>
                  <a:gd name="T42" fmla="*/ 0 w 6584"/>
                  <a:gd name="T43" fmla="*/ 0 h 3541"/>
                  <a:gd name="T44" fmla="*/ 0 w 6584"/>
                  <a:gd name="T45" fmla="*/ 0 h 3541"/>
                  <a:gd name="T46" fmla="*/ 0 w 6584"/>
                  <a:gd name="T47" fmla="*/ 0 h 3541"/>
                  <a:gd name="T48" fmla="*/ 0 w 6584"/>
                  <a:gd name="T49" fmla="*/ 0 h 3541"/>
                  <a:gd name="T50" fmla="*/ 0 w 6584"/>
                  <a:gd name="T51" fmla="*/ 0 h 3541"/>
                  <a:gd name="T52" fmla="*/ 0 w 6584"/>
                  <a:gd name="T53" fmla="*/ 0 h 3541"/>
                  <a:gd name="T54" fmla="*/ 0 w 6584"/>
                  <a:gd name="T55" fmla="*/ 0 h 3541"/>
                  <a:gd name="T56" fmla="*/ 0 w 6584"/>
                  <a:gd name="T57" fmla="*/ 0 h 3541"/>
                  <a:gd name="T58" fmla="*/ 0 w 6584"/>
                  <a:gd name="T59" fmla="*/ 0 h 3541"/>
                  <a:gd name="T60" fmla="*/ 0 w 6584"/>
                  <a:gd name="T61" fmla="*/ 0 h 3541"/>
                  <a:gd name="T62" fmla="*/ 0 w 6584"/>
                  <a:gd name="T63" fmla="*/ 0 h 3541"/>
                  <a:gd name="T64" fmla="*/ 0 w 6584"/>
                  <a:gd name="T65" fmla="*/ 0 h 3541"/>
                  <a:gd name="T66" fmla="*/ 0 w 6584"/>
                  <a:gd name="T67" fmla="*/ 0 h 3541"/>
                  <a:gd name="T68" fmla="*/ 0 w 6584"/>
                  <a:gd name="T69" fmla="*/ 0 h 3541"/>
                  <a:gd name="T70" fmla="*/ 0 w 6584"/>
                  <a:gd name="T71" fmla="*/ 0 h 3541"/>
                  <a:gd name="T72" fmla="*/ 0 w 6584"/>
                  <a:gd name="T73" fmla="*/ 0 h 3541"/>
                  <a:gd name="T74" fmla="*/ 0 w 6584"/>
                  <a:gd name="T75" fmla="*/ 0 h 3541"/>
                  <a:gd name="T76" fmla="*/ 0 w 6584"/>
                  <a:gd name="T77" fmla="*/ 0 h 3541"/>
                  <a:gd name="T78" fmla="*/ 0 w 6584"/>
                  <a:gd name="T79" fmla="*/ 0 h 3541"/>
                  <a:gd name="T80" fmla="*/ 0 w 6584"/>
                  <a:gd name="T81" fmla="*/ 0 h 3541"/>
                  <a:gd name="T82" fmla="*/ 0 w 6584"/>
                  <a:gd name="T83" fmla="*/ 0 h 3541"/>
                  <a:gd name="T84" fmla="*/ 0 w 6584"/>
                  <a:gd name="T85" fmla="*/ 0 h 3541"/>
                  <a:gd name="T86" fmla="*/ 0 w 6584"/>
                  <a:gd name="T87" fmla="*/ 0 h 3541"/>
                  <a:gd name="T88" fmla="*/ 0 w 6584"/>
                  <a:gd name="T89" fmla="*/ 0 h 3541"/>
                  <a:gd name="T90" fmla="*/ 0 w 6584"/>
                  <a:gd name="T91" fmla="*/ 0 h 3541"/>
                  <a:gd name="T92" fmla="*/ 0 w 6584"/>
                  <a:gd name="T93" fmla="*/ 0 h 3541"/>
                  <a:gd name="T94" fmla="*/ 0 w 6584"/>
                  <a:gd name="T95" fmla="*/ 0 h 3541"/>
                  <a:gd name="T96" fmla="*/ 0 w 6584"/>
                  <a:gd name="T97" fmla="*/ 0 h 3541"/>
                  <a:gd name="T98" fmla="*/ 0 w 6584"/>
                  <a:gd name="T99" fmla="*/ 0 h 3541"/>
                  <a:gd name="T100" fmla="*/ 0 w 6584"/>
                  <a:gd name="T101" fmla="*/ 0 h 3541"/>
                  <a:gd name="T102" fmla="*/ 0 w 6584"/>
                  <a:gd name="T103" fmla="*/ 0 h 3541"/>
                  <a:gd name="T104" fmla="*/ 0 w 6584"/>
                  <a:gd name="T105" fmla="*/ 0 h 3541"/>
                  <a:gd name="T106" fmla="*/ 0 w 6584"/>
                  <a:gd name="T107" fmla="*/ 0 h 3541"/>
                  <a:gd name="T108" fmla="*/ 0 w 6584"/>
                  <a:gd name="T109" fmla="*/ 0 h 3541"/>
                  <a:gd name="T110" fmla="*/ 0 w 6584"/>
                  <a:gd name="T111" fmla="*/ 0 h 3541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6584"/>
                  <a:gd name="T169" fmla="*/ 0 h 3541"/>
                  <a:gd name="T170" fmla="*/ 6584 w 6584"/>
                  <a:gd name="T171" fmla="*/ 3541 h 3541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6584" h="3541">
                    <a:moveTo>
                      <a:pt x="5043" y="0"/>
                    </a:moveTo>
                    <a:lnTo>
                      <a:pt x="4598" y="614"/>
                    </a:lnTo>
                    <a:lnTo>
                      <a:pt x="4277" y="1011"/>
                    </a:lnTo>
                    <a:lnTo>
                      <a:pt x="3748" y="765"/>
                    </a:lnTo>
                    <a:lnTo>
                      <a:pt x="2833" y="94"/>
                    </a:lnTo>
                    <a:lnTo>
                      <a:pt x="2481" y="122"/>
                    </a:lnTo>
                    <a:lnTo>
                      <a:pt x="2444" y="140"/>
                    </a:lnTo>
                    <a:lnTo>
                      <a:pt x="2342" y="192"/>
                    </a:lnTo>
                    <a:lnTo>
                      <a:pt x="2272" y="228"/>
                    </a:lnTo>
                    <a:lnTo>
                      <a:pt x="2191" y="271"/>
                    </a:lnTo>
                    <a:lnTo>
                      <a:pt x="2103" y="318"/>
                    </a:lnTo>
                    <a:lnTo>
                      <a:pt x="2008" y="370"/>
                    </a:lnTo>
                    <a:lnTo>
                      <a:pt x="1909" y="427"/>
                    </a:lnTo>
                    <a:lnTo>
                      <a:pt x="1807" y="485"/>
                    </a:lnTo>
                    <a:lnTo>
                      <a:pt x="1704" y="547"/>
                    </a:lnTo>
                    <a:lnTo>
                      <a:pt x="1603" y="609"/>
                    </a:lnTo>
                    <a:lnTo>
                      <a:pt x="1554" y="640"/>
                    </a:lnTo>
                    <a:lnTo>
                      <a:pt x="1506" y="672"/>
                    </a:lnTo>
                    <a:lnTo>
                      <a:pt x="1459" y="704"/>
                    </a:lnTo>
                    <a:lnTo>
                      <a:pt x="1413" y="736"/>
                    </a:lnTo>
                    <a:lnTo>
                      <a:pt x="1370" y="768"/>
                    </a:lnTo>
                    <a:lnTo>
                      <a:pt x="1328" y="798"/>
                    </a:lnTo>
                    <a:lnTo>
                      <a:pt x="1288" y="829"/>
                    </a:lnTo>
                    <a:lnTo>
                      <a:pt x="1252" y="860"/>
                    </a:lnTo>
                    <a:lnTo>
                      <a:pt x="1184" y="919"/>
                    </a:lnTo>
                    <a:lnTo>
                      <a:pt x="1122" y="976"/>
                    </a:lnTo>
                    <a:lnTo>
                      <a:pt x="1065" y="1031"/>
                    </a:lnTo>
                    <a:lnTo>
                      <a:pt x="1014" y="1083"/>
                    </a:lnTo>
                    <a:lnTo>
                      <a:pt x="969" y="1134"/>
                    </a:lnTo>
                    <a:lnTo>
                      <a:pt x="928" y="1182"/>
                    </a:lnTo>
                    <a:lnTo>
                      <a:pt x="891" y="1227"/>
                    </a:lnTo>
                    <a:lnTo>
                      <a:pt x="860" y="1271"/>
                    </a:lnTo>
                    <a:lnTo>
                      <a:pt x="831" y="1313"/>
                    </a:lnTo>
                    <a:lnTo>
                      <a:pt x="806" y="1351"/>
                    </a:lnTo>
                    <a:lnTo>
                      <a:pt x="785" y="1389"/>
                    </a:lnTo>
                    <a:lnTo>
                      <a:pt x="768" y="1424"/>
                    </a:lnTo>
                    <a:lnTo>
                      <a:pt x="752" y="1457"/>
                    </a:lnTo>
                    <a:lnTo>
                      <a:pt x="741" y="1486"/>
                    </a:lnTo>
                    <a:lnTo>
                      <a:pt x="730" y="1515"/>
                    </a:lnTo>
                    <a:lnTo>
                      <a:pt x="723" y="1540"/>
                    </a:lnTo>
                    <a:lnTo>
                      <a:pt x="714" y="1566"/>
                    </a:lnTo>
                    <a:lnTo>
                      <a:pt x="705" y="1591"/>
                    </a:lnTo>
                    <a:lnTo>
                      <a:pt x="693" y="1616"/>
                    </a:lnTo>
                    <a:lnTo>
                      <a:pt x="680" y="1641"/>
                    </a:lnTo>
                    <a:lnTo>
                      <a:pt x="666" y="1666"/>
                    </a:lnTo>
                    <a:lnTo>
                      <a:pt x="652" y="1689"/>
                    </a:lnTo>
                    <a:lnTo>
                      <a:pt x="638" y="1711"/>
                    </a:lnTo>
                    <a:lnTo>
                      <a:pt x="623" y="1733"/>
                    </a:lnTo>
                    <a:lnTo>
                      <a:pt x="596" y="1770"/>
                    </a:lnTo>
                    <a:lnTo>
                      <a:pt x="573" y="1798"/>
                    </a:lnTo>
                    <a:lnTo>
                      <a:pt x="558" y="1818"/>
                    </a:lnTo>
                    <a:lnTo>
                      <a:pt x="552" y="1825"/>
                    </a:lnTo>
                    <a:lnTo>
                      <a:pt x="531" y="1839"/>
                    </a:lnTo>
                    <a:lnTo>
                      <a:pt x="472" y="1879"/>
                    </a:lnTo>
                    <a:lnTo>
                      <a:pt x="433" y="1910"/>
                    </a:lnTo>
                    <a:lnTo>
                      <a:pt x="388" y="1946"/>
                    </a:lnTo>
                    <a:lnTo>
                      <a:pt x="365" y="1967"/>
                    </a:lnTo>
                    <a:lnTo>
                      <a:pt x="342" y="1988"/>
                    </a:lnTo>
                    <a:lnTo>
                      <a:pt x="317" y="2013"/>
                    </a:lnTo>
                    <a:lnTo>
                      <a:pt x="292" y="2037"/>
                    </a:lnTo>
                    <a:lnTo>
                      <a:pt x="267" y="2064"/>
                    </a:lnTo>
                    <a:lnTo>
                      <a:pt x="243" y="2091"/>
                    </a:lnTo>
                    <a:lnTo>
                      <a:pt x="219" y="2121"/>
                    </a:lnTo>
                    <a:lnTo>
                      <a:pt x="194" y="2152"/>
                    </a:lnTo>
                    <a:lnTo>
                      <a:pt x="171" y="2184"/>
                    </a:lnTo>
                    <a:lnTo>
                      <a:pt x="147" y="2217"/>
                    </a:lnTo>
                    <a:lnTo>
                      <a:pt x="126" y="2252"/>
                    </a:lnTo>
                    <a:lnTo>
                      <a:pt x="106" y="2287"/>
                    </a:lnTo>
                    <a:lnTo>
                      <a:pt x="86" y="2325"/>
                    </a:lnTo>
                    <a:lnTo>
                      <a:pt x="69" y="2363"/>
                    </a:lnTo>
                    <a:lnTo>
                      <a:pt x="53" y="2402"/>
                    </a:lnTo>
                    <a:lnTo>
                      <a:pt x="38" y="2444"/>
                    </a:lnTo>
                    <a:lnTo>
                      <a:pt x="26" y="2485"/>
                    </a:lnTo>
                    <a:lnTo>
                      <a:pt x="16" y="2529"/>
                    </a:lnTo>
                    <a:lnTo>
                      <a:pt x="8" y="2573"/>
                    </a:lnTo>
                    <a:lnTo>
                      <a:pt x="4" y="2619"/>
                    </a:lnTo>
                    <a:lnTo>
                      <a:pt x="1" y="2665"/>
                    </a:lnTo>
                    <a:lnTo>
                      <a:pt x="0" y="2708"/>
                    </a:lnTo>
                    <a:lnTo>
                      <a:pt x="0" y="2751"/>
                    </a:lnTo>
                    <a:lnTo>
                      <a:pt x="1" y="2791"/>
                    </a:lnTo>
                    <a:lnTo>
                      <a:pt x="4" y="2830"/>
                    </a:lnTo>
                    <a:lnTo>
                      <a:pt x="8" y="2869"/>
                    </a:lnTo>
                    <a:lnTo>
                      <a:pt x="13" y="2906"/>
                    </a:lnTo>
                    <a:lnTo>
                      <a:pt x="19" y="2941"/>
                    </a:lnTo>
                    <a:lnTo>
                      <a:pt x="26" y="2975"/>
                    </a:lnTo>
                    <a:lnTo>
                      <a:pt x="34" y="3008"/>
                    </a:lnTo>
                    <a:lnTo>
                      <a:pt x="43" y="3039"/>
                    </a:lnTo>
                    <a:lnTo>
                      <a:pt x="53" y="3069"/>
                    </a:lnTo>
                    <a:lnTo>
                      <a:pt x="64" y="3099"/>
                    </a:lnTo>
                    <a:lnTo>
                      <a:pt x="74" y="3127"/>
                    </a:lnTo>
                    <a:lnTo>
                      <a:pt x="86" y="3153"/>
                    </a:lnTo>
                    <a:lnTo>
                      <a:pt x="99" y="3180"/>
                    </a:lnTo>
                    <a:lnTo>
                      <a:pt x="111" y="3204"/>
                    </a:lnTo>
                    <a:lnTo>
                      <a:pt x="124" y="3227"/>
                    </a:lnTo>
                    <a:lnTo>
                      <a:pt x="137" y="3251"/>
                    </a:lnTo>
                    <a:lnTo>
                      <a:pt x="151" y="3272"/>
                    </a:lnTo>
                    <a:lnTo>
                      <a:pt x="178" y="3313"/>
                    </a:lnTo>
                    <a:lnTo>
                      <a:pt x="206" y="3351"/>
                    </a:lnTo>
                    <a:lnTo>
                      <a:pt x="259" y="3415"/>
                    </a:lnTo>
                    <a:lnTo>
                      <a:pt x="307" y="3471"/>
                    </a:lnTo>
                    <a:lnTo>
                      <a:pt x="317" y="3482"/>
                    </a:lnTo>
                    <a:lnTo>
                      <a:pt x="329" y="3493"/>
                    </a:lnTo>
                    <a:lnTo>
                      <a:pt x="342" y="3501"/>
                    </a:lnTo>
                    <a:lnTo>
                      <a:pt x="354" y="3510"/>
                    </a:lnTo>
                    <a:lnTo>
                      <a:pt x="368" y="3517"/>
                    </a:lnTo>
                    <a:lnTo>
                      <a:pt x="382" y="3523"/>
                    </a:lnTo>
                    <a:lnTo>
                      <a:pt x="396" y="3528"/>
                    </a:lnTo>
                    <a:lnTo>
                      <a:pt x="411" y="3532"/>
                    </a:lnTo>
                    <a:lnTo>
                      <a:pt x="425" y="3535"/>
                    </a:lnTo>
                    <a:lnTo>
                      <a:pt x="440" y="3537"/>
                    </a:lnTo>
                    <a:lnTo>
                      <a:pt x="455" y="3540"/>
                    </a:lnTo>
                    <a:lnTo>
                      <a:pt x="470" y="3541"/>
                    </a:lnTo>
                    <a:lnTo>
                      <a:pt x="500" y="3541"/>
                    </a:lnTo>
                    <a:lnTo>
                      <a:pt x="528" y="3538"/>
                    </a:lnTo>
                    <a:lnTo>
                      <a:pt x="556" y="3535"/>
                    </a:lnTo>
                    <a:lnTo>
                      <a:pt x="581" y="3531"/>
                    </a:lnTo>
                    <a:lnTo>
                      <a:pt x="605" y="3526"/>
                    </a:lnTo>
                    <a:lnTo>
                      <a:pt x="625" y="3520"/>
                    </a:lnTo>
                    <a:lnTo>
                      <a:pt x="655" y="3512"/>
                    </a:lnTo>
                    <a:lnTo>
                      <a:pt x="665" y="3508"/>
                    </a:lnTo>
                    <a:lnTo>
                      <a:pt x="1139" y="3277"/>
                    </a:lnTo>
                    <a:lnTo>
                      <a:pt x="2084" y="3280"/>
                    </a:lnTo>
                    <a:lnTo>
                      <a:pt x="6584" y="3262"/>
                    </a:lnTo>
                    <a:lnTo>
                      <a:pt x="6580" y="3176"/>
                    </a:lnTo>
                    <a:lnTo>
                      <a:pt x="6566" y="2948"/>
                    </a:lnTo>
                    <a:lnTo>
                      <a:pt x="6554" y="2794"/>
                    </a:lnTo>
                    <a:lnTo>
                      <a:pt x="6541" y="2619"/>
                    </a:lnTo>
                    <a:lnTo>
                      <a:pt x="6526" y="2429"/>
                    </a:lnTo>
                    <a:lnTo>
                      <a:pt x="6506" y="2228"/>
                    </a:lnTo>
                    <a:lnTo>
                      <a:pt x="6496" y="2126"/>
                    </a:lnTo>
                    <a:lnTo>
                      <a:pt x="6484" y="2025"/>
                    </a:lnTo>
                    <a:lnTo>
                      <a:pt x="6472" y="1922"/>
                    </a:lnTo>
                    <a:lnTo>
                      <a:pt x="6460" y="1821"/>
                    </a:lnTo>
                    <a:lnTo>
                      <a:pt x="6446" y="1720"/>
                    </a:lnTo>
                    <a:lnTo>
                      <a:pt x="6431" y="1622"/>
                    </a:lnTo>
                    <a:lnTo>
                      <a:pt x="6416" y="1527"/>
                    </a:lnTo>
                    <a:lnTo>
                      <a:pt x="6400" y="1434"/>
                    </a:lnTo>
                    <a:lnTo>
                      <a:pt x="6383" y="1347"/>
                    </a:lnTo>
                    <a:lnTo>
                      <a:pt x="6366" y="1263"/>
                    </a:lnTo>
                    <a:lnTo>
                      <a:pt x="6348" y="1186"/>
                    </a:lnTo>
                    <a:lnTo>
                      <a:pt x="6329" y="1114"/>
                    </a:lnTo>
                    <a:lnTo>
                      <a:pt x="6309" y="1048"/>
                    </a:lnTo>
                    <a:lnTo>
                      <a:pt x="6288" y="989"/>
                    </a:lnTo>
                    <a:lnTo>
                      <a:pt x="6267" y="940"/>
                    </a:lnTo>
                    <a:lnTo>
                      <a:pt x="6243" y="897"/>
                    </a:lnTo>
                    <a:lnTo>
                      <a:pt x="6224" y="867"/>
                    </a:lnTo>
                    <a:lnTo>
                      <a:pt x="6202" y="838"/>
                    </a:lnTo>
                    <a:lnTo>
                      <a:pt x="6176" y="807"/>
                    </a:lnTo>
                    <a:lnTo>
                      <a:pt x="6148" y="775"/>
                    </a:lnTo>
                    <a:lnTo>
                      <a:pt x="6118" y="744"/>
                    </a:lnTo>
                    <a:lnTo>
                      <a:pt x="6085" y="712"/>
                    </a:lnTo>
                    <a:lnTo>
                      <a:pt x="6051" y="679"/>
                    </a:lnTo>
                    <a:lnTo>
                      <a:pt x="6015" y="648"/>
                    </a:lnTo>
                    <a:lnTo>
                      <a:pt x="5977" y="615"/>
                    </a:lnTo>
                    <a:lnTo>
                      <a:pt x="5938" y="583"/>
                    </a:lnTo>
                    <a:lnTo>
                      <a:pt x="5896" y="550"/>
                    </a:lnTo>
                    <a:lnTo>
                      <a:pt x="5855" y="518"/>
                    </a:lnTo>
                    <a:lnTo>
                      <a:pt x="5811" y="486"/>
                    </a:lnTo>
                    <a:lnTo>
                      <a:pt x="5768" y="454"/>
                    </a:lnTo>
                    <a:lnTo>
                      <a:pt x="5724" y="422"/>
                    </a:lnTo>
                    <a:lnTo>
                      <a:pt x="5680" y="392"/>
                    </a:lnTo>
                    <a:lnTo>
                      <a:pt x="5590" y="331"/>
                    </a:lnTo>
                    <a:lnTo>
                      <a:pt x="5499" y="273"/>
                    </a:lnTo>
                    <a:lnTo>
                      <a:pt x="5411" y="217"/>
                    </a:lnTo>
                    <a:lnTo>
                      <a:pt x="5326" y="164"/>
                    </a:lnTo>
                    <a:lnTo>
                      <a:pt x="5245" y="116"/>
                    </a:lnTo>
                    <a:lnTo>
                      <a:pt x="5170" y="72"/>
                    </a:lnTo>
                    <a:lnTo>
                      <a:pt x="5102" y="34"/>
                    </a:lnTo>
                    <a:lnTo>
                      <a:pt x="5043" y="0"/>
                    </a:lnTo>
                    <a:close/>
                  </a:path>
                </a:pathLst>
              </a:custGeom>
              <a:solidFill>
                <a:srgbClr val="006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3371" name="Freeform 204"/>
              <p:cNvSpPr>
                <a:spLocks/>
              </p:cNvSpPr>
              <p:nvPr/>
            </p:nvSpPr>
            <p:spPr bwMode="auto">
              <a:xfrm>
                <a:off x="4542" y="3638"/>
                <a:ext cx="109" cy="83"/>
              </a:xfrm>
              <a:custGeom>
                <a:avLst/>
                <a:gdLst>
                  <a:gd name="T0" fmla="*/ 0 w 1626"/>
                  <a:gd name="T1" fmla="*/ 0 h 1248"/>
                  <a:gd name="T2" fmla="*/ 0 w 1626"/>
                  <a:gd name="T3" fmla="*/ 0 h 1248"/>
                  <a:gd name="T4" fmla="*/ 0 w 1626"/>
                  <a:gd name="T5" fmla="*/ 0 h 1248"/>
                  <a:gd name="T6" fmla="*/ 0 w 1626"/>
                  <a:gd name="T7" fmla="*/ 0 h 1248"/>
                  <a:gd name="T8" fmla="*/ 0 w 1626"/>
                  <a:gd name="T9" fmla="*/ 0 h 1248"/>
                  <a:gd name="T10" fmla="*/ 0 w 1626"/>
                  <a:gd name="T11" fmla="*/ 0 h 1248"/>
                  <a:gd name="T12" fmla="*/ 0 w 1626"/>
                  <a:gd name="T13" fmla="*/ 0 h 1248"/>
                  <a:gd name="T14" fmla="*/ 0 w 1626"/>
                  <a:gd name="T15" fmla="*/ 0 h 1248"/>
                  <a:gd name="T16" fmla="*/ 0 w 1626"/>
                  <a:gd name="T17" fmla="*/ 0 h 1248"/>
                  <a:gd name="T18" fmla="*/ 0 w 1626"/>
                  <a:gd name="T19" fmla="*/ 0 h 1248"/>
                  <a:gd name="T20" fmla="*/ 0 w 1626"/>
                  <a:gd name="T21" fmla="*/ 0 h 1248"/>
                  <a:gd name="T22" fmla="*/ 0 w 1626"/>
                  <a:gd name="T23" fmla="*/ 0 h 1248"/>
                  <a:gd name="T24" fmla="*/ 0 w 1626"/>
                  <a:gd name="T25" fmla="*/ 0 h 1248"/>
                  <a:gd name="T26" fmla="*/ 0 w 1626"/>
                  <a:gd name="T27" fmla="*/ 0 h 1248"/>
                  <a:gd name="T28" fmla="*/ 0 w 1626"/>
                  <a:gd name="T29" fmla="*/ 0 h 1248"/>
                  <a:gd name="T30" fmla="*/ 0 w 1626"/>
                  <a:gd name="T31" fmla="*/ 0 h 1248"/>
                  <a:gd name="T32" fmla="*/ 0 w 1626"/>
                  <a:gd name="T33" fmla="*/ 0 h 1248"/>
                  <a:gd name="T34" fmla="*/ 0 w 1626"/>
                  <a:gd name="T35" fmla="*/ 0 h 1248"/>
                  <a:gd name="T36" fmla="*/ 0 w 1626"/>
                  <a:gd name="T37" fmla="*/ 0 h 1248"/>
                  <a:gd name="T38" fmla="*/ 0 w 1626"/>
                  <a:gd name="T39" fmla="*/ 0 h 1248"/>
                  <a:gd name="T40" fmla="*/ 0 w 1626"/>
                  <a:gd name="T41" fmla="*/ 0 h 1248"/>
                  <a:gd name="T42" fmla="*/ 0 w 1626"/>
                  <a:gd name="T43" fmla="*/ 0 h 1248"/>
                  <a:gd name="T44" fmla="*/ 0 w 1626"/>
                  <a:gd name="T45" fmla="*/ 0 h 1248"/>
                  <a:gd name="T46" fmla="*/ 0 w 1626"/>
                  <a:gd name="T47" fmla="*/ 0 h 1248"/>
                  <a:gd name="T48" fmla="*/ 0 w 1626"/>
                  <a:gd name="T49" fmla="*/ 0 h 1248"/>
                  <a:gd name="T50" fmla="*/ 0 w 1626"/>
                  <a:gd name="T51" fmla="*/ 0 h 1248"/>
                  <a:gd name="T52" fmla="*/ 0 w 1626"/>
                  <a:gd name="T53" fmla="*/ 0 h 1248"/>
                  <a:gd name="T54" fmla="*/ 0 w 1626"/>
                  <a:gd name="T55" fmla="*/ 0 h 1248"/>
                  <a:gd name="T56" fmla="*/ 0 w 1626"/>
                  <a:gd name="T57" fmla="*/ 0 h 1248"/>
                  <a:gd name="T58" fmla="*/ 0 w 1626"/>
                  <a:gd name="T59" fmla="*/ 0 h 1248"/>
                  <a:gd name="T60" fmla="*/ 0 w 1626"/>
                  <a:gd name="T61" fmla="*/ 0 h 1248"/>
                  <a:gd name="T62" fmla="*/ 0 w 1626"/>
                  <a:gd name="T63" fmla="*/ 0 h 1248"/>
                  <a:gd name="T64" fmla="*/ 0 w 1626"/>
                  <a:gd name="T65" fmla="*/ 0 h 1248"/>
                  <a:gd name="T66" fmla="*/ 0 w 1626"/>
                  <a:gd name="T67" fmla="*/ 0 h 1248"/>
                  <a:gd name="T68" fmla="*/ 0 w 1626"/>
                  <a:gd name="T69" fmla="*/ 0 h 1248"/>
                  <a:gd name="T70" fmla="*/ 0 w 1626"/>
                  <a:gd name="T71" fmla="*/ 0 h 1248"/>
                  <a:gd name="T72" fmla="*/ 0 w 1626"/>
                  <a:gd name="T73" fmla="*/ 0 h 1248"/>
                  <a:gd name="T74" fmla="*/ 0 w 1626"/>
                  <a:gd name="T75" fmla="*/ 0 h 1248"/>
                  <a:gd name="T76" fmla="*/ 0 w 1626"/>
                  <a:gd name="T77" fmla="*/ 0 h 1248"/>
                  <a:gd name="T78" fmla="*/ 0 w 1626"/>
                  <a:gd name="T79" fmla="*/ 0 h 1248"/>
                  <a:gd name="T80" fmla="*/ 0 w 1626"/>
                  <a:gd name="T81" fmla="*/ 0 h 1248"/>
                  <a:gd name="T82" fmla="*/ 0 w 1626"/>
                  <a:gd name="T83" fmla="*/ 0 h 1248"/>
                  <a:gd name="T84" fmla="*/ 0 w 1626"/>
                  <a:gd name="T85" fmla="*/ 0 h 1248"/>
                  <a:gd name="T86" fmla="*/ 0 w 1626"/>
                  <a:gd name="T87" fmla="*/ 0 h 1248"/>
                  <a:gd name="T88" fmla="*/ 0 w 1626"/>
                  <a:gd name="T89" fmla="*/ 0 h 1248"/>
                  <a:gd name="T90" fmla="*/ 0 w 1626"/>
                  <a:gd name="T91" fmla="*/ 0 h 1248"/>
                  <a:gd name="T92" fmla="*/ 0 w 1626"/>
                  <a:gd name="T93" fmla="*/ 0 h 1248"/>
                  <a:gd name="T94" fmla="*/ 0 w 1626"/>
                  <a:gd name="T95" fmla="*/ 0 h 124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626"/>
                  <a:gd name="T145" fmla="*/ 0 h 1248"/>
                  <a:gd name="T146" fmla="*/ 1626 w 1626"/>
                  <a:gd name="T147" fmla="*/ 1248 h 1248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626" h="1248">
                    <a:moveTo>
                      <a:pt x="472" y="0"/>
                    </a:moveTo>
                    <a:lnTo>
                      <a:pt x="483" y="16"/>
                    </a:lnTo>
                    <a:lnTo>
                      <a:pt x="514" y="58"/>
                    </a:lnTo>
                    <a:lnTo>
                      <a:pt x="536" y="88"/>
                    </a:lnTo>
                    <a:lnTo>
                      <a:pt x="564" y="122"/>
                    </a:lnTo>
                    <a:lnTo>
                      <a:pt x="595" y="160"/>
                    </a:lnTo>
                    <a:lnTo>
                      <a:pt x="630" y="201"/>
                    </a:lnTo>
                    <a:lnTo>
                      <a:pt x="671" y="243"/>
                    </a:lnTo>
                    <a:lnTo>
                      <a:pt x="715" y="287"/>
                    </a:lnTo>
                    <a:lnTo>
                      <a:pt x="739" y="309"/>
                    </a:lnTo>
                    <a:lnTo>
                      <a:pt x="763" y="331"/>
                    </a:lnTo>
                    <a:lnTo>
                      <a:pt x="789" y="354"/>
                    </a:lnTo>
                    <a:lnTo>
                      <a:pt x="815" y="375"/>
                    </a:lnTo>
                    <a:lnTo>
                      <a:pt x="843" y="396"/>
                    </a:lnTo>
                    <a:lnTo>
                      <a:pt x="871" y="417"/>
                    </a:lnTo>
                    <a:lnTo>
                      <a:pt x="900" y="438"/>
                    </a:lnTo>
                    <a:lnTo>
                      <a:pt x="931" y="458"/>
                    </a:lnTo>
                    <a:lnTo>
                      <a:pt x="962" y="477"/>
                    </a:lnTo>
                    <a:lnTo>
                      <a:pt x="993" y="496"/>
                    </a:lnTo>
                    <a:lnTo>
                      <a:pt x="1025" y="513"/>
                    </a:lnTo>
                    <a:lnTo>
                      <a:pt x="1059" y="530"/>
                    </a:lnTo>
                    <a:lnTo>
                      <a:pt x="1124" y="559"/>
                    </a:lnTo>
                    <a:lnTo>
                      <a:pt x="1187" y="587"/>
                    </a:lnTo>
                    <a:lnTo>
                      <a:pt x="1245" y="611"/>
                    </a:lnTo>
                    <a:lnTo>
                      <a:pt x="1299" y="634"/>
                    </a:lnTo>
                    <a:lnTo>
                      <a:pt x="1350" y="653"/>
                    </a:lnTo>
                    <a:lnTo>
                      <a:pt x="1396" y="670"/>
                    </a:lnTo>
                    <a:lnTo>
                      <a:pt x="1439" y="685"/>
                    </a:lnTo>
                    <a:lnTo>
                      <a:pt x="1477" y="697"/>
                    </a:lnTo>
                    <a:lnTo>
                      <a:pt x="1541" y="717"/>
                    </a:lnTo>
                    <a:lnTo>
                      <a:pt x="1588" y="729"/>
                    </a:lnTo>
                    <a:lnTo>
                      <a:pt x="1616" y="736"/>
                    </a:lnTo>
                    <a:lnTo>
                      <a:pt x="1626" y="738"/>
                    </a:lnTo>
                    <a:lnTo>
                      <a:pt x="1267" y="1154"/>
                    </a:lnTo>
                    <a:lnTo>
                      <a:pt x="1261" y="1158"/>
                    </a:lnTo>
                    <a:lnTo>
                      <a:pt x="1244" y="1169"/>
                    </a:lnTo>
                    <a:lnTo>
                      <a:pt x="1217" y="1184"/>
                    </a:lnTo>
                    <a:lnTo>
                      <a:pt x="1181" y="1201"/>
                    </a:lnTo>
                    <a:lnTo>
                      <a:pt x="1161" y="1210"/>
                    </a:lnTo>
                    <a:lnTo>
                      <a:pt x="1139" y="1219"/>
                    </a:lnTo>
                    <a:lnTo>
                      <a:pt x="1115" y="1226"/>
                    </a:lnTo>
                    <a:lnTo>
                      <a:pt x="1091" y="1234"/>
                    </a:lnTo>
                    <a:lnTo>
                      <a:pt x="1066" y="1240"/>
                    </a:lnTo>
                    <a:lnTo>
                      <a:pt x="1039" y="1244"/>
                    </a:lnTo>
                    <a:lnTo>
                      <a:pt x="1011" y="1247"/>
                    </a:lnTo>
                    <a:lnTo>
                      <a:pt x="983" y="1248"/>
                    </a:lnTo>
                    <a:lnTo>
                      <a:pt x="968" y="1247"/>
                    </a:lnTo>
                    <a:lnTo>
                      <a:pt x="952" y="1245"/>
                    </a:lnTo>
                    <a:lnTo>
                      <a:pt x="934" y="1241"/>
                    </a:lnTo>
                    <a:lnTo>
                      <a:pt x="916" y="1235"/>
                    </a:lnTo>
                    <a:lnTo>
                      <a:pt x="896" y="1227"/>
                    </a:lnTo>
                    <a:lnTo>
                      <a:pt x="876" y="1219"/>
                    </a:lnTo>
                    <a:lnTo>
                      <a:pt x="853" y="1209"/>
                    </a:lnTo>
                    <a:lnTo>
                      <a:pt x="831" y="1198"/>
                    </a:lnTo>
                    <a:lnTo>
                      <a:pt x="809" y="1186"/>
                    </a:lnTo>
                    <a:lnTo>
                      <a:pt x="784" y="1172"/>
                    </a:lnTo>
                    <a:lnTo>
                      <a:pt x="761" y="1158"/>
                    </a:lnTo>
                    <a:lnTo>
                      <a:pt x="737" y="1142"/>
                    </a:lnTo>
                    <a:lnTo>
                      <a:pt x="686" y="1109"/>
                    </a:lnTo>
                    <a:lnTo>
                      <a:pt x="636" y="1073"/>
                    </a:lnTo>
                    <a:lnTo>
                      <a:pt x="585" y="1035"/>
                    </a:lnTo>
                    <a:lnTo>
                      <a:pt x="536" y="995"/>
                    </a:lnTo>
                    <a:lnTo>
                      <a:pt x="488" y="954"/>
                    </a:lnTo>
                    <a:lnTo>
                      <a:pt x="444" y="913"/>
                    </a:lnTo>
                    <a:lnTo>
                      <a:pt x="401" y="872"/>
                    </a:lnTo>
                    <a:lnTo>
                      <a:pt x="363" y="832"/>
                    </a:lnTo>
                    <a:lnTo>
                      <a:pt x="346" y="812"/>
                    </a:lnTo>
                    <a:lnTo>
                      <a:pt x="330" y="793"/>
                    </a:lnTo>
                    <a:lnTo>
                      <a:pt x="315" y="775"/>
                    </a:lnTo>
                    <a:lnTo>
                      <a:pt x="303" y="757"/>
                    </a:lnTo>
                    <a:lnTo>
                      <a:pt x="277" y="721"/>
                    </a:lnTo>
                    <a:lnTo>
                      <a:pt x="252" y="687"/>
                    </a:lnTo>
                    <a:lnTo>
                      <a:pt x="225" y="653"/>
                    </a:lnTo>
                    <a:lnTo>
                      <a:pt x="200" y="620"/>
                    </a:lnTo>
                    <a:lnTo>
                      <a:pt x="149" y="559"/>
                    </a:lnTo>
                    <a:lnTo>
                      <a:pt x="102" y="505"/>
                    </a:lnTo>
                    <a:lnTo>
                      <a:pt x="61" y="461"/>
                    </a:lnTo>
                    <a:lnTo>
                      <a:pt x="29" y="427"/>
                    </a:lnTo>
                    <a:lnTo>
                      <a:pt x="8" y="404"/>
                    </a:lnTo>
                    <a:lnTo>
                      <a:pt x="0" y="397"/>
                    </a:lnTo>
                    <a:lnTo>
                      <a:pt x="10" y="384"/>
                    </a:lnTo>
                    <a:lnTo>
                      <a:pt x="39" y="351"/>
                    </a:lnTo>
                    <a:lnTo>
                      <a:pt x="60" y="328"/>
                    </a:lnTo>
                    <a:lnTo>
                      <a:pt x="85" y="301"/>
                    </a:lnTo>
                    <a:lnTo>
                      <a:pt x="113" y="272"/>
                    </a:lnTo>
                    <a:lnTo>
                      <a:pt x="144" y="241"/>
                    </a:lnTo>
                    <a:lnTo>
                      <a:pt x="178" y="209"/>
                    </a:lnTo>
                    <a:lnTo>
                      <a:pt x="214" y="175"/>
                    </a:lnTo>
                    <a:lnTo>
                      <a:pt x="254" y="142"/>
                    </a:lnTo>
                    <a:lnTo>
                      <a:pt x="295" y="109"/>
                    </a:lnTo>
                    <a:lnTo>
                      <a:pt x="338" y="79"/>
                    </a:lnTo>
                    <a:lnTo>
                      <a:pt x="382" y="50"/>
                    </a:lnTo>
                    <a:lnTo>
                      <a:pt x="404" y="36"/>
                    </a:lnTo>
                    <a:lnTo>
                      <a:pt x="427" y="23"/>
                    </a:lnTo>
                    <a:lnTo>
                      <a:pt x="450" y="11"/>
                    </a:lnTo>
                    <a:lnTo>
                      <a:pt x="472" y="0"/>
                    </a:lnTo>
                    <a:close/>
                  </a:path>
                </a:pathLst>
              </a:custGeom>
              <a:solidFill>
                <a:srgbClr val="F8FA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3372" name="Freeform 205"/>
              <p:cNvSpPr>
                <a:spLocks/>
              </p:cNvSpPr>
              <p:nvPr/>
            </p:nvSpPr>
            <p:spPr bwMode="auto">
              <a:xfrm>
                <a:off x="4651" y="3643"/>
                <a:ext cx="73" cy="68"/>
              </a:xfrm>
              <a:custGeom>
                <a:avLst/>
                <a:gdLst>
                  <a:gd name="T0" fmla="*/ 0 w 1097"/>
                  <a:gd name="T1" fmla="*/ 0 h 1028"/>
                  <a:gd name="T2" fmla="*/ 0 w 1097"/>
                  <a:gd name="T3" fmla="*/ 0 h 1028"/>
                  <a:gd name="T4" fmla="*/ 0 w 1097"/>
                  <a:gd name="T5" fmla="*/ 0 h 1028"/>
                  <a:gd name="T6" fmla="*/ 0 w 1097"/>
                  <a:gd name="T7" fmla="*/ 0 h 1028"/>
                  <a:gd name="T8" fmla="*/ 0 w 1097"/>
                  <a:gd name="T9" fmla="*/ 0 h 1028"/>
                  <a:gd name="T10" fmla="*/ 0 w 1097"/>
                  <a:gd name="T11" fmla="*/ 0 h 1028"/>
                  <a:gd name="T12" fmla="*/ 0 w 1097"/>
                  <a:gd name="T13" fmla="*/ 0 h 1028"/>
                  <a:gd name="T14" fmla="*/ 0 w 1097"/>
                  <a:gd name="T15" fmla="*/ 0 h 1028"/>
                  <a:gd name="T16" fmla="*/ 0 w 1097"/>
                  <a:gd name="T17" fmla="*/ 0 h 1028"/>
                  <a:gd name="T18" fmla="*/ 0 w 1097"/>
                  <a:gd name="T19" fmla="*/ 0 h 1028"/>
                  <a:gd name="T20" fmla="*/ 0 w 1097"/>
                  <a:gd name="T21" fmla="*/ 0 h 1028"/>
                  <a:gd name="T22" fmla="*/ 0 w 1097"/>
                  <a:gd name="T23" fmla="*/ 0 h 1028"/>
                  <a:gd name="T24" fmla="*/ 0 w 1097"/>
                  <a:gd name="T25" fmla="*/ 0 h 1028"/>
                  <a:gd name="T26" fmla="*/ 0 w 1097"/>
                  <a:gd name="T27" fmla="*/ 0 h 1028"/>
                  <a:gd name="T28" fmla="*/ 0 w 1097"/>
                  <a:gd name="T29" fmla="*/ 0 h 1028"/>
                  <a:gd name="T30" fmla="*/ 0 w 1097"/>
                  <a:gd name="T31" fmla="*/ 0 h 1028"/>
                  <a:gd name="T32" fmla="*/ 0 w 1097"/>
                  <a:gd name="T33" fmla="*/ 0 h 1028"/>
                  <a:gd name="T34" fmla="*/ 0 w 1097"/>
                  <a:gd name="T35" fmla="*/ 0 h 1028"/>
                  <a:gd name="T36" fmla="*/ 0 w 1097"/>
                  <a:gd name="T37" fmla="*/ 0 h 1028"/>
                  <a:gd name="T38" fmla="*/ 0 w 1097"/>
                  <a:gd name="T39" fmla="*/ 0 h 1028"/>
                  <a:gd name="T40" fmla="*/ 0 w 1097"/>
                  <a:gd name="T41" fmla="*/ 0 h 1028"/>
                  <a:gd name="T42" fmla="*/ 0 w 1097"/>
                  <a:gd name="T43" fmla="*/ 0 h 1028"/>
                  <a:gd name="T44" fmla="*/ 0 w 1097"/>
                  <a:gd name="T45" fmla="*/ 0 h 1028"/>
                  <a:gd name="T46" fmla="*/ 0 w 1097"/>
                  <a:gd name="T47" fmla="*/ 0 h 1028"/>
                  <a:gd name="T48" fmla="*/ 0 w 1097"/>
                  <a:gd name="T49" fmla="*/ 0 h 1028"/>
                  <a:gd name="T50" fmla="*/ 0 w 1097"/>
                  <a:gd name="T51" fmla="*/ 0 h 1028"/>
                  <a:gd name="T52" fmla="*/ 0 w 1097"/>
                  <a:gd name="T53" fmla="*/ 0 h 1028"/>
                  <a:gd name="T54" fmla="*/ 0 w 1097"/>
                  <a:gd name="T55" fmla="*/ 0 h 1028"/>
                  <a:gd name="T56" fmla="*/ 0 w 1097"/>
                  <a:gd name="T57" fmla="*/ 0 h 1028"/>
                  <a:gd name="T58" fmla="*/ 0 w 1097"/>
                  <a:gd name="T59" fmla="*/ 0 h 1028"/>
                  <a:gd name="T60" fmla="*/ 0 w 1097"/>
                  <a:gd name="T61" fmla="*/ 0 h 1028"/>
                  <a:gd name="T62" fmla="*/ 0 w 1097"/>
                  <a:gd name="T63" fmla="*/ 0 h 1028"/>
                  <a:gd name="T64" fmla="*/ 0 w 1097"/>
                  <a:gd name="T65" fmla="*/ 0 h 1028"/>
                  <a:gd name="T66" fmla="*/ 0 w 1097"/>
                  <a:gd name="T67" fmla="*/ 0 h 1028"/>
                  <a:gd name="T68" fmla="*/ 0 w 1097"/>
                  <a:gd name="T69" fmla="*/ 0 h 1028"/>
                  <a:gd name="T70" fmla="*/ 0 w 1097"/>
                  <a:gd name="T71" fmla="*/ 0 h 1028"/>
                  <a:gd name="T72" fmla="*/ 0 w 1097"/>
                  <a:gd name="T73" fmla="*/ 0 h 1028"/>
                  <a:gd name="T74" fmla="*/ 0 w 1097"/>
                  <a:gd name="T75" fmla="*/ 0 h 1028"/>
                  <a:gd name="T76" fmla="*/ 0 w 1097"/>
                  <a:gd name="T77" fmla="*/ 0 h 1028"/>
                  <a:gd name="T78" fmla="*/ 0 w 1097"/>
                  <a:gd name="T79" fmla="*/ 0 h 1028"/>
                  <a:gd name="T80" fmla="*/ 0 w 1097"/>
                  <a:gd name="T81" fmla="*/ 0 h 1028"/>
                  <a:gd name="T82" fmla="*/ 0 w 1097"/>
                  <a:gd name="T83" fmla="*/ 0 h 1028"/>
                  <a:gd name="T84" fmla="*/ 0 w 1097"/>
                  <a:gd name="T85" fmla="*/ 0 h 1028"/>
                  <a:gd name="T86" fmla="*/ 0 w 1097"/>
                  <a:gd name="T87" fmla="*/ 0 h 1028"/>
                  <a:gd name="T88" fmla="*/ 0 w 1097"/>
                  <a:gd name="T89" fmla="*/ 0 h 1028"/>
                  <a:gd name="T90" fmla="*/ 0 w 1097"/>
                  <a:gd name="T91" fmla="*/ 0 h 1028"/>
                  <a:gd name="T92" fmla="*/ 0 w 1097"/>
                  <a:gd name="T93" fmla="*/ 0 h 1028"/>
                  <a:gd name="T94" fmla="*/ 0 w 1097"/>
                  <a:gd name="T95" fmla="*/ 0 h 1028"/>
                  <a:gd name="T96" fmla="*/ 0 w 1097"/>
                  <a:gd name="T97" fmla="*/ 0 h 1028"/>
                  <a:gd name="T98" fmla="*/ 0 w 1097"/>
                  <a:gd name="T99" fmla="*/ 0 h 1028"/>
                  <a:gd name="T100" fmla="*/ 0 w 1097"/>
                  <a:gd name="T101" fmla="*/ 0 h 1028"/>
                  <a:gd name="T102" fmla="*/ 0 w 1097"/>
                  <a:gd name="T103" fmla="*/ 0 h 1028"/>
                  <a:gd name="T104" fmla="*/ 0 w 1097"/>
                  <a:gd name="T105" fmla="*/ 0 h 1028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097"/>
                  <a:gd name="T160" fmla="*/ 0 h 1028"/>
                  <a:gd name="T161" fmla="*/ 1097 w 1097"/>
                  <a:gd name="T162" fmla="*/ 1028 h 1028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097" h="1028">
                    <a:moveTo>
                      <a:pt x="0" y="674"/>
                    </a:moveTo>
                    <a:lnTo>
                      <a:pt x="7" y="670"/>
                    </a:lnTo>
                    <a:lnTo>
                      <a:pt x="26" y="659"/>
                    </a:lnTo>
                    <a:lnTo>
                      <a:pt x="57" y="641"/>
                    </a:lnTo>
                    <a:lnTo>
                      <a:pt x="97" y="614"/>
                    </a:lnTo>
                    <a:lnTo>
                      <a:pt x="120" y="598"/>
                    </a:lnTo>
                    <a:lnTo>
                      <a:pt x="145" y="580"/>
                    </a:lnTo>
                    <a:lnTo>
                      <a:pt x="172" y="560"/>
                    </a:lnTo>
                    <a:lnTo>
                      <a:pt x="199" y="538"/>
                    </a:lnTo>
                    <a:lnTo>
                      <a:pt x="228" y="514"/>
                    </a:lnTo>
                    <a:lnTo>
                      <a:pt x="259" y="487"/>
                    </a:lnTo>
                    <a:lnTo>
                      <a:pt x="290" y="458"/>
                    </a:lnTo>
                    <a:lnTo>
                      <a:pt x="321" y="428"/>
                    </a:lnTo>
                    <a:lnTo>
                      <a:pt x="337" y="412"/>
                    </a:lnTo>
                    <a:lnTo>
                      <a:pt x="352" y="395"/>
                    </a:lnTo>
                    <a:lnTo>
                      <a:pt x="366" y="378"/>
                    </a:lnTo>
                    <a:lnTo>
                      <a:pt x="379" y="361"/>
                    </a:lnTo>
                    <a:lnTo>
                      <a:pt x="392" y="344"/>
                    </a:lnTo>
                    <a:lnTo>
                      <a:pt x="404" y="326"/>
                    </a:lnTo>
                    <a:lnTo>
                      <a:pt x="415" y="309"/>
                    </a:lnTo>
                    <a:lnTo>
                      <a:pt x="425" y="291"/>
                    </a:lnTo>
                    <a:lnTo>
                      <a:pt x="445" y="256"/>
                    </a:lnTo>
                    <a:lnTo>
                      <a:pt x="462" y="222"/>
                    </a:lnTo>
                    <a:lnTo>
                      <a:pt x="476" y="188"/>
                    </a:lnTo>
                    <a:lnTo>
                      <a:pt x="489" y="156"/>
                    </a:lnTo>
                    <a:lnTo>
                      <a:pt x="500" y="126"/>
                    </a:lnTo>
                    <a:lnTo>
                      <a:pt x="508" y="98"/>
                    </a:lnTo>
                    <a:lnTo>
                      <a:pt x="516" y="74"/>
                    </a:lnTo>
                    <a:lnTo>
                      <a:pt x="521" y="53"/>
                    </a:lnTo>
                    <a:lnTo>
                      <a:pt x="527" y="22"/>
                    </a:lnTo>
                    <a:lnTo>
                      <a:pt x="529" y="11"/>
                    </a:lnTo>
                    <a:lnTo>
                      <a:pt x="539" y="9"/>
                    </a:lnTo>
                    <a:lnTo>
                      <a:pt x="563" y="5"/>
                    </a:lnTo>
                    <a:lnTo>
                      <a:pt x="582" y="3"/>
                    </a:lnTo>
                    <a:lnTo>
                      <a:pt x="602" y="1"/>
                    </a:lnTo>
                    <a:lnTo>
                      <a:pt x="624" y="0"/>
                    </a:lnTo>
                    <a:lnTo>
                      <a:pt x="647" y="0"/>
                    </a:lnTo>
                    <a:lnTo>
                      <a:pt x="673" y="2"/>
                    </a:lnTo>
                    <a:lnTo>
                      <a:pt x="699" y="5"/>
                    </a:lnTo>
                    <a:lnTo>
                      <a:pt x="713" y="8"/>
                    </a:lnTo>
                    <a:lnTo>
                      <a:pt x="726" y="11"/>
                    </a:lnTo>
                    <a:lnTo>
                      <a:pt x="740" y="15"/>
                    </a:lnTo>
                    <a:lnTo>
                      <a:pt x="752" y="20"/>
                    </a:lnTo>
                    <a:lnTo>
                      <a:pt x="766" y="25"/>
                    </a:lnTo>
                    <a:lnTo>
                      <a:pt x="779" y="32"/>
                    </a:lnTo>
                    <a:lnTo>
                      <a:pt x="792" y="38"/>
                    </a:lnTo>
                    <a:lnTo>
                      <a:pt x="804" y="46"/>
                    </a:lnTo>
                    <a:lnTo>
                      <a:pt x="817" y="55"/>
                    </a:lnTo>
                    <a:lnTo>
                      <a:pt x="829" y="64"/>
                    </a:lnTo>
                    <a:lnTo>
                      <a:pt x="840" y="75"/>
                    </a:lnTo>
                    <a:lnTo>
                      <a:pt x="851" y="87"/>
                    </a:lnTo>
                    <a:lnTo>
                      <a:pt x="872" y="111"/>
                    </a:lnTo>
                    <a:lnTo>
                      <a:pt x="895" y="131"/>
                    </a:lnTo>
                    <a:lnTo>
                      <a:pt x="916" y="150"/>
                    </a:lnTo>
                    <a:lnTo>
                      <a:pt x="937" y="166"/>
                    </a:lnTo>
                    <a:lnTo>
                      <a:pt x="958" y="181"/>
                    </a:lnTo>
                    <a:lnTo>
                      <a:pt x="978" y="193"/>
                    </a:lnTo>
                    <a:lnTo>
                      <a:pt x="998" y="204"/>
                    </a:lnTo>
                    <a:lnTo>
                      <a:pt x="1017" y="212"/>
                    </a:lnTo>
                    <a:lnTo>
                      <a:pt x="1034" y="219"/>
                    </a:lnTo>
                    <a:lnTo>
                      <a:pt x="1048" y="226"/>
                    </a:lnTo>
                    <a:lnTo>
                      <a:pt x="1062" y="230"/>
                    </a:lnTo>
                    <a:lnTo>
                      <a:pt x="1074" y="233"/>
                    </a:lnTo>
                    <a:lnTo>
                      <a:pt x="1091" y="237"/>
                    </a:lnTo>
                    <a:lnTo>
                      <a:pt x="1097" y="239"/>
                    </a:lnTo>
                    <a:lnTo>
                      <a:pt x="1091" y="249"/>
                    </a:lnTo>
                    <a:lnTo>
                      <a:pt x="1074" y="278"/>
                    </a:lnTo>
                    <a:lnTo>
                      <a:pt x="1048" y="323"/>
                    </a:lnTo>
                    <a:lnTo>
                      <a:pt x="1017" y="383"/>
                    </a:lnTo>
                    <a:lnTo>
                      <a:pt x="978" y="454"/>
                    </a:lnTo>
                    <a:lnTo>
                      <a:pt x="937" y="534"/>
                    </a:lnTo>
                    <a:lnTo>
                      <a:pt x="895" y="621"/>
                    </a:lnTo>
                    <a:lnTo>
                      <a:pt x="851" y="711"/>
                    </a:lnTo>
                    <a:lnTo>
                      <a:pt x="830" y="756"/>
                    </a:lnTo>
                    <a:lnTo>
                      <a:pt x="810" y="797"/>
                    </a:lnTo>
                    <a:lnTo>
                      <a:pt x="791" y="835"/>
                    </a:lnTo>
                    <a:lnTo>
                      <a:pt x="771" y="870"/>
                    </a:lnTo>
                    <a:lnTo>
                      <a:pt x="753" y="902"/>
                    </a:lnTo>
                    <a:lnTo>
                      <a:pt x="735" y="930"/>
                    </a:lnTo>
                    <a:lnTo>
                      <a:pt x="717" y="955"/>
                    </a:lnTo>
                    <a:lnTo>
                      <a:pt x="699" y="976"/>
                    </a:lnTo>
                    <a:lnTo>
                      <a:pt x="691" y="986"/>
                    </a:lnTo>
                    <a:lnTo>
                      <a:pt x="682" y="994"/>
                    </a:lnTo>
                    <a:lnTo>
                      <a:pt x="673" y="1002"/>
                    </a:lnTo>
                    <a:lnTo>
                      <a:pt x="664" y="1008"/>
                    </a:lnTo>
                    <a:lnTo>
                      <a:pt x="655" y="1014"/>
                    </a:lnTo>
                    <a:lnTo>
                      <a:pt x="646" y="1019"/>
                    </a:lnTo>
                    <a:lnTo>
                      <a:pt x="637" y="1022"/>
                    </a:lnTo>
                    <a:lnTo>
                      <a:pt x="627" y="1025"/>
                    </a:lnTo>
                    <a:lnTo>
                      <a:pt x="619" y="1027"/>
                    </a:lnTo>
                    <a:lnTo>
                      <a:pt x="609" y="1028"/>
                    </a:lnTo>
                    <a:lnTo>
                      <a:pt x="600" y="1028"/>
                    </a:lnTo>
                    <a:lnTo>
                      <a:pt x="589" y="1027"/>
                    </a:lnTo>
                    <a:lnTo>
                      <a:pt x="579" y="1025"/>
                    </a:lnTo>
                    <a:lnTo>
                      <a:pt x="569" y="1023"/>
                    </a:lnTo>
                    <a:lnTo>
                      <a:pt x="559" y="1019"/>
                    </a:lnTo>
                    <a:lnTo>
                      <a:pt x="549" y="1014"/>
                    </a:lnTo>
                    <a:lnTo>
                      <a:pt x="523" y="1001"/>
                    </a:lnTo>
                    <a:lnTo>
                      <a:pt x="492" y="983"/>
                    </a:lnTo>
                    <a:lnTo>
                      <a:pt x="455" y="962"/>
                    </a:lnTo>
                    <a:lnTo>
                      <a:pt x="415" y="937"/>
                    </a:lnTo>
                    <a:lnTo>
                      <a:pt x="325" y="881"/>
                    </a:lnTo>
                    <a:lnTo>
                      <a:pt x="231" y="822"/>
                    </a:lnTo>
                    <a:lnTo>
                      <a:pt x="143" y="766"/>
                    </a:lnTo>
                    <a:lnTo>
                      <a:pt x="70" y="718"/>
                    </a:lnTo>
                    <a:lnTo>
                      <a:pt x="19" y="686"/>
                    </a:lnTo>
                    <a:lnTo>
                      <a:pt x="0" y="674"/>
                    </a:lnTo>
                    <a:close/>
                  </a:path>
                </a:pathLst>
              </a:custGeom>
              <a:solidFill>
                <a:srgbClr val="F8FA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3373" name="Freeform 206"/>
              <p:cNvSpPr>
                <a:spLocks/>
              </p:cNvSpPr>
              <p:nvPr/>
            </p:nvSpPr>
            <p:spPr bwMode="auto">
              <a:xfrm>
                <a:off x="4493" y="3370"/>
                <a:ext cx="257" cy="284"/>
              </a:xfrm>
              <a:custGeom>
                <a:avLst/>
                <a:gdLst>
                  <a:gd name="T0" fmla="*/ 0 w 3845"/>
                  <a:gd name="T1" fmla="*/ 0 h 4250"/>
                  <a:gd name="T2" fmla="*/ 0 w 3845"/>
                  <a:gd name="T3" fmla="*/ 0 h 4250"/>
                  <a:gd name="T4" fmla="*/ 0 w 3845"/>
                  <a:gd name="T5" fmla="*/ 0 h 4250"/>
                  <a:gd name="T6" fmla="*/ 0 w 3845"/>
                  <a:gd name="T7" fmla="*/ 0 h 4250"/>
                  <a:gd name="T8" fmla="*/ 0 w 3845"/>
                  <a:gd name="T9" fmla="*/ 0 h 4250"/>
                  <a:gd name="T10" fmla="*/ 0 w 3845"/>
                  <a:gd name="T11" fmla="*/ 0 h 4250"/>
                  <a:gd name="T12" fmla="*/ 0 w 3845"/>
                  <a:gd name="T13" fmla="*/ 0 h 4250"/>
                  <a:gd name="T14" fmla="*/ 0 w 3845"/>
                  <a:gd name="T15" fmla="*/ 0 h 4250"/>
                  <a:gd name="T16" fmla="*/ 0 w 3845"/>
                  <a:gd name="T17" fmla="*/ 0 h 4250"/>
                  <a:gd name="T18" fmla="*/ 0 w 3845"/>
                  <a:gd name="T19" fmla="*/ 0 h 4250"/>
                  <a:gd name="T20" fmla="*/ 0 w 3845"/>
                  <a:gd name="T21" fmla="*/ 0 h 4250"/>
                  <a:gd name="T22" fmla="*/ 0 w 3845"/>
                  <a:gd name="T23" fmla="*/ 0 h 4250"/>
                  <a:gd name="T24" fmla="*/ 0 w 3845"/>
                  <a:gd name="T25" fmla="*/ 0 h 4250"/>
                  <a:gd name="T26" fmla="*/ 0 w 3845"/>
                  <a:gd name="T27" fmla="*/ 0 h 4250"/>
                  <a:gd name="T28" fmla="*/ 0 w 3845"/>
                  <a:gd name="T29" fmla="*/ 0 h 4250"/>
                  <a:gd name="T30" fmla="*/ 0 w 3845"/>
                  <a:gd name="T31" fmla="*/ 0 h 4250"/>
                  <a:gd name="T32" fmla="*/ 0 w 3845"/>
                  <a:gd name="T33" fmla="*/ 0 h 4250"/>
                  <a:gd name="T34" fmla="*/ 0 w 3845"/>
                  <a:gd name="T35" fmla="*/ 0 h 4250"/>
                  <a:gd name="T36" fmla="*/ 0 w 3845"/>
                  <a:gd name="T37" fmla="*/ 0 h 4250"/>
                  <a:gd name="T38" fmla="*/ 0 w 3845"/>
                  <a:gd name="T39" fmla="*/ 0 h 4250"/>
                  <a:gd name="T40" fmla="*/ 0 w 3845"/>
                  <a:gd name="T41" fmla="*/ 0 h 4250"/>
                  <a:gd name="T42" fmla="*/ 0 w 3845"/>
                  <a:gd name="T43" fmla="*/ 0 h 4250"/>
                  <a:gd name="T44" fmla="*/ 0 w 3845"/>
                  <a:gd name="T45" fmla="*/ 0 h 4250"/>
                  <a:gd name="T46" fmla="*/ 0 w 3845"/>
                  <a:gd name="T47" fmla="*/ 0 h 4250"/>
                  <a:gd name="T48" fmla="*/ 0 w 3845"/>
                  <a:gd name="T49" fmla="*/ 0 h 4250"/>
                  <a:gd name="T50" fmla="*/ 0 w 3845"/>
                  <a:gd name="T51" fmla="*/ 0 h 4250"/>
                  <a:gd name="T52" fmla="*/ 0 w 3845"/>
                  <a:gd name="T53" fmla="*/ 0 h 4250"/>
                  <a:gd name="T54" fmla="*/ 0 w 3845"/>
                  <a:gd name="T55" fmla="*/ 0 h 4250"/>
                  <a:gd name="T56" fmla="*/ 0 w 3845"/>
                  <a:gd name="T57" fmla="*/ 0 h 4250"/>
                  <a:gd name="T58" fmla="*/ 0 w 3845"/>
                  <a:gd name="T59" fmla="*/ 0 h 4250"/>
                  <a:gd name="T60" fmla="*/ 0 w 3845"/>
                  <a:gd name="T61" fmla="*/ 0 h 4250"/>
                  <a:gd name="T62" fmla="*/ 0 w 3845"/>
                  <a:gd name="T63" fmla="*/ 0 h 4250"/>
                  <a:gd name="T64" fmla="*/ 0 w 3845"/>
                  <a:gd name="T65" fmla="*/ 0 h 4250"/>
                  <a:gd name="T66" fmla="*/ 0 w 3845"/>
                  <a:gd name="T67" fmla="*/ 0 h 4250"/>
                  <a:gd name="T68" fmla="*/ 0 w 3845"/>
                  <a:gd name="T69" fmla="*/ 0 h 4250"/>
                  <a:gd name="T70" fmla="*/ 0 w 3845"/>
                  <a:gd name="T71" fmla="*/ 0 h 4250"/>
                  <a:gd name="T72" fmla="*/ 0 w 3845"/>
                  <a:gd name="T73" fmla="*/ 0 h 4250"/>
                  <a:gd name="T74" fmla="*/ 0 w 3845"/>
                  <a:gd name="T75" fmla="*/ 0 h 4250"/>
                  <a:gd name="T76" fmla="*/ 0 w 3845"/>
                  <a:gd name="T77" fmla="*/ 0 h 4250"/>
                  <a:gd name="T78" fmla="*/ 0 w 3845"/>
                  <a:gd name="T79" fmla="*/ 0 h 4250"/>
                  <a:gd name="T80" fmla="*/ 0 w 3845"/>
                  <a:gd name="T81" fmla="*/ 0 h 4250"/>
                  <a:gd name="T82" fmla="*/ 0 w 3845"/>
                  <a:gd name="T83" fmla="*/ 0 h 4250"/>
                  <a:gd name="T84" fmla="*/ 0 w 3845"/>
                  <a:gd name="T85" fmla="*/ 0 h 4250"/>
                  <a:gd name="T86" fmla="*/ 0 w 3845"/>
                  <a:gd name="T87" fmla="*/ 0 h 4250"/>
                  <a:gd name="T88" fmla="*/ 0 w 3845"/>
                  <a:gd name="T89" fmla="*/ 0 h 4250"/>
                  <a:gd name="T90" fmla="*/ 0 w 3845"/>
                  <a:gd name="T91" fmla="*/ 0 h 4250"/>
                  <a:gd name="T92" fmla="*/ 0 w 3845"/>
                  <a:gd name="T93" fmla="*/ 0 h 4250"/>
                  <a:gd name="T94" fmla="*/ 0 w 3845"/>
                  <a:gd name="T95" fmla="*/ 0 h 4250"/>
                  <a:gd name="T96" fmla="*/ 0 w 3845"/>
                  <a:gd name="T97" fmla="*/ 0 h 4250"/>
                  <a:gd name="T98" fmla="*/ 0 w 3845"/>
                  <a:gd name="T99" fmla="*/ 0 h 4250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3845"/>
                  <a:gd name="T151" fmla="*/ 0 h 4250"/>
                  <a:gd name="T152" fmla="*/ 3845 w 3845"/>
                  <a:gd name="T153" fmla="*/ 4250 h 4250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3845" h="4250">
                    <a:moveTo>
                      <a:pt x="3474" y="858"/>
                    </a:moveTo>
                    <a:lnTo>
                      <a:pt x="3482" y="899"/>
                    </a:lnTo>
                    <a:lnTo>
                      <a:pt x="3503" y="1007"/>
                    </a:lnTo>
                    <a:lnTo>
                      <a:pt x="3534" y="1164"/>
                    </a:lnTo>
                    <a:lnTo>
                      <a:pt x="3572" y="1351"/>
                    </a:lnTo>
                    <a:lnTo>
                      <a:pt x="3592" y="1449"/>
                    </a:lnTo>
                    <a:lnTo>
                      <a:pt x="3614" y="1547"/>
                    </a:lnTo>
                    <a:lnTo>
                      <a:pt x="3636" y="1645"/>
                    </a:lnTo>
                    <a:lnTo>
                      <a:pt x="3658" y="1736"/>
                    </a:lnTo>
                    <a:lnTo>
                      <a:pt x="3680" y="1822"/>
                    </a:lnTo>
                    <a:lnTo>
                      <a:pt x="3700" y="1898"/>
                    </a:lnTo>
                    <a:lnTo>
                      <a:pt x="3711" y="1932"/>
                    </a:lnTo>
                    <a:lnTo>
                      <a:pt x="3721" y="1963"/>
                    </a:lnTo>
                    <a:lnTo>
                      <a:pt x="3730" y="1989"/>
                    </a:lnTo>
                    <a:lnTo>
                      <a:pt x="3740" y="2012"/>
                    </a:lnTo>
                    <a:lnTo>
                      <a:pt x="3748" y="2036"/>
                    </a:lnTo>
                    <a:lnTo>
                      <a:pt x="3757" y="2061"/>
                    </a:lnTo>
                    <a:lnTo>
                      <a:pt x="3765" y="2089"/>
                    </a:lnTo>
                    <a:lnTo>
                      <a:pt x="3774" y="2120"/>
                    </a:lnTo>
                    <a:lnTo>
                      <a:pt x="3781" y="2153"/>
                    </a:lnTo>
                    <a:lnTo>
                      <a:pt x="3790" y="2188"/>
                    </a:lnTo>
                    <a:lnTo>
                      <a:pt x="3797" y="2225"/>
                    </a:lnTo>
                    <a:lnTo>
                      <a:pt x="3803" y="2264"/>
                    </a:lnTo>
                    <a:lnTo>
                      <a:pt x="3810" y="2304"/>
                    </a:lnTo>
                    <a:lnTo>
                      <a:pt x="3816" y="2346"/>
                    </a:lnTo>
                    <a:lnTo>
                      <a:pt x="3822" y="2389"/>
                    </a:lnTo>
                    <a:lnTo>
                      <a:pt x="3827" y="2433"/>
                    </a:lnTo>
                    <a:lnTo>
                      <a:pt x="3832" y="2479"/>
                    </a:lnTo>
                    <a:lnTo>
                      <a:pt x="3835" y="2524"/>
                    </a:lnTo>
                    <a:lnTo>
                      <a:pt x="3838" y="2571"/>
                    </a:lnTo>
                    <a:lnTo>
                      <a:pt x="3842" y="2618"/>
                    </a:lnTo>
                    <a:lnTo>
                      <a:pt x="3844" y="2664"/>
                    </a:lnTo>
                    <a:lnTo>
                      <a:pt x="3845" y="2711"/>
                    </a:lnTo>
                    <a:lnTo>
                      <a:pt x="3845" y="2759"/>
                    </a:lnTo>
                    <a:lnTo>
                      <a:pt x="3845" y="2806"/>
                    </a:lnTo>
                    <a:lnTo>
                      <a:pt x="3843" y="2851"/>
                    </a:lnTo>
                    <a:lnTo>
                      <a:pt x="3840" y="2897"/>
                    </a:lnTo>
                    <a:lnTo>
                      <a:pt x="3837" y="2941"/>
                    </a:lnTo>
                    <a:lnTo>
                      <a:pt x="3833" y="2985"/>
                    </a:lnTo>
                    <a:lnTo>
                      <a:pt x="3828" y="3028"/>
                    </a:lnTo>
                    <a:lnTo>
                      <a:pt x="3821" y="3070"/>
                    </a:lnTo>
                    <a:lnTo>
                      <a:pt x="3814" y="3109"/>
                    </a:lnTo>
                    <a:lnTo>
                      <a:pt x="3805" y="3147"/>
                    </a:lnTo>
                    <a:lnTo>
                      <a:pt x="3795" y="3184"/>
                    </a:lnTo>
                    <a:lnTo>
                      <a:pt x="3784" y="3219"/>
                    </a:lnTo>
                    <a:lnTo>
                      <a:pt x="3771" y="3250"/>
                    </a:lnTo>
                    <a:lnTo>
                      <a:pt x="3759" y="3280"/>
                    </a:lnTo>
                    <a:lnTo>
                      <a:pt x="3736" y="3323"/>
                    </a:lnTo>
                    <a:lnTo>
                      <a:pt x="3712" y="3365"/>
                    </a:lnTo>
                    <a:lnTo>
                      <a:pt x="3688" y="3406"/>
                    </a:lnTo>
                    <a:lnTo>
                      <a:pt x="3661" y="3448"/>
                    </a:lnTo>
                    <a:lnTo>
                      <a:pt x="3632" y="3488"/>
                    </a:lnTo>
                    <a:lnTo>
                      <a:pt x="3604" y="3529"/>
                    </a:lnTo>
                    <a:lnTo>
                      <a:pt x="3573" y="3569"/>
                    </a:lnTo>
                    <a:lnTo>
                      <a:pt x="3541" y="3607"/>
                    </a:lnTo>
                    <a:lnTo>
                      <a:pt x="3509" y="3645"/>
                    </a:lnTo>
                    <a:lnTo>
                      <a:pt x="3475" y="3684"/>
                    </a:lnTo>
                    <a:lnTo>
                      <a:pt x="3441" y="3720"/>
                    </a:lnTo>
                    <a:lnTo>
                      <a:pt x="3406" y="3756"/>
                    </a:lnTo>
                    <a:lnTo>
                      <a:pt x="3370" y="3791"/>
                    </a:lnTo>
                    <a:lnTo>
                      <a:pt x="3333" y="3825"/>
                    </a:lnTo>
                    <a:lnTo>
                      <a:pt x="3296" y="3858"/>
                    </a:lnTo>
                    <a:lnTo>
                      <a:pt x="3259" y="3890"/>
                    </a:lnTo>
                    <a:lnTo>
                      <a:pt x="3221" y="3920"/>
                    </a:lnTo>
                    <a:lnTo>
                      <a:pt x="3182" y="3950"/>
                    </a:lnTo>
                    <a:lnTo>
                      <a:pt x="3144" y="3978"/>
                    </a:lnTo>
                    <a:lnTo>
                      <a:pt x="3106" y="4005"/>
                    </a:lnTo>
                    <a:lnTo>
                      <a:pt x="3068" y="4031"/>
                    </a:lnTo>
                    <a:lnTo>
                      <a:pt x="3029" y="4055"/>
                    </a:lnTo>
                    <a:lnTo>
                      <a:pt x="2990" y="4077"/>
                    </a:lnTo>
                    <a:lnTo>
                      <a:pt x="2952" y="4099"/>
                    </a:lnTo>
                    <a:lnTo>
                      <a:pt x="2914" y="4118"/>
                    </a:lnTo>
                    <a:lnTo>
                      <a:pt x="2876" y="4136"/>
                    </a:lnTo>
                    <a:lnTo>
                      <a:pt x="2839" y="4153"/>
                    </a:lnTo>
                    <a:lnTo>
                      <a:pt x="2803" y="4167"/>
                    </a:lnTo>
                    <a:lnTo>
                      <a:pt x="2765" y="4180"/>
                    </a:lnTo>
                    <a:lnTo>
                      <a:pt x="2730" y="4191"/>
                    </a:lnTo>
                    <a:lnTo>
                      <a:pt x="2695" y="4200"/>
                    </a:lnTo>
                    <a:lnTo>
                      <a:pt x="2661" y="4207"/>
                    </a:lnTo>
                    <a:lnTo>
                      <a:pt x="2603" y="4217"/>
                    </a:lnTo>
                    <a:lnTo>
                      <a:pt x="2543" y="4226"/>
                    </a:lnTo>
                    <a:lnTo>
                      <a:pt x="2482" y="4233"/>
                    </a:lnTo>
                    <a:lnTo>
                      <a:pt x="2420" y="4239"/>
                    </a:lnTo>
                    <a:lnTo>
                      <a:pt x="2358" y="4244"/>
                    </a:lnTo>
                    <a:lnTo>
                      <a:pt x="2295" y="4247"/>
                    </a:lnTo>
                    <a:lnTo>
                      <a:pt x="2233" y="4249"/>
                    </a:lnTo>
                    <a:lnTo>
                      <a:pt x="2169" y="4250"/>
                    </a:lnTo>
                    <a:lnTo>
                      <a:pt x="2105" y="4249"/>
                    </a:lnTo>
                    <a:lnTo>
                      <a:pt x="2043" y="4248"/>
                    </a:lnTo>
                    <a:lnTo>
                      <a:pt x="1979" y="4245"/>
                    </a:lnTo>
                    <a:lnTo>
                      <a:pt x="1916" y="4241"/>
                    </a:lnTo>
                    <a:lnTo>
                      <a:pt x="1854" y="4236"/>
                    </a:lnTo>
                    <a:lnTo>
                      <a:pt x="1792" y="4229"/>
                    </a:lnTo>
                    <a:lnTo>
                      <a:pt x="1732" y="4221"/>
                    </a:lnTo>
                    <a:lnTo>
                      <a:pt x="1671" y="4212"/>
                    </a:lnTo>
                    <a:lnTo>
                      <a:pt x="1612" y="4202"/>
                    </a:lnTo>
                    <a:lnTo>
                      <a:pt x="1553" y="4190"/>
                    </a:lnTo>
                    <a:lnTo>
                      <a:pt x="1496" y="4177"/>
                    </a:lnTo>
                    <a:lnTo>
                      <a:pt x="1441" y="4163"/>
                    </a:lnTo>
                    <a:lnTo>
                      <a:pt x="1387" y="4147"/>
                    </a:lnTo>
                    <a:lnTo>
                      <a:pt x="1334" y="4132"/>
                    </a:lnTo>
                    <a:lnTo>
                      <a:pt x="1283" y="4114"/>
                    </a:lnTo>
                    <a:lnTo>
                      <a:pt x="1234" y="4095"/>
                    </a:lnTo>
                    <a:lnTo>
                      <a:pt x="1186" y="4075"/>
                    </a:lnTo>
                    <a:lnTo>
                      <a:pt x="1142" y="4054"/>
                    </a:lnTo>
                    <a:lnTo>
                      <a:pt x="1098" y="4032"/>
                    </a:lnTo>
                    <a:lnTo>
                      <a:pt x="1058" y="4008"/>
                    </a:lnTo>
                    <a:lnTo>
                      <a:pt x="1020" y="3984"/>
                    </a:lnTo>
                    <a:lnTo>
                      <a:pt x="985" y="3959"/>
                    </a:lnTo>
                    <a:lnTo>
                      <a:pt x="952" y="3932"/>
                    </a:lnTo>
                    <a:lnTo>
                      <a:pt x="922" y="3904"/>
                    </a:lnTo>
                    <a:lnTo>
                      <a:pt x="893" y="3875"/>
                    </a:lnTo>
                    <a:lnTo>
                      <a:pt x="863" y="3843"/>
                    </a:lnTo>
                    <a:lnTo>
                      <a:pt x="832" y="3810"/>
                    </a:lnTo>
                    <a:lnTo>
                      <a:pt x="800" y="3775"/>
                    </a:lnTo>
                    <a:lnTo>
                      <a:pt x="734" y="3698"/>
                    </a:lnTo>
                    <a:lnTo>
                      <a:pt x="665" y="3618"/>
                    </a:lnTo>
                    <a:lnTo>
                      <a:pt x="596" y="3532"/>
                    </a:lnTo>
                    <a:lnTo>
                      <a:pt x="527" y="3441"/>
                    </a:lnTo>
                    <a:lnTo>
                      <a:pt x="492" y="3396"/>
                    </a:lnTo>
                    <a:lnTo>
                      <a:pt x="458" y="3349"/>
                    </a:lnTo>
                    <a:lnTo>
                      <a:pt x="425" y="3302"/>
                    </a:lnTo>
                    <a:lnTo>
                      <a:pt x="392" y="3256"/>
                    </a:lnTo>
                    <a:lnTo>
                      <a:pt x="361" y="3209"/>
                    </a:lnTo>
                    <a:lnTo>
                      <a:pt x="329" y="3162"/>
                    </a:lnTo>
                    <a:lnTo>
                      <a:pt x="299" y="3114"/>
                    </a:lnTo>
                    <a:lnTo>
                      <a:pt x="269" y="3069"/>
                    </a:lnTo>
                    <a:lnTo>
                      <a:pt x="242" y="3022"/>
                    </a:lnTo>
                    <a:lnTo>
                      <a:pt x="215" y="2976"/>
                    </a:lnTo>
                    <a:lnTo>
                      <a:pt x="190" y="2932"/>
                    </a:lnTo>
                    <a:lnTo>
                      <a:pt x="166" y="2887"/>
                    </a:lnTo>
                    <a:lnTo>
                      <a:pt x="145" y="2845"/>
                    </a:lnTo>
                    <a:lnTo>
                      <a:pt x="125" y="2802"/>
                    </a:lnTo>
                    <a:lnTo>
                      <a:pt x="107" y="2762"/>
                    </a:lnTo>
                    <a:lnTo>
                      <a:pt x="91" y="2722"/>
                    </a:lnTo>
                    <a:lnTo>
                      <a:pt x="78" y="2685"/>
                    </a:lnTo>
                    <a:lnTo>
                      <a:pt x="67" y="2647"/>
                    </a:lnTo>
                    <a:lnTo>
                      <a:pt x="58" y="2613"/>
                    </a:lnTo>
                    <a:lnTo>
                      <a:pt x="52" y="2580"/>
                    </a:lnTo>
                    <a:lnTo>
                      <a:pt x="37" y="2473"/>
                    </a:lnTo>
                    <a:lnTo>
                      <a:pt x="24" y="2367"/>
                    </a:lnTo>
                    <a:lnTo>
                      <a:pt x="15" y="2262"/>
                    </a:lnTo>
                    <a:lnTo>
                      <a:pt x="6" y="2159"/>
                    </a:lnTo>
                    <a:lnTo>
                      <a:pt x="2" y="2057"/>
                    </a:lnTo>
                    <a:lnTo>
                      <a:pt x="0" y="1957"/>
                    </a:lnTo>
                    <a:lnTo>
                      <a:pt x="1" y="1859"/>
                    </a:lnTo>
                    <a:lnTo>
                      <a:pt x="6" y="1762"/>
                    </a:lnTo>
                    <a:lnTo>
                      <a:pt x="15" y="1666"/>
                    </a:lnTo>
                    <a:lnTo>
                      <a:pt x="27" y="1573"/>
                    </a:lnTo>
                    <a:lnTo>
                      <a:pt x="43" y="1482"/>
                    </a:lnTo>
                    <a:lnTo>
                      <a:pt x="65" y="1392"/>
                    </a:lnTo>
                    <a:lnTo>
                      <a:pt x="89" y="1304"/>
                    </a:lnTo>
                    <a:lnTo>
                      <a:pt x="120" y="1218"/>
                    </a:lnTo>
                    <a:lnTo>
                      <a:pt x="154" y="1134"/>
                    </a:lnTo>
                    <a:lnTo>
                      <a:pt x="194" y="1053"/>
                    </a:lnTo>
                    <a:lnTo>
                      <a:pt x="240" y="973"/>
                    </a:lnTo>
                    <a:lnTo>
                      <a:pt x="289" y="896"/>
                    </a:lnTo>
                    <a:lnTo>
                      <a:pt x="347" y="820"/>
                    </a:lnTo>
                    <a:lnTo>
                      <a:pt x="409" y="747"/>
                    </a:lnTo>
                    <a:lnTo>
                      <a:pt x="477" y="677"/>
                    </a:lnTo>
                    <a:lnTo>
                      <a:pt x="553" y="608"/>
                    </a:lnTo>
                    <a:lnTo>
                      <a:pt x="634" y="542"/>
                    </a:lnTo>
                    <a:lnTo>
                      <a:pt x="722" y="478"/>
                    </a:lnTo>
                    <a:lnTo>
                      <a:pt x="818" y="418"/>
                    </a:lnTo>
                    <a:lnTo>
                      <a:pt x="920" y="359"/>
                    </a:lnTo>
                    <a:lnTo>
                      <a:pt x="1030" y="303"/>
                    </a:lnTo>
                    <a:lnTo>
                      <a:pt x="1147" y="250"/>
                    </a:lnTo>
                    <a:lnTo>
                      <a:pt x="1272" y="199"/>
                    </a:lnTo>
                    <a:lnTo>
                      <a:pt x="1406" y="151"/>
                    </a:lnTo>
                    <a:lnTo>
                      <a:pt x="1547" y="107"/>
                    </a:lnTo>
                    <a:lnTo>
                      <a:pt x="1698" y="64"/>
                    </a:lnTo>
                    <a:lnTo>
                      <a:pt x="1817" y="37"/>
                    </a:lnTo>
                    <a:lnTo>
                      <a:pt x="1931" y="17"/>
                    </a:lnTo>
                    <a:lnTo>
                      <a:pt x="2041" y="5"/>
                    </a:lnTo>
                    <a:lnTo>
                      <a:pt x="2147" y="0"/>
                    </a:lnTo>
                    <a:lnTo>
                      <a:pt x="2248" y="2"/>
                    </a:lnTo>
                    <a:lnTo>
                      <a:pt x="2343" y="10"/>
                    </a:lnTo>
                    <a:lnTo>
                      <a:pt x="2435" y="24"/>
                    </a:lnTo>
                    <a:lnTo>
                      <a:pt x="2522" y="44"/>
                    </a:lnTo>
                    <a:lnTo>
                      <a:pt x="2606" y="69"/>
                    </a:lnTo>
                    <a:lnTo>
                      <a:pt x="2685" y="96"/>
                    </a:lnTo>
                    <a:lnTo>
                      <a:pt x="2759" y="129"/>
                    </a:lnTo>
                    <a:lnTo>
                      <a:pt x="2830" y="165"/>
                    </a:lnTo>
                    <a:lnTo>
                      <a:pt x="2897" y="203"/>
                    </a:lnTo>
                    <a:lnTo>
                      <a:pt x="2960" y="245"/>
                    </a:lnTo>
                    <a:lnTo>
                      <a:pt x="3018" y="288"/>
                    </a:lnTo>
                    <a:lnTo>
                      <a:pt x="3073" y="333"/>
                    </a:lnTo>
                    <a:lnTo>
                      <a:pt x="3124" y="379"/>
                    </a:lnTo>
                    <a:lnTo>
                      <a:pt x="3171" y="425"/>
                    </a:lnTo>
                    <a:lnTo>
                      <a:pt x="3214" y="471"/>
                    </a:lnTo>
                    <a:lnTo>
                      <a:pt x="3255" y="517"/>
                    </a:lnTo>
                    <a:lnTo>
                      <a:pt x="3291" y="562"/>
                    </a:lnTo>
                    <a:lnTo>
                      <a:pt x="3324" y="606"/>
                    </a:lnTo>
                    <a:lnTo>
                      <a:pt x="3353" y="647"/>
                    </a:lnTo>
                    <a:lnTo>
                      <a:pt x="3380" y="686"/>
                    </a:lnTo>
                    <a:lnTo>
                      <a:pt x="3402" y="723"/>
                    </a:lnTo>
                    <a:lnTo>
                      <a:pt x="3422" y="757"/>
                    </a:lnTo>
                    <a:lnTo>
                      <a:pt x="3438" y="785"/>
                    </a:lnTo>
                    <a:lnTo>
                      <a:pt x="3452" y="811"/>
                    </a:lnTo>
                    <a:lnTo>
                      <a:pt x="3469" y="847"/>
                    </a:lnTo>
                    <a:lnTo>
                      <a:pt x="3474" y="858"/>
                    </a:lnTo>
                    <a:close/>
                  </a:path>
                </a:pathLst>
              </a:custGeom>
              <a:solidFill>
                <a:srgbClr val="F7D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3374" name="Freeform 207"/>
              <p:cNvSpPr>
                <a:spLocks/>
              </p:cNvSpPr>
              <p:nvPr/>
            </p:nvSpPr>
            <p:spPr bwMode="auto">
              <a:xfrm>
                <a:off x="4458" y="3312"/>
                <a:ext cx="286" cy="277"/>
              </a:xfrm>
              <a:custGeom>
                <a:avLst/>
                <a:gdLst>
                  <a:gd name="T0" fmla="*/ 0 w 4286"/>
                  <a:gd name="T1" fmla="*/ 0 h 4162"/>
                  <a:gd name="T2" fmla="*/ 0 w 4286"/>
                  <a:gd name="T3" fmla="*/ 0 h 4162"/>
                  <a:gd name="T4" fmla="*/ 0 w 4286"/>
                  <a:gd name="T5" fmla="*/ 0 h 4162"/>
                  <a:gd name="T6" fmla="*/ 0 w 4286"/>
                  <a:gd name="T7" fmla="*/ 0 h 4162"/>
                  <a:gd name="T8" fmla="*/ 0 w 4286"/>
                  <a:gd name="T9" fmla="*/ 0 h 4162"/>
                  <a:gd name="T10" fmla="*/ 0 w 4286"/>
                  <a:gd name="T11" fmla="*/ 0 h 4162"/>
                  <a:gd name="T12" fmla="*/ 0 w 4286"/>
                  <a:gd name="T13" fmla="*/ 0 h 4162"/>
                  <a:gd name="T14" fmla="*/ 0 w 4286"/>
                  <a:gd name="T15" fmla="*/ 0 h 4162"/>
                  <a:gd name="T16" fmla="*/ 0 w 4286"/>
                  <a:gd name="T17" fmla="*/ 0 h 4162"/>
                  <a:gd name="T18" fmla="*/ 0 w 4286"/>
                  <a:gd name="T19" fmla="*/ 0 h 4162"/>
                  <a:gd name="T20" fmla="*/ 0 w 4286"/>
                  <a:gd name="T21" fmla="*/ 0 h 4162"/>
                  <a:gd name="T22" fmla="*/ 0 w 4286"/>
                  <a:gd name="T23" fmla="*/ 0 h 4162"/>
                  <a:gd name="T24" fmla="*/ 0 w 4286"/>
                  <a:gd name="T25" fmla="*/ 0 h 4162"/>
                  <a:gd name="T26" fmla="*/ 0 w 4286"/>
                  <a:gd name="T27" fmla="*/ 0 h 4162"/>
                  <a:gd name="T28" fmla="*/ 0 w 4286"/>
                  <a:gd name="T29" fmla="*/ 0 h 4162"/>
                  <a:gd name="T30" fmla="*/ 0 w 4286"/>
                  <a:gd name="T31" fmla="*/ 0 h 4162"/>
                  <a:gd name="T32" fmla="*/ 0 w 4286"/>
                  <a:gd name="T33" fmla="*/ 0 h 4162"/>
                  <a:gd name="T34" fmla="*/ 0 w 4286"/>
                  <a:gd name="T35" fmla="*/ 0 h 4162"/>
                  <a:gd name="T36" fmla="*/ 0 w 4286"/>
                  <a:gd name="T37" fmla="*/ 0 h 4162"/>
                  <a:gd name="T38" fmla="*/ 0 w 4286"/>
                  <a:gd name="T39" fmla="*/ 0 h 4162"/>
                  <a:gd name="T40" fmla="*/ 0 w 4286"/>
                  <a:gd name="T41" fmla="*/ 0 h 4162"/>
                  <a:gd name="T42" fmla="*/ 0 w 4286"/>
                  <a:gd name="T43" fmla="*/ 0 h 4162"/>
                  <a:gd name="T44" fmla="*/ 0 w 4286"/>
                  <a:gd name="T45" fmla="*/ 0 h 4162"/>
                  <a:gd name="T46" fmla="*/ 0 w 4286"/>
                  <a:gd name="T47" fmla="*/ 0 h 4162"/>
                  <a:gd name="T48" fmla="*/ 0 w 4286"/>
                  <a:gd name="T49" fmla="*/ 0 h 4162"/>
                  <a:gd name="T50" fmla="*/ 0 w 4286"/>
                  <a:gd name="T51" fmla="*/ 0 h 4162"/>
                  <a:gd name="T52" fmla="*/ 0 w 4286"/>
                  <a:gd name="T53" fmla="*/ 0 h 4162"/>
                  <a:gd name="T54" fmla="*/ 0 w 4286"/>
                  <a:gd name="T55" fmla="*/ 0 h 4162"/>
                  <a:gd name="T56" fmla="*/ 0 w 4286"/>
                  <a:gd name="T57" fmla="*/ 0 h 4162"/>
                  <a:gd name="T58" fmla="*/ 0 w 4286"/>
                  <a:gd name="T59" fmla="*/ 0 h 4162"/>
                  <a:gd name="T60" fmla="*/ 0 w 4286"/>
                  <a:gd name="T61" fmla="*/ 0 h 4162"/>
                  <a:gd name="T62" fmla="*/ 0 w 4286"/>
                  <a:gd name="T63" fmla="*/ 0 h 4162"/>
                  <a:gd name="T64" fmla="*/ 0 w 4286"/>
                  <a:gd name="T65" fmla="*/ 0 h 4162"/>
                  <a:gd name="T66" fmla="*/ 0 w 4286"/>
                  <a:gd name="T67" fmla="*/ 0 h 4162"/>
                  <a:gd name="T68" fmla="*/ 0 w 4286"/>
                  <a:gd name="T69" fmla="*/ 0 h 4162"/>
                  <a:gd name="T70" fmla="*/ 0 w 4286"/>
                  <a:gd name="T71" fmla="*/ 0 h 4162"/>
                  <a:gd name="T72" fmla="*/ 0 w 4286"/>
                  <a:gd name="T73" fmla="*/ 0 h 4162"/>
                  <a:gd name="T74" fmla="*/ 0 w 4286"/>
                  <a:gd name="T75" fmla="*/ 0 h 4162"/>
                  <a:gd name="T76" fmla="*/ 0 w 4286"/>
                  <a:gd name="T77" fmla="*/ 0 h 4162"/>
                  <a:gd name="T78" fmla="*/ 0 w 4286"/>
                  <a:gd name="T79" fmla="*/ 0 h 4162"/>
                  <a:gd name="T80" fmla="*/ 0 w 4286"/>
                  <a:gd name="T81" fmla="*/ 0 h 4162"/>
                  <a:gd name="T82" fmla="*/ 0 w 4286"/>
                  <a:gd name="T83" fmla="*/ 0 h 4162"/>
                  <a:gd name="T84" fmla="*/ 0 w 4286"/>
                  <a:gd name="T85" fmla="*/ 0 h 4162"/>
                  <a:gd name="T86" fmla="*/ 0 w 4286"/>
                  <a:gd name="T87" fmla="*/ 0 h 4162"/>
                  <a:gd name="T88" fmla="*/ 0 w 4286"/>
                  <a:gd name="T89" fmla="*/ 0 h 4162"/>
                  <a:gd name="T90" fmla="*/ 0 w 4286"/>
                  <a:gd name="T91" fmla="*/ 0 h 4162"/>
                  <a:gd name="T92" fmla="*/ 0 w 4286"/>
                  <a:gd name="T93" fmla="*/ 0 h 4162"/>
                  <a:gd name="T94" fmla="*/ 0 w 4286"/>
                  <a:gd name="T95" fmla="*/ 0 h 4162"/>
                  <a:gd name="T96" fmla="*/ 0 w 4286"/>
                  <a:gd name="T97" fmla="*/ 0 h 4162"/>
                  <a:gd name="T98" fmla="*/ 0 w 4286"/>
                  <a:gd name="T99" fmla="*/ 0 h 4162"/>
                  <a:gd name="T100" fmla="*/ 0 w 4286"/>
                  <a:gd name="T101" fmla="*/ 0 h 4162"/>
                  <a:gd name="T102" fmla="*/ 0 w 4286"/>
                  <a:gd name="T103" fmla="*/ 0 h 4162"/>
                  <a:gd name="T104" fmla="*/ 0 w 4286"/>
                  <a:gd name="T105" fmla="*/ 0 h 4162"/>
                  <a:gd name="T106" fmla="*/ 0 w 4286"/>
                  <a:gd name="T107" fmla="*/ 0 h 4162"/>
                  <a:gd name="T108" fmla="*/ 0 w 4286"/>
                  <a:gd name="T109" fmla="*/ 0 h 4162"/>
                  <a:gd name="T110" fmla="*/ 0 w 4286"/>
                  <a:gd name="T111" fmla="*/ 0 h 4162"/>
                  <a:gd name="T112" fmla="*/ 0 w 4286"/>
                  <a:gd name="T113" fmla="*/ 0 h 4162"/>
                  <a:gd name="T114" fmla="*/ 0 w 4286"/>
                  <a:gd name="T115" fmla="*/ 0 h 4162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4286"/>
                  <a:gd name="T175" fmla="*/ 0 h 4162"/>
                  <a:gd name="T176" fmla="*/ 4286 w 4286"/>
                  <a:gd name="T177" fmla="*/ 4162 h 4162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4286" h="4162">
                    <a:moveTo>
                      <a:pt x="1884" y="1590"/>
                    </a:moveTo>
                    <a:lnTo>
                      <a:pt x="1889" y="1601"/>
                    </a:lnTo>
                    <a:lnTo>
                      <a:pt x="1902" y="1634"/>
                    </a:lnTo>
                    <a:lnTo>
                      <a:pt x="1910" y="1660"/>
                    </a:lnTo>
                    <a:lnTo>
                      <a:pt x="1918" y="1689"/>
                    </a:lnTo>
                    <a:lnTo>
                      <a:pt x="1926" y="1725"/>
                    </a:lnTo>
                    <a:lnTo>
                      <a:pt x="1931" y="1765"/>
                    </a:lnTo>
                    <a:lnTo>
                      <a:pt x="1934" y="1786"/>
                    </a:lnTo>
                    <a:lnTo>
                      <a:pt x="1935" y="1809"/>
                    </a:lnTo>
                    <a:lnTo>
                      <a:pt x="1937" y="1834"/>
                    </a:lnTo>
                    <a:lnTo>
                      <a:pt x="1937" y="1859"/>
                    </a:lnTo>
                    <a:lnTo>
                      <a:pt x="1937" y="1886"/>
                    </a:lnTo>
                    <a:lnTo>
                      <a:pt x="1936" y="1914"/>
                    </a:lnTo>
                    <a:lnTo>
                      <a:pt x="1934" y="1942"/>
                    </a:lnTo>
                    <a:lnTo>
                      <a:pt x="1932" y="1973"/>
                    </a:lnTo>
                    <a:lnTo>
                      <a:pt x="1928" y="2004"/>
                    </a:lnTo>
                    <a:lnTo>
                      <a:pt x="1922" y="2036"/>
                    </a:lnTo>
                    <a:lnTo>
                      <a:pt x="1917" y="2070"/>
                    </a:lnTo>
                    <a:lnTo>
                      <a:pt x="1910" y="2104"/>
                    </a:lnTo>
                    <a:lnTo>
                      <a:pt x="1900" y="2140"/>
                    </a:lnTo>
                    <a:lnTo>
                      <a:pt x="1890" y="2176"/>
                    </a:lnTo>
                    <a:lnTo>
                      <a:pt x="1879" y="2213"/>
                    </a:lnTo>
                    <a:lnTo>
                      <a:pt x="1865" y="2251"/>
                    </a:lnTo>
                    <a:lnTo>
                      <a:pt x="1836" y="2328"/>
                    </a:lnTo>
                    <a:lnTo>
                      <a:pt x="1807" y="2400"/>
                    </a:lnTo>
                    <a:lnTo>
                      <a:pt x="1777" y="2468"/>
                    </a:lnTo>
                    <a:lnTo>
                      <a:pt x="1748" y="2530"/>
                    </a:lnTo>
                    <a:lnTo>
                      <a:pt x="1719" y="2590"/>
                    </a:lnTo>
                    <a:lnTo>
                      <a:pt x="1691" y="2644"/>
                    </a:lnTo>
                    <a:lnTo>
                      <a:pt x="1663" y="2694"/>
                    </a:lnTo>
                    <a:lnTo>
                      <a:pt x="1638" y="2738"/>
                    </a:lnTo>
                    <a:lnTo>
                      <a:pt x="1615" y="2779"/>
                    </a:lnTo>
                    <a:lnTo>
                      <a:pt x="1592" y="2814"/>
                    </a:lnTo>
                    <a:lnTo>
                      <a:pt x="1573" y="2845"/>
                    </a:lnTo>
                    <a:lnTo>
                      <a:pt x="1556" y="2869"/>
                    </a:lnTo>
                    <a:lnTo>
                      <a:pt x="1533" y="2902"/>
                    </a:lnTo>
                    <a:lnTo>
                      <a:pt x="1524" y="2914"/>
                    </a:lnTo>
                    <a:lnTo>
                      <a:pt x="1528" y="2903"/>
                    </a:lnTo>
                    <a:lnTo>
                      <a:pt x="1536" y="2871"/>
                    </a:lnTo>
                    <a:lnTo>
                      <a:pt x="1540" y="2849"/>
                    </a:lnTo>
                    <a:lnTo>
                      <a:pt x="1546" y="2822"/>
                    </a:lnTo>
                    <a:lnTo>
                      <a:pt x="1551" y="2792"/>
                    </a:lnTo>
                    <a:lnTo>
                      <a:pt x="1555" y="2758"/>
                    </a:lnTo>
                    <a:lnTo>
                      <a:pt x="1559" y="2720"/>
                    </a:lnTo>
                    <a:lnTo>
                      <a:pt x="1563" y="2681"/>
                    </a:lnTo>
                    <a:lnTo>
                      <a:pt x="1565" y="2639"/>
                    </a:lnTo>
                    <a:lnTo>
                      <a:pt x="1565" y="2594"/>
                    </a:lnTo>
                    <a:lnTo>
                      <a:pt x="1563" y="2548"/>
                    </a:lnTo>
                    <a:lnTo>
                      <a:pt x="1559" y="2501"/>
                    </a:lnTo>
                    <a:lnTo>
                      <a:pt x="1556" y="2477"/>
                    </a:lnTo>
                    <a:lnTo>
                      <a:pt x="1553" y="2453"/>
                    </a:lnTo>
                    <a:lnTo>
                      <a:pt x="1549" y="2427"/>
                    </a:lnTo>
                    <a:lnTo>
                      <a:pt x="1543" y="2403"/>
                    </a:lnTo>
                    <a:lnTo>
                      <a:pt x="1532" y="2354"/>
                    </a:lnTo>
                    <a:lnTo>
                      <a:pt x="1518" y="2305"/>
                    </a:lnTo>
                    <a:lnTo>
                      <a:pt x="1503" y="2257"/>
                    </a:lnTo>
                    <a:lnTo>
                      <a:pt x="1487" y="2212"/>
                    </a:lnTo>
                    <a:lnTo>
                      <a:pt x="1470" y="2167"/>
                    </a:lnTo>
                    <a:lnTo>
                      <a:pt x="1453" y="2125"/>
                    </a:lnTo>
                    <a:lnTo>
                      <a:pt x="1435" y="2085"/>
                    </a:lnTo>
                    <a:lnTo>
                      <a:pt x="1418" y="2048"/>
                    </a:lnTo>
                    <a:lnTo>
                      <a:pt x="1386" y="1984"/>
                    </a:lnTo>
                    <a:lnTo>
                      <a:pt x="1360" y="1935"/>
                    </a:lnTo>
                    <a:lnTo>
                      <a:pt x="1342" y="1903"/>
                    </a:lnTo>
                    <a:lnTo>
                      <a:pt x="1335" y="1892"/>
                    </a:lnTo>
                    <a:lnTo>
                      <a:pt x="1333" y="1914"/>
                    </a:lnTo>
                    <a:lnTo>
                      <a:pt x="1327" y="1973"/>
                    </a:lnTo>
                    <a:lnTo>
                      <a:pt x="1322" y="2013"/>
                    </a:lnTo>
                    <a:lnTo>
                      <a:pt x="1314" y="2060"/>
                    </a:lnTo>
                    <a:lnTo>
                      <a:pt x="1306" y="2111"/>
                    </a:lnTo>
                    <a:lnTo>
                      <a:pt x="1295" y="2166"/>
                    </a:lnTo>
                    <a:lnTo>
                      <a:pt x="1282" y="2225"/>
                    </a:lnTo>
                    <a:lnTo>
                      <a:pt x="1269" y="2284"/>
                    </a:lnTo>
                    <a:lnTo>
                      <a:pt x="1260" y="2314"/>
                    </a:lnTo>
                    <a:lnTo>
                      <a:pt x="1252" y="2343"/>
                    </a:lnTo>
                    <a:lnTo>
                      <a:pt x="1242" y="2373"/>
                    </a:lnTo>
                    <a:lnTo>
                      <a:pt x="1231" y="2403"/>
                    </a:lnTo>
                    <a:lnTo>
                      <a:pt x="1221" y="2432"/>
                    </a:lnTo>
                    <a:lnTo>
                      <a:pt x="1210" y="2460"/>
                    </a:lnTo>
                    <a:lnTo>
                      <a:pt x="1197" y="2488"/>
                    </a:lnTo>
                    <a:lnTo>
                      <a:pt x="1186" y="2515"/>
                    </a:lnTo>
                    <a:lnTo>
                      <a:pt x="1172" y="2541"/>
                    </a:lnTo>
                    <a:lnTo>
                      <a:pt x="1158" y="2565"/>
                    </a:lnTo>
                    <a:lnTo>
                      <a:pt x="1143" y="2589"/>
                    </a:lnTo>
                    <a:lnTo>
                      <a:pt x="1127" y="2611"/>
                    </a:lnTo>
                    <a:lnTo>
                      <a:pt x="1067" y="2693"/>
                    </a:lnTo>
                    <a:lnTo>
                      <a:pt x="1014" y="2766"/>
                    </a:lnTo>
                    <a:lnTo>
                      <a:pt x="969" y="2831"/>
                    </a:lnTo>
                    <a:lnTo>
                      <a:pt x="931" y="2885"/>
                    </a:lnTo>
                    <a:lnTo>
                      <a:pt x="901" y="2930"/>
                    </a:lnTo>
                    <a:lnTo>
                      <a:pt x="880" y="2962"/>
                    </a:lnTo>
                    <a:lnTo>
                      <a:pt x="867" y="2983"/>
                    </a:lnTo>
                    <a:lnTo>
                      <a:pt x="863" y="2989"/>
                    </a:lnTo>
                    <a:lnTo>
                      <a:pt x="861" y="3002"/>
                    </a:lnTo>
                    <a:lnTo>
                      <a:pt x="858" y="3036"/>
                    </a:lnTo>
                    <a:lnTo>
                      <a:pt x="853" y="3088"/>
                    </a:lnTo>
                    <a:lnTo>
                      <a:pt x="848" y="3157"/>
                    </a:lnTo>
                    <a:lnTo>
                      <a:pt x="847" y="3197"/>
                    </a:lnTo>
                    <a:lnTo>
                      <a:pt x="846" y="3240"/>
                    </a:lnTo>
                    <a:lnTo>
                      <a:pt x="846" y="3285"/>
                    </a:lnTo>
                    <a:lnTo>
                      <a:pt x="847" y="3333"/>
                    </a:lnTo>
                    <a:lnTo>
                      <a:pt x="848" y="3382"/>
                    </a:lnTo>
                    <a:lnTo>
                      <a:pt x="852" y="3433"/>
                    </a:lnTo>
                    <a:lnTo>
                      <a:pt x="857" y="3485"/>
                    </a:lnTo>
                    <a:lnTo>
                      <a:pt x="863" y="3538"/>
                    </a:lnTo>
                    <a:lnTo>
                      <a:pt x="877" y="3646"/>
                    </a:lnTo>
                    <a:lnTo>
                      <a:pt x="891" y="3755"/>
                    </a:lnTo>
                    <a:lnTo>
                      <a:pt x="904" y="3861"/>
                    </a:lnTo>
                    <a:lnTo>
                      <a:pt x="915" y="3956"/>
                    </a:lnTo>
                    <a:lnTo>
                      <a:pt x="925" y="4039"/>
                    </a:lnTo>
                    <a:lnTo>
                      <a:pt x="932" y="4105"/>
                    </a:lnTo>
                    <a:lnTo>
                      <a:pt x="936" y="4147"/>
                    </a:lnTo>
                    <a:lnTo>
                      <a:pt x="939" y="4162"/>
                    </a:lnTo>
                    <a:lnTo>
                      <a:pt x="927" y="4159"/>
                    </a:lnTo>
                    <a:lnTo>
                      <a:pt x="892" y="4147"/>
                    </a:lnTo>
                    <a:lnTo>
                      <a:pt x="866" y="4137"/>
                    </a:lnTo>
                    <a:lnTo>
                      <a:pt x="837" y="4122"/>
                    </a:lnTo>
                    <a:lnTo>
                      <a:pt x="803" y="4105"/>
                    </a:lnTo>
                    <a:lnTo>
                      <a:pt x="763" y="4081"/>
                    </a:lnTo>
                    <a:lnTo>
                      <a:pt x="721" y="4055"/>
                    </a:lnTo>
                    <a:lnTo>
                      <a:pt x="674" y="4022"/>
                    </a:lnTo>
                    <a:lnTo>
                      <a:pt x="650" y="4003"/>
                    </a:lnTo>
                    <a:lnTo>
                      <a:pt x="624" y="3984"/>
                    </a:lnTo>
                    <a:lnTo>
                      <a:pt x="598" y="3961"/>
                    </a:lnTo>
                    <a:lnTo>
                      <a:pt x="571" y="3939"/>
                    </a:lnTo>
                    <a:lnTo>
                      <a:pt x="544" y="3914"/>
                    </a:lnTo>
                    <a:lnTo>
                      <a:pt x="515" y="3887"/>
                    </a:lnTo>
                    <a:lnTo>
                      <a:pt x="486" y="3860"/>
                    </a:lnTo>
                    <a:lnTo>
                      <a:pt x="457" y="3829"/>
                    </a:lnTo>
                    <a:lnTo>
                      <a:pt x="427" y="3797"/>
                    </a:lnTo>
                    <a:lnTo>
                      <a:pt x="396" y="3763"/>
                    </a:lnTo>
                    <a:lnTo>
                      <a:pt x="365" y="3727"/>
                    </a:lnTo>
                    <a:lnTo>
                      <a:pt x="334" y="3690"/>
                    </a:lnTo>
                    <a:lnTo>
                      <a:pt x="307" y="3655"/>
                    </a:lnTo>
                    <a:lnTo>
                      <a:pt x="280" y="3616"/>
                    </a:lnTo>
                    <a:lnTo>
                      <a:pt x="253" y="3574"/>
                    </a:lnTo>
                    <a:lnTo>
                      <a:pt x="228" y="3528"/>
                    </a:lnTo>
                    <a:lnTo>
                      <a:pt x="201" y="3479"/>
                    </a:lnTo>
                    <a:lnTo>
                      <a:pt x="177" y="3427"/>
                    </a:lnTo>
                    <a:lnTo>
                      <a:pt x="152" y="3371"/>
                    </a:lnTo>
                    <a:lnTo>
                      <a:pt x="129" y="3313"/>
                    </a:lnTo>
                    <a:lnTo>
                      <a:pt x="107" y="3252"/>
                    </a:lnTo>
                    <a:lnTo>
                      <a:pt x="86" y="3188"/>
                    </a:lnTo>
                    <a:lnTo>
                      <a:pt x="68" y="3122"/>
                    </a:lnTo>
                    <a:lnTo>
                      <a:pt x="51" y="3053"/>
                    </a:lnTo>
                    <a:lnTo>
                      <a:pt x="36" y="2983"/>
                    </a:lnTo>
                    <a:lnTo>
                      <a:pt x="24" y="2909"/>
                    </a:lnTo>
                    <a:lnTo>
                      <a:pt x="14" y="2835"/>
                    </a:lnTo>
                    <a:lnTo>
                      <a:pt x="7" y="2760"/>
                    </a:lnTo>
                    <a:lnTo>
                      <a:pt x="1" y="2682"/>
                    </a:lnTo>
                    <a:lnTo>
                      <a:pt x="0" y="2603"/>
                    </a:lnTo>
                    <a:lnTo>
                      <a:pt x="1" y="2523"/>
                    </a:lnTo>
                    <a:lnTo>
                      <a:pt x="7" y="2442"/>
                    </a:lnTo>
                    <a:lnTo>
                      <a:pt x="15" y="2360"/>
                    </a:lnTo>
                    <a:lnTo>
                      <a:pt x="28" y="2278"/>
                    </a:lnTo>
                    <a:lnTo>
                      <a:pt x="44" y="2195"/>
                    </a:lnTo>
                    <a:lnTo>
                      <a:pt x="65" y="2111"/>
                    </a:lnTo>
                    <a:lnTo>
                      <a:pt x="90" y="2027"/>
                    </a:lnTo>
                    <a:lnTo>
                      <a:pt x="119" y="1944"/>
                    </a:lnTo>
                    <a:lnTo>
                      <a:pt x="153" y="1860"/>
                    </a:lnTo>
                    <a:lnTo>
                      <a:pt x="192" y="1778"/>
                    </a:lnTo>
                    <a:lnTo>
                      <a:pt x="237" y="1695"/>
                    </a:lnTo>
                    <a:lnTo>
                      <a:pt x="287" y="1612"/>
                    </a:lnTo>
                    <a:lnTo>
                      <a:pt x="342" y="1531"/>
                    </a:lnTo>
                    <a:lnTo>
                      <a:pt x="403" y="1451"/>
                    </a:lnTo>
                    <a:lnTo>
                      <a:pt x="463" y="1377"/>
                    </a:lnTo>
                    <a:lnTo>
                      <a:pt x="524" y="1308"/>
                    </a:lnTo>
                    <a:lnTo>
                      <a:pt x="584" y="1244"/>
                    </a:lnTo>
                    <a:lnTo>
                      <a:pt x="645" y="1183"/>
                    </a:lnTo>
                    <a:lnTo>
                      <a:pt x="704" y="1127"/>
                    </a:lnTo>
                    <a:lnTo>
                      <a:pt x="763" y="1075"/>
                    </a:lnTo>
                    <a:lnTo>
                      <a:pt x="822" y="1026"/>
                    </a:lnTo>
                    <a:lnTo>
                      <a:pt x="880" y="981"/>
                    </a:lnTo>
                    <a:lnTo>
                      <a:pt x="936" y="940"/>
                    </a:lnTo>
                    <a:lnTo>
                      <a:pt x="993" y="902"/>
                    </a:lnTo>
                    <a:lnTo>
                      <a:pt x="1048" y="867"/>
                    </a:lnTo>
                    <a:lnTo>
                      <a:pt x="1101" y="835"/>
                    </a:lnTo>
                    <a:lnTo>
                      <a:pt x="1153" y="806"/>
                    </a:lnTo>
                    <a:lnTo>
                      <a:pt x="1204" y="780"/>
                    </a:lnTo>
                    <a:lnTo>
                      <a:pt x="1253" y="756"/>
                    </a:lnTo>
                    <a:lnTo>
                      <a:pt x="1300" y="735"/>
                    </a:lnTo>
                    <a:lnTo>
                      <a:pt x="1346" y="716"/>
                    </a:lnTo>
                    <a:lnTo>
                      <a:pt x="1389" y="700"/>
                    </a:lnTo>
                    <a:lnTo>
                      <a:pt x="1430" y="686"/>
                    </a:lnTo>
                    <a:lnTo>
                      <a:pt x="1469" y="673"/>
                    </a:lnTo>
                    <a:lnTo>
                      <a:pt x="1505" y="663"/>
                    </a:lnTo>
                    <a:lnTo>
                      <a:pt x="1539" y="654"/>
                    </a:lnTo>
                    <a:lnTo>
                      <a:pt x="1571" y="647"/>
                    </a:lnTo>
                    <a:lnTo>
                      <a:pt x="1600" y="641"/>
                    </a:lnTo>
                    <a:lnTo>
                      <a:pt x="1649" y="632"/>
                    </a:lnTo>
                    <a:lnTo>
                      <a:pt x="1684" y="627"/>
                    </a:lnTo>
                    <a:lnTo>
                      <a:pt x="1706" y="626"/>
                    </a:lnTo>
                    <a:lnTo>
                      <a:pt x="1713" y="625"/>
                    </a:lnTo>
                    <a:lnTo>
                      <a:pt x="1710" y="621"/>
                    </a:lnTo>
                    <a:lnTo>
                      <a:pt x="1698" y="613"/>
                    </a:lnTo>
                    <a:lnTo>
                      <a:pt x="1679" y="599"/>
                    </a:lnTo>
                    <a:lnTo>
                      <a:pt x="1653" y="582"/>
                    </a:lnTo>
                    <a:lnTo>
                      <a:pt x="1635" y="574"/>
                    </a:lnTo>
                    <a:lnTo>
                      <a:pt x="1616" y="564"/>
                    </a:lnTo>
                    <a:lnTo>
                      <a:pt x="1594" y="555"/>
                    </a:lnTo>
                    <a:lnTo>
                      <a:pt x="1570" y="545"/>
                    </a:lnTo>
                    <a:lnTo>
                      <a:pt x="1543" y="535"/>
                    </a:lnTo>
                    <a:lnTo>
                      <a:pt x="1515" y="527"/>
                    </a:lnTo>
                    <a:lnTo>
                      <a:pt x="1483" y="518"/>
                    </a:lnTo>
                    <a:lnTo>
                      <a:pt x="1449" y="511"/>
                    </a:lnTo>
                    <a:lnTo>
                      <a:pt x="1372" y="496"/>
                    </a:lnTo>
                    <a:lnTo>
                      <a:pt x="1283" y="480"/>
                    </a:lnTo>
                    <a:lnTo>
                      <a:pt x="1192" y="465"/>
                    </a:lnTo>
                    <a:lnTo>
                      <a:pt x="1104" y="449"/>
                    </a:lnTo>
                    <a:lnTo>
                      <a:pt x="1025" y="437"/>
                    </a:lnTo>
                    <a:lnTo>
                      <a:pt x="960" y="426"/>
                    </a:lnTo>
                    <a:lnTo>
                      <a:pt x="916" y="420"/>
                    </a:lnTo>
                    <a:lnTo>
                      <a:pt x="900" y="417"/>
                    </a:lnTo>
                    <a:lnTo>
                      <a:pt x="922" y="411"/>
                    </a:lnTo>
                    <a:lnTo>
                      <a:pt x="979" y="397"/>
                    </a:lnTo>
                    <a:lnTo>
                      <a:pt x="1019" y="389"/>
                    </a:lnTo>
                    <a:lnTo>
                      <a:pt x="1065" y="379"/>
                    </a:lnTo>
                    <a:lnTo>
                      <a:pt x="1117" y="370"/>
                    </a:lnTo>
                    <a:lnTo>
                      <a:pt x="1172" y="360"/>
                    </a:lnTo>
                    <a:lnTo>
                      <a:pt x="1231" y="352"/>
                    </a:lnTo>
                    <a:lnTo>
                      <a:pt x="1293" y="344"/>
                    </a:lnTo>
                    <a:lnTo>
                      <a:pt x="1324" y="342"/>
                    </a:lnTo>
                    <a:lnTo>
                      <a:pt x="1356" y="340"/>
                    </a:lnTo>
                    <a:lnTo>
                      <a:pt x="1387" y="338"/>
                    </a:lnTo>
                    <a:lnTo>
                      <a:pt x="1419" y="337"/>
                    </a:lnTo>
                    <a:lnTo>
                      <a:pt x="1450" y="337"/>
                    </a:lnTo>
                    <a:lnTo>
                      <a:pt x="1482" y="337"/>
                    </a:lnTo>
                    <a:lnTo>
                      <a:pt x="1513" y="339"/>
                    </a:lnTo>
                    <a:lnTo>
                      <a:pt x="1543" y="341"/>
                    </a:lnTo>
                    <a:lnTo>
                      <a:pt x="1573" y="344"/>
                    </a:lnTo>
                    <a:lnTo>
                      <a:pt x="1602" y="349"/>
                    </a:lnTo>
                    <a:lnTo>
                      <a:pt x="1629" y="354"/>
                    </a:lnTo>
                    <a:lnTo>
                      <a:pt x="1657" y="360"/>
                    </a:lnTo>
                    <a:lnTo>
                      <a:pt x="1761" y="388"/>
                    </a:lnTo>
                    <a:lnTo>
                      <a:pt x="1860" y="416"/>
                    </a:lnTo>
                    <a:lnTo>
                      <a:pt x="1949" y="441"/>
                    </a:lnTo>
                    <a:lnTo>
                      <a:pt x="2028" y="464"/>
                    </a:lnTo>
                    <a:lnTo>
                      <a:pt x="2093" y="483"/>
                    </a:lnTo>
                    <a:lnTo>
                      <a:pt x="2143" y="498"/>
                    </a:lnTo>
                    <a:lnTo>
                      <a:pt x="2175" y="508"/>
                    </a:lnTo>
                    <a:lnTo>
                      <a:pt x="2187" y="511"/>
                    </a:lnTo>
                    <a:lnTo>
                      <a:pt x="2181" y="512"/>
                    </a:lnTo>
                    <a:lnTo>
                      <a:pt x="2171" y="511"/>
                    </a:lnTo>
                    <a:lnTo>
                      <a:pt x="2165" y="509"/>
                    </a:lnTo>
                    <a:lnTo>
                      <a:pt x="2160" y="506"/>
                    </a:lnTo>
                    <a:lnTo>
                      <a:pt x="2159" y="503"/>
                    </a:lnTo>
                    <a:lnTo>
                      <a:pt x="2158" y="500"/>
                    </a:lnTo>
                    <a:lnTo>
                      <a:pt x="2158" y="496"/>
                    </a:lnTo>
                    <a:lnTo>
                      <a:pt x="2158" y="493"/>
                    </a:lnTo>
                    <a:lnTo>
                      <a:pt x="2159" y="488"/>
                    </a:lnTo>
                    <a:lnTo>
                      <a:pt x="2162" y="482"/>
                    </a:lnTo>
                    <a:lnTo>
                      <a:pt x="2165" y="476"/>
                    </a:lnTo>
                    <a:lnTo>
                      <a:pt x="2170" y="469"/>
                    </a:lnTo>
                    <a:lnTo>
                      <a:pt x="2183" y="453"/>
                    </a:lnTo>
                    <a:lnTo>
                      <a:pt x="2202" y="431"/>
                    </a:lnTo>
                    <a:lnTo>
                      <a:pt x="2229" y="407"/>
                    </a:lnTo>
                    <a:lnTo>
                      <a:pt x="2262" y="377"/>
                    </a:lnTo>
                    <a:lnTo>
                      <a:pt x="2304" y="343"/>
                    </a:lnTo>
                    <a:lnTo>
                      <a:pt x="2356" y="303"/>
                    </a:lnTo>
                    <a:lnTo>
                      <a:pt x="2412" y="263"/>
                    </a:lnTo>
                    <a:lnTo>
                      <a:pt x="2462" y="225"/>
                    </a:lnTo>
                    <a:lnTo>
                      <a:pt x="2510" y="191"/>
                    </a:lnTo>
                    <a:lnTo>
                      <a:pt x="2555" y="161"/>
                    </a:lnTo>
                    <a:lnTo>
                      <a:pt x="2633" y="108"/>
                    </a:lnTo>
                    <a:lnTo>
                      <a:pt x="2697" y="67"/>
                    </a:lnTo>
                    <a:lnTo>
                      <a:pt x="2747" y="36"/>
                    </a:lnTo>
                    <a:lnTo>
                      <a:pt x="2782" y="16"/>
                    </a:lnTo>
                    <a:lnTo>
                      <a:pt x="2803" y="5"/>
                    </a:lnTo>
                    <a:lnTo>
                      <a:pt x="2811" y="0"/>
                    </a:lnTo>
                    <a:lnTo>
                      <a:pt x="2804" y="10"/>
                    </a:lnTo>
                    <a:lnTo>
                      <a:pt x="2789" y="34"/>
                    </a:lnTo>
                    <a:lnTo>
                      <a:pt x="2766" y="70"/>
                    </a:lnTo>
                    <a:lnTo>
                      <a:pt x="2737" y="114"/>
                    </a:lnTo>
                    <a:lnTo>
                      <a:pt x="2706" y="162"/>
                    </a:lnTo>
                    <a:lnTo>
                      <a:pt x="2675" y="208"/>
                    </a:lnTo>
                    <a:lnTo>
                      <a:pt x="2646" y="251"/>
                    </a:lnTo>
                    <a:lnTo>
                      <a:pt x="2622" y="285"/>
                    </a:lnTo>
                    <a:lnTo>
                      <a:pt x="2611" y="300"/>
                    </a:lnTo>
                    <a:lnTo>
                      <a:pt x="2602" y="316"/>
                    </a:lnTo>
                    <a:lnTo>
                      <a:pt x="2593" y="334"/>
                    </a:lnTo>
                    <a:lnTo>
                      <a:pt x="2586" y="352"/>
                    </a:lnTo>
                    <a:lnTo>
                      <a:pt x="2578" y="371"/>
                    </a:lnTo>
                    <a:lnTo>
                      <a:pt x="2573" y="390"/>
                    </a:lnTo>
                    <a:lnTo>
                      <a:pt x="2566" y="408"/>
                    </a:lnTo>
                    <a:lnTo>
                      <a:pt x="2562" y="426"/>
                    </a:lnTo>
                    <a:lnTo>
                      <a:pt x="2555" y="460"/>
                    </a:lnTo>
                    <a:lnTo>
                      <a:pt x="2550" y="487"/>
                    </a:lnTo>
                    <a:lnTo>
                      <a:pt x="2546" y="505"/>
                    </a:lnTo>
                    <a:lnTo>
                      <a:pt x="2545" y="511"/>
                    </a:lnTo>
                    <a:lnTo>
                      <a:pt x="2568" y="507"/>
                    </a:lnTo>
                    <a:lnTo>
                      <a:pt x="2630" y="496"/>
                    </a:lnTo>
                    <a:lnTo>
                      <a:pt x="2675" y="491"/>
                    </a:lnTo>
                    <a:lnTo>
                      <a:pt x="2726" y="486"/>
                    </a:lnTo>
                    <a:lnTo>
                      <a:pt x="2784" y="481"/>
                    </a:lnTo>
                    <a:lnTo>
                      <a:pt x="2847" y="478"/>
                    </a:lnTo>
                    <a:lnTo>
                      <a:pt x="2881" y="478"/>
                    </a:lnTo>
                    <a:lnTo>
                      <a:pt x="2916" y="478"/>
                    </a:lnTo>
                    <a:lnTo>
                      <a:pt x="2951" y="478"/>
                    </a:lnTo>
                    <a:lnTo>
                      <a:pt x="2988" y="480"/>
                    </a:lnTo>
                    <a:lnTo>
                      <a:pt x="3025" y="482"/>
                    </a:lnTo>
                    <a:lnTo>
                      <a:pt x="3062" y="486"/>
                    </a:lnTo>
                    <a:lnTo>
                      <a:pt x="3101" y="490"/>
                    </a:lnTo>
                    <a:lnTo>
                      <a:pt x="3140" y="495"/>
                    </a:lnTo>
                    <a:lnTo>
                      <a:pt x="3179" y="503"/>
                    </a:lnTo>
                    <a:lnTo>
                      <a:pt x="3218" y="510"/>
                    </a:lnTo>
                    <a:lnTo>
                      <a:pt x="3258" y="520"/>
                    </a:lnTo>
                    <a:lnTo>
                      <a:pt x="3298" y="529"/>
                    </a:lnTo>
                    <a:lnTo>
                      <a:pt x="3337" y="542"/>
                    </a:lnTo>
                    <a:lnTo>
                      <a:pt x="3376" y="555"/>
                    </a:lnTo>
                    <a:lnTo>
                      <a:pt x="3414" y="571"/>
                    </a:lnTo>
                    <a:lnTo>
                      <a:pt x="3454" y="587"/>
                    </a:lnTo>
                    <a:lnTo>
                      <a:pt x="3527" y="624"/>
                    </a:lnTo>
                    <a:lnTo>
                      <a:pt x="3597" y="664"/>
                    </a:lnTo>
                    <a:lnTo>
                      <a:pt x="3662" y="705"/>
                    </a:lnTo>
                    <a:lnTo>
                      <a:pt x="3722" y="750"/>
                    </a:lnTo>
                    <a:lnTo>
                      <a:pt x="3780" y="797"/>
                    </a:lnTo>
                    <a:lnTo>
                      <a:pt x="3832" y="844"/>
                    </a:lnTo>
                    <a:lnTo>
                      <a:pt x="3881" y="894"/>
                    </a:lnTo>
                    <a:lnTo>
                      <a:pt x="3926" y="945"/>
                    </a:lnTo>
                    <a:lnTo>
                      <a:pt x="3968" y="996"/>
                    </a:lnTo>
                    <a:lnTo>
                      <a:pt x="4007" y="1048"/>
                    </a:lnTo>
                    <a:lnTo>
                      <a:pt x="4042" y="1101"/>
                    </a:lnTo>
                    <a:lnTo>
                      <a:pt x="4073" y="1154"/>
                    </a:lnTo>
                    <a:lnTo>
                      <a:pt x="4103" y="1208"/>
                    </a:lnTo>
                    <a:lnTo>
                      <a:pt x="4130" y="1260"/>
                    </a:lnTo>
                    <a:lnTo>
                      <a:pt x="4153" y="1312"/>
                    </a:lnTo>
                    <a:lnTo>
                      <a:pt x="4174" y="1363"/>
                    </a:lnTo>
                    <a:lnTo>
                      <a:pt x="4193" y="1412"/>
                    </a:lnTo>
                    <a:lnTo>
                      <a:pt x="4209" y="1461"/>
                    </a:lnTo>
                    <a:lnTo>
                      <a:pt x="4224" y="1508"/>
                    </a:lnTo>
                    <a:lnTo>
                      <a:pt x="4237" y="1554"/>
                    </a:lnTo>
                    <a:lnTo>
                      <a:pt x="4248" y="1596"/>
                    </a:lnTo>
                    <a:lnTo>
                      <a:pt x="4256" y="1636"/>
                    </a:lnTo>
                    <a:lnTo>
                      <a:pt x="4263" y="1675"/>
                    </a:lnTo>
                    <a:lnTo>
                      <a:pt x="4270" y="1710"/>
                    </a:lnTo>
                    <a:lnTo>
                      <a:pt x="4278" y="1770"/>
                    </a:lnTo>
                    <a:lnTo>
                      <a:pt x="4283" y="1816"/>
                    </a:lnTo>
                    <a:lnTo>
                      <a:pt x="4285" y="1845"/>
                    </a:lnTo>
                    <a:lnTo>
                      <a:pt x="4286" y="1854"/>
                    </a:lnTo>
                    <a:lnTo>
                      <a:pt x="4277" y="1840"/>
                    </a:lnTo>
                    <a:lnTo>
                      <a:pt x="4253" y="1803"/>
                    </a:lnTo>
                    <a:lnTo>
                      <a:pt x="4218" y="1748"/>
                    </a:lnTo>
                    <a:lnTo>
                      <a:pt x="4172" y="1682"/>
                    </a:lnTo>
                    <a:lnTo>
                      <a:pt x="4146" y="1647"/>
                    </a:lnTo>
                    <a:lnTo>
                      <a:pt x="4119" y="1612"/>
                    </a:lnTo>
                    <a:lnTo>
                      <a:pt x="4090" y="1577"/>
                    </a:lnTo>
                    <a:lnTo>
                      <a:pt x="4062" y="1543"/>
                    </a:lnTo>
                    <a:lnTo>
                      <a:pt x="4032" y="1512"/>
                    </a:lnTo>
                    <a:lnTo>
                      <a:pt x="4003" y="1484"/>
                    </a:lnTo>
                    <a:lnTo>
                      <a:pt x="3989" y="1471"/>
                    </a:lnTo>
                    <a:lnTo>
                      <a:pt x="3974" y="1459"/>
                    </a:lnTo>
                    <a:lnTo>
                      <a:pt x="3959" y="1447"/>
                    </a:lnTo>
                    <a:lnTo>
                      <a:pt x="3945" y="1438"/>
                    </a:lnTo>
                    <a:lnTo>
                      <a:pt x="3889" y="1404"/>
                    </a:lnTo>
                    <a:lnTo>
                      <a:pt x="3837" y="1372"/>
                    </a:lnTo>
                    <a:lnTo>
                      <a:pt x="3789" y="1343"/>
                    </a:lnTo>
                    <a:lnTo>
                      <a:pt x="3747" y="1318"/>
                    </a:lnTo>
                    <a:lnTo>
                      <a:pt x="3712" y="1297"/>
                    </a:lnTo>
                    <a:lnTo>
                      <a:pt x="3684" y="1282"/>
                    </a:lnTo>
                    <a:lnTo>
                      <a:pt x="3667" y="1271"/>
                    </a:lnTo>
                    <a:lnTo>
                      <a:pt x="3662" y="1268"/>
                    </a:lnTo>
                    <a:lnTo>
                      <a:pt x="3659" y="1266"/>
                    </a:lnTo>
                    <a:lnTo>
                      <a:pt x="3651" y="1263"/>
                    </a:lnTo>
                    <a:lnTo>
                      <a:pt x="3646" y="1262"/>
                    </a:lnTo>
                    <a:lnTo>
                      <a:pt x="3642" y="1262"/>
                    </a:lnTo>
                    <a:lnTo>
                      <a:pt x="3637" y="1264"/>
                    </a:lnTo>
                    <a:lnTo>
                      <a:pt x="3633" y="1268"/>
                    </a:lnTo>
                    <a:lnTo>
                      <a:pt x="3630" y="1274"/>
                    </a:lnTo>
                    <a:lnTo>
                      <a:pt x="3628" y="1285"/>
                    </a:lnTo>
                    <a:lnTo>
                      <a:pt x="3628" y="1299"/>
                    </a:lnTo>
                    <a:lnTo>
                      <a:pt x="3630" y="1316"/>
                    </a:lnTo>
                    <a:lnTo>
                      <a:pt x="3633" y="1338"/>
                    </a:lnTo>
                    <a:lnTo>
                      <a:pt x="3639" y="1366"/>
                    </a:lnTo>
                    <a:lnTo>
                      <a:pt x="3649" y="1399"/>
                    </a:lnTo>
                    <a:lnTo>
                      <a:pt x="3662" y="1438"/>
                    </a:lnTo>
                    <a:lnTo>
                      <a:pt x="3668" y="1460"/>
                    </a:lnTo>
                    <a:lnTo>
                      <a:pt x="3674" y="1485"/>
                    </a:lnTo>
                    <a:lnTo>
                      <a:pt x="3679" y="1510"/>
                    </a:lnTo>
                    <a:lnTo>
                      <a:pt x="3684" y="1538"/>
                    </a:lnTo>
                    <a:lnTo>
                      <a:pt x="3688" y="1566"/>
                    </a:lnTo>
                    <a:lnTo>
                      <a:pt x="3691" y="1596"/>
                    </a:lnTo>
                    <a:lnTo>
                      <a:pt x="3694" y="1627"/>
                    </a:lnTo>
                    <a:lnTo>
                      <a:pt x="3696" y="1659"/>
                    </a:lnTo>
                    <a:lnTo>
                      <a:pt x="3699" y="1723"/>
                    </a:lnTo>
                    <a:lnTo>
                      <a:pt x="3701" y="1789"/>
                    </a:lnTo>
                    <a:lnTo>
                      <a:pt x="3700" y="1856"/>
                    </a:lnTo>
                    <a:lnTo>
                      <a:pt x="3699" y="1921"/>
                    </a:lnTo>
                    <a:lnTo>
                      <a:pt x="3697" y="1983"/>
                    </a:lnTo>
                    <a:lnTo>
                      <a:pt x="3695" y="2041"/>
                    </a:lnTo>
                    <a:lnTo>
                      <a:pt x="3691" y="2094"/>
                    </a:lnTo>
                    <a:lnTo>
                      <a:pt x="3688" y="2141"/>
                    </a:lnTo>
                    <a:lnTo>
                      <a:pt x="3683" y="2208"/>
                    </a:lnTo>
                    <a:lnTo>
                      <a:pt x="3680" y="2233"/>
                    </a:lnTo>
                    <a:lnTo>
                      <a:pt x="3677" y="2221"/>
                    </a:lnTo>
                    <a:lnTo>
                      <a:pt x="3666" y="2187"/>
                    </a:lnTo>
                    <a:lnTo>
                      <a:pt x="3647" y="2138"/>
                    </a:lnTo>
                    <a:lnTo>
                      <a:pt x="3621" y="2072"/>
                    </a:lnTo>
                    <a:lnTo>
                      <a:pt x="3605" y="2036"/>
                    </a:lnTo>
                    <a:lnTo>
                      <a:pt x="3587" y="1996"/>
                    </a:lnTo>
                    <a:lnTo>
                      <a:pt x="3567" y="1956"/>
                    </a:lnTo>
                    <a:lnTo>
                      <a:pt x="3545" y="1914"/>
                    </a:lnTo>
                    <a:lnTo>
                      <a:pt x="3521" y="1871"/>
                    </a:lnTo>
                    <a:lnTo>
                      <a:pt x="3494" y="1828"/>
                    </a:lnTo>
                    <a:lnTo>
                      <a:pt x="3465" y="1784"/>
                    </a:lnTo>
                    <a:lnTo>
                      <a:pt x="3435" y="1740"/>
                    </a:lnTo>
                    <a:lnTo>
                      <a:pt x="3418" y="1719"/>
                    </a:lnTo>
                    <a:lnTo>
                      <a:pt x="3401" y="1699"/>
                    </a:lnTo>
                    <a:lnTo>
                      <a:pt x="3383" y="1678"/>
                    </a:lnTo>
                    <a:lnTo>
                      <a:pt x="3363" y="1657"/>
                    </a:lnTo>
                    <a:lnTo>
                      <a:pt x="3324" y="1616"/>
                    </a:lnTo>
                    <a:lnTo>
                      <a:pt x="3283" y="1577"/>
                    </a:lnTo>
                    <a:lnTo>
                      <a:pt x="3240" y="1540"/>
                    </a:lnTo>
                    <a:lnTo>
                      <a:pt x="3198" y="1504"/>
                    </a:lnTo>
                    <a:lnTo>
                      <a:pt x="3157" y="1470"/>
                    </a:lnTo>
                    <a:lnTo>
                      <a:pt x="3115" y="1438"/>
                    </a:lnTo>
                    <a:lnTo>
                      <a:pt x="3041" y="1384"/>
                    </a:lnTo>
                    <a:lnTo>
                      <a:pt x="2979" y="1342"/>
                    </a:lnTo>
                    <a:lnTo>
                      <a:pt x="2939" y="1316"/>
                    </a:lnTo>
                    <a:lnTo>
                      <a:pt x="2924" y="1306"/>
                    </a:lnTo>
                    <a:lnTo>
                      <a:pt x="2935" y="1321"/>
                    </a:lnTo>
                    <a:lnTo>
                      <a:pt x="2961" y="1364"/>
                    </a:lnTo>
                    <a:lnTo>
                      <a:pt x="2979" y="1393"/>
                    </a:lnTo>
                    <a:lnTo>
                      <a:pt x="2999" y="1428"/>
                    </a:lnTo>
                    <a:lnTo>
                      <a:pt x="3021" y="1469"/>
                    </a:lnTo>
                    <a:lnTo>
                      <a:pt x="3042" y="1511"/>
                    </a:lnTo>
                    <a:lnTo>
                      <a:pt x="3063" y="1559"/>
                    </a:lnTo>
                    <a:lnTo>
                      <a:pt x="3082" y="1608"/>
                    </a:lnTo>
                    <a:lnTo>
                      <a:pt x="3092" y="1633"/>
                    </a:lnTo>
                    <a:lnTo>
                      <a:pt x="3100" y="1660"/>
                    </a:lnTo>
                    <a:lnTo>
                      <a:pt x="3108" y="1686"/>
                    </a:lnTo>
                    <a:lnTo>
                      <a:pt x="3115" y="1713"/>
                    </a:lnTo>
                    <a:lnTo>
                      <a:pt x="3122" y="1740"/>
                    </a:lnTo>
                    <a:lnTo>
                      <a:pt x="3127" y="1767"/>
                    </a:lnTo>
                    <a:lnTo>
                      <a:pt x="3131" y="1795"/>
                    </a:lnTo>
                    <a:lnTo>
                      <a:pt x="3134" y="1822"/>
                    </a:lnTo>
                    <a:lnTo>
                      <a:pt x="3135" y="1849"/>
                    </a:lnTo>
                    <a:lnTo>
                      <a:pt x="3135" y="1876"/>
                    </a:lnTo>
                    <a:lnTo>
                      <a:pt x="3134" y="1903"/>
                    </a:lnTo>
                    <a:lnTo>
                      <a:pt x="3132" y="1930"/>
                    </a:lnTo>
                    <a:lnTo>
                      <a:pt x="3128" y="1957"/>
                    </a:lnTo>
                    <a:lnTo>
                      <a:pt x="3124" y="1984"/>
                    </a:lnTo>
                    <a:lnTo>
                      <a:pt x="3118" y="2010"/>
                    </a:lnTo>
                    <a:lnTo>
                      <a:pt x="3112" y="2037"/>
                    </a:lnTo>
                    <a:lnTo>
                      <a:pt x="3098" y="2090"/>
                    </a:lnTo>
                    <a:lnTo>
                      <a:pt x="3083" y="2142"/>
                    </a:lnTo>
                    <a:lnTo>
                      <a:pt x="3066" y="2192"/>
                    </a:lnTo>
                    <a:lnTo>
                      <a:pt x="3049" y="2241"/>
                    </a:lnTo>
                    <a:lnTo>
                      <a:pt x="3031" y="2286"/>
                    </a:lnTo>
                    <a:lnTo>
                      <a:pt x="3013" y="2330"/>
                    </a:lnTo>
                    <a:lnTo>
                      <a:pt x="2979" y="2406"/>
                    </a:lnTo>
                    <a:lnTo>
                      <a:pt x="2951" y="2465"/>
                    </a:lnTo>
                    <a:lnTo>
                      <a:pt x="2932" y="2503"/>
                    </a:lnTo>
                    <a:lnTo>
                      <a:pt x="2924" y="2517"/>
                    </a:lnTo>
                    <a:lnTo>
                      <a:pt x="2918" y="2500"/>
                    </a:lnTo>
                    <a:lnTo>
                      <a:pt x="2902" y="2452"/>
                    </a:lnTo>
                    <a:lnTo>
                      <a:pt x="2879" y="2382"/>
                    </a:lnTo>
                    <a:lnTo>
                      <a:pt x="2851" y="2297"/>
                    </a:lnTo>
                    <a:lnTo>
                      <a:pt x="2819" y="2203"/>
                    </a:lnTo>
                    <a:lnTo>
                      <a:pt x="2788" y="2110"/>
                    </a:lnTo>
                    <a:lnTo>
                      <a:pt x="2760" y="2022"/>
                    </a:lnTo>
                    <a:lnTo>
                      <a:pt x="2735" y="1949"/>
                    </a:lnTo>
                    <a:lnTo>
                      <a:pt x="2729" y="1933"/>
                    </a:lnTo>
                    <a:lnTo>
                      <a:pt x="2723" y="1916"/>
                    </a:lnTo>
                    <a:lnTo>
                      <a:pt x="2714" y="1899"/>
                    </a:lnTo>
                    <a:lnTo>
                      <a:pt x="2706" y="1881"/>
                    </a:lnTo>
                    <a:lnTo>
                      <a:pt x="2685" y="1843"/>
                    </a:lnTo>
                    <a:lnTo>
                      <a:pt x="2663" y="1806"/>
                    </a:lnTo>
                    <a:lnTo>
                      <a:pt x="2640" y="1768"/>
                    </a:lnTo>
                    <a:lnTo>
                      <a:pt x="2614" y="1731"/>
                    </a:lnTo>
                    <a:lnTo>
                      <a:pt x="2588" y="1694"/>
                    </a:lnTo>
                    <a:lnTo>
                      <a:pt x="2562" y="1659"/>
                    </a:lnTo>
                    <a:lnTo>
                      <a:pt x="2513" y="1594"/>
                    </a:lnTo>
                    <a:lnTo>
                      <a:pt x="2472" y="1542"/>
                    </a:lnTo>
                    <a:lnTo>
                      <a:pt x="2443" y="1508"/>
                    </a:lnTo>
                    <a:lnTo>
                      <a:pt x="2433" y="1495"/>
                    </a:lnTo>
                    <a:lnTo>
                      <a:pt x="2441" y="1512"/>
                    </a:lnTo>
                    <a:lnTo>
                      <a:pt x="2465" y="1558"/>
                    </a:lnTo>
                    <a:lnTo>
                      <a:pt x="2479" y="1591"/>
                    </a:lnTo>
                    <a:lnTo>
                      <a:pt x="2496" y="1629"/>
                    </a:lnTo>
                    <a:lnTo>
                      <a:pt x="2513" y="1671"/>
                    </a:lnTo>
                    <a:lnTo>
                      <a:pt x="2531" y="1717"/>
                    </a:lnTo>
                    <a:lnTo>
                      <a:pt x="2548" y="1767"/>
                    </a:lnTo>
                    <a:lnTo>
                      <a:pt x="2565" y="1818"/>
                    </a:lnTo>
                    <a:lnTo>
                      <a:pt x="2573" y="1845"/>
                    </a:lnTo>
                    <a:lnTo>
                      <a:pt x="2579" y="1872"/>
                    </a:lnTo>
                    <a:lnTo>
                      <a:pt x="2586" y="1899"/>
                    </a:lnTo>
                    <a:lnTo>
                      <a:pt x="2592" y="1926"/>
                    </a:lnTo>
                    <a:lnTo>
                      <a:pt x="2596" y="1953"/>
                    </a:lnTo>
                    <a:lnTo>
                      <a:pt x="2600" y="1980"/>
                    </a:lnTo>
                    <a:lnTo>
                      <a:pt x="2604" y="2008"/>
                    </a:lnTo>
                    <a:lnTo>
                      <a:pt x="2606" y="2035"/>
                    </a:lnTo>
                    <a:lnTo>
                      <a:pt x="2607" y="2061"/>
                    </a:lnTo>
                    <a:lnTo>
                      <a:pt x="2607" y="2088"/>
                    </a:lnTo>
                    <a:lnTo>
                      <a:pt x="2606" y="2113"/>
                    </a:lnTo>
                    <a:lnTo>
                      <a:pt x="2603" y="2139"/>
                    </a:lnTo>
                    <a:lnTo>
                      <a:pt x="2594" y="2188"/>
                    </a:lnTo>
                    <a:lnTo>
                      <a:pt x="2585" y="2238"/>
                    </a:lnTo>
                    <a:lnTo>
                      <a:pt x="2573" y="2289"/>
                    </a:lnTo>
                    <a:lnTo>
                      <a:pt x="2560" y="2338"/>
                    </a:lnTo>
                    <a:lnTo>
                      <a:pt x="2546" y="2387"/>
                    </a:lnTo>
                    <a:lnTo>
                      <a:pt x="2531" y="2434"/>
                    </a:lnTo>
                    <a:lnTo>
                      <a:pt x="2518" y="2479"/>
                    </a:lnTo>
                    <a:lnTo>
                      <a:pt x="2503" y="2521"/>
                    </a:lnTo>
                    <a:lnTo>
                      <a:pt x="2476" y="2596"/>
                    </a:lnTo>
                    <a:lnTo>
                      <a:pt x="2454" y="2655"/>
                    </a:lnTo>
                    <a:lnTo>
                      <a:pt x="2438" y="2692"/>
                    </a:lnTo>
                    <a:lnTo>
                      <a:pt x="2433" y="2706"/>
                    </a:lnTo>
                    <a:lnTo>
                      <a:pt x="2425" y="2682"/>
                    </a:lnTo>
                    <a:lnTo>
                      <a:pt x="2407" y="2621"/>
                    </a:lnTo>
                    <a:lnTo>
                      <a:pt x="2381" y="2529"/>
                    </a:lnTo>
                    <a:lnTo>
                      <a:pt x="2347" y="2420"/>
                    </a:lnTo>
                    <a:lnTo>
                      <a:pt x="2311" y="2302"/>
                    </a:lnTo>
                    <a:lnTo>
                      <a:pt x="2273" y="2187"/>
                    </a:lnTo>
                    <a:lnTo>
                      <a:pt x="2254" y="2133"/>
                    </a:lnTo>
                    <a:lnTo>
                      <a:pt x="2236" y="2084"/>
                    </a:lnTo>
                    <a:lnTo>
                      <a:pt x="2221" y="2042"/>
                    </a:lnTo>
                    <a:lnTo>
                      <a:pt x="2206" y="2006"/>
                    </a:lnTo>
                    <a:lnTo>
                      <a:pt x="2190" y="1973"/>
                    </a:lnTo>
                    <a:lnTo>
                      <a:pt x="2170" y="1939"/>
                    </a:lnTo>
                    <a:lnTo>
                      <a:pt x="2147" y="1904"/>
                    </a:lnTo>
                    <a:lnTo>
                      <a:pt x="2123" y="1869"/>
                    </a:lnTo>
                    <a:lnTo>
                      <a:pt x="2097" y="1834"/>
                    </a:lnTo>
                    <a:lnTo>
                      <a:pt x="2071" y="1799"/>
                    </a:lnTo>
                    <a:lnTo>
                      <a:pt x="2043" y="1766"/>
                    </a:lnTo>
                    <a:lnTo>
                      <a:pt x="2017" y="1734"/>
                    </a:lnTo>
                    <a:lnTo>
                      <a:pt x="1966" y="1677"/>
                    </a:lnTo>
                    <a:lnTo>
                      <a:pt x="1923" y="1631"/>
                    </a:lnTo>
                    <a:lnTo>
                      <a:pt x="1895" y="1600"/>
                    </a:lnTo>
                    <a:lnTo>
                      <a:pt x="1884" y="1590"/>
                    </a:lnTo>
                    <a:close/>
                  </a:path>
                </a:pathLst>
              </a:custGeom>
              <a:solidFill>
                <a:srgbClr val="5312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3375" name="Freeform 208"/>
              <p:cNvSpPr>
                <a:spLocks/>
              </p:cNvSpPr>
              <p:nvPr/>
            </p:nvSpPr>
            <p:spPr bwMode="auto">
              <a:xfrm>
                <a:off x="4480" y="3560"/>
                <a:ext cx="65" cy="59"/>
              </a:xfrm>
              <a:custGeom>
                <a:avLst/>
                <a:gdLst>
                  <a:gd name="T0" fmla="*/ 0 w 967"/>
                  <a:gd name="T1" fmla="*/ 0 h 880"/>
                  <a:gd name="T2" fmla="*/ 0 w 967"/>
                  <a:gd name="T3" fmla="*/ 0 h 880"/>
                  <a:gd name="T4" fmla="*/ 0 w 967"/>
                  <a:gd name="T5" fmla="*/ 0 h 880"/>
                  <a:gd name="T6" fmla="*/ 0 w 967"/>
                  <a:gd name="T7" fmla="*/ 0 h 880"/>
                  <a:gd name="T8" fmla="*/ 0 w 967"/>
                  <a:gd name="T9" fmla="*/ 0 h 880"/>
                  <a:gd name="T10" fmla="*/ 0 w 967"/>
                  <a:gd name="T11" fmla="*/ 0 h 880"/>
                  <a:gd name="T12" fmla="*/ 0 w 967"/>
                  <a:gd name="T13" fmla="*/ 0 h 880"/>
                  <a:gd name="T14" fmla="*/ 0 w 967"/>
                  <a:gd name="T15" fmla="*/ 0 h 880"/>
                  <a:gd name="T16" fmla="*/ 0 w 967"/>
                  <a:gd name="T17" fmla="*/ 0 h 880"/>
                  <a:gd name="T18" fmla="*/ 0 w 967"/>
                  <a:gd name="T19" fmla="*/ 0 h 880"/>
                  <a:gd name="T20" fmla="*/ 0 w 967"/>
                  <a:gd name="T21" fmla="*/ 0 h 880"/>
                  <a:gd name="T22" fmla="*/ 0 w 967"/>
                  <a:gd name="T23" fmla="*/ 0 h 880"/>
                  <a:gd name="T24" fmla="*/ 0 w 967"/>
                  <a:gd name="T25" fmla="*/ 0 h 880"/>
                  <a:gd name="T26" fmla="*/ 0 w 967"/>
                  <a:gd name="T27" fmla="*/ 0 h 880"/>
                  <a:gd name="T28" fmla="*/ 0 w 967"/>
                  <a:gd name="T29" fmla="*/ 0 h 880"/>
                  <a:gd name="T30" fmla="*/ 0 w 967"/>
                  <a:gd name="T31" fmla="*/ 0 h 880"/>
                  <a:gd name="T32" fmla="*/ 0 w 967"/>
                  <a:gd name="T33" fmla="*/ 0 h 880"/>
                  <a:gd name="T34" fmla="*/ 0 w 967"/>
                  <a:gd name="T35" fmla="*/ 0 h 880"/>
                  <a:gd name="T36" fmla="*/ 0 w 967"/>
                  <a:gd name="T37" fmla="*/ 0 h 880"/>
                  <a:gd name="T38" fmla="*/ 0 w 967"/>
                  <a:gd name="T39" fmla="*/ 0 h 880"/>
                  <a:gd name="T40" fmla="*/ 0 w 967"/>
                  <a:gd name="T41" fmla="*/ 0 h 880"/>
                  <a:gd name="T42" fmla="*/ 0 w 967"/>
                  <a:gd name="T43" fmla="*/ 0 h 880"/>
                  <a:gd name="T44" fmla="*/ 0 w 967"/>
                  <a:gd name="T45" fmla="*/ 0 h 880"/>
                  <a:gd name="T46" fmla="*/ 0 w 967"/>
                  <a:gd name="T47" fmla="*/ 0 h 880"/>
                  <a:gd name="T48" fmla="*/ 0 w 967"/>
                  <a:gd name="T49" fmla="*/ 0 h 880"/>
                  <a:gd name="T50" fmla="*/ 0 w 967"/>
                  <a:gd name="T51" fmla="*/ 0 h 880"/>
                  <a:gd name="T52" fmla="*/ 0 w 967"/>
                  <a:gd name="T53" fmla="*/ 0 h 880"/>
                  <a:gd name="T54" fmla="*/ 0 w 967"/>
                  <a:gd name="T55" fmla="*/ 0 h 880"/>
                  <a:gd name="T56" fmla="*/ 0 w 967"/>
                  <a:gd name="T57" fmla="*/ 0 h 880"/>
                  <a:gd name="T58" fmla="*/ 0 w 967"/>
                  <a:gd name="T59" fmla="*/ 0 h 880"/>
                  <a:gd name="T60" fmla="*/ 0 w 967"/>
                  <a:gd name="T61" fmla="*/ 0 h 880"/>
                  <a:gd name="T62" fmla="*/ 0 w 967"/>
                  <a:gd name="T63" fmla="*/ 0 h 880"/>
                  <a:gd name="T64" fmla="*/ 0 w 967"/>
                  <a:gd name="T65" fmla="*/ 0 h 880"/>
                  <a:gd name="T66" fmla="*/ 0 w 967"/>
                  <a:gd name="T67" fmla="*/ 0 h 880"/>
                  <a:gd name="T68" fmla="*/ 0 w 967"/>
                  <a:gd name="T69" fmla="*/ 0 h 880"/>
                  <a:gd name="T70" fmla="*/ 0 w 967"/>
                  <a:gd name="T71" fmla="*/ 0 h 880"/>
                  <a:gd name="T72" fmla="*/ 0 w 967"/>
                  <a:gd name="T73" fmla="*/ 0 h 880"/>
                  <a:gd name="T74" fmla="*/ 0 w 967"/>
                  <a:gd name="T75" fmla="*/ 0 h 880"/>
                  <a:gd name="T76" fmla="*/ 0 w 967"/>
                  <a:gd name="T77" fmla="*/ 0 h 880"/>
                  <a:gd name="T78" fmla="*/ 0 w 967"/>
                  <a:gd name="T79" fmla="*/ 0 h 880"/>
                  <a:gd name="T80" fmla="*/ 0 w 967"/>
                  <a:gd name="T81" fmla="*/ 0 h 880"/>
                  <a:gd name="T82" fmla="*/ 0 w 967"/>
                  <a:gd name="T83" fmla="*/ 0 h 880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967"/>
                  <a:gd name="T127" fmla="*/ 0 h 880"/>
                  <a:gd name="T128" fmla="*/ 967 w 967"/>
                  <a:gd name="T129" fmla="*/ 880 h 880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967" h="880">
                    <a:moveTo>
                      <a:pt x="570" y="129"/>
                    </a:moveTo>
                    <a:lnTo>
                      <a:pt x="558" y="118"/>
                    </a:lnTo>
                    <a:lnTo>
                      <a:pt x="520" y="94"/>
                    </a:lnTo>
                    <a:lnTo>
                      <a:pt x="495" y="78"/>
                    </a:lnTo>
                    <a:lnTo>
                      <a:pt x="465" y="61"/>
                    </a:lnTo>
                    <a:lnTo>
                      <a:pt x="431" y="45"/>
                    </a:lnTo>
                    <a:lnTo>
                      <a:pt x="395" y="29"/>
                    </a:lnTo>
                    <a:lnTo>
                      <a:pt x="377" y="22"/>
                    </a:lnTo>
                    <a:lnTo>
                      <a:pt x="357" y="16"/>
                    </a:lnTo>
                    <a:lnTo>
                      <a:pt x="338" y="11"/>
                    </a:lnTo>
                    <a:lnTo>
                      <a:pt x="318" y="6"/>
                    </a:lnTo>
                    <a:lnTo>
                      <a:pt x="298" y="3"/>
                    </a:lnTo>
                    <a:lnTo>
                      <a:pt x="276" y="1"/>
                    </a:lnTo>
                    <a:lnTo>
                      <a:pt x="256" y="0"/>
                    </a:lnTo>
                    <a:lnTo>
                      <a:pt x="236" y="1"/>
                    </a:lnTo>
                    <a:lnTo>
                      <a:pt x="215" y="3"/>
                    </a:lnTo>
                    <a:lnTo>
                      <a:pt x="195" y="6"/>
                    </a:lnTo>
                    <a:lnTo>
                      <a:pt x="174" y="13"/>
                    </a:lnTo>
                    <a:lnTo>
                      <a:pt x="154" y="20"/>
                    </a:lnTo>
                    <a:lnTo>
                      <a:pt x="135" y="30"/>
                    </a:lnTo>
                    <a:lnTo>
                      <a:pt x="116" y="41"/>
                    </a:lnTo>
                    <a:lnTo>
                      <a:pt x="97" y="55"/>
                    </a:lnTo>
                    <a:lnTo>
                      <a:pt x="79" y="71"/>
                    </a:lnTo>
                    <a:lnTo>
                      <a:pt x="62" y="90"/>
                    </a:lnTo>
                    <a:lnTo>
                      <a:pt x="48" y="109"/>
                    </a:lnTo>
                    <a:lnTo>
                      <a:pt x="35" y="131"/>
                    </a:lnTo>
                    <a:lnTo>
                      <a:pt x="25" y="152"/>
                    </a:lnTo>
                    <a:lnTo>
                      <a:pt x="16" y="175"/>
                    </a:lnTo>
                    <a:lnTo>
                      <a:pt x="9" y="199"/>
                    </a:lnTo>
                    <a:lnTo>
                      <a:pt x="5" y="223"/>
                    </a:lnTo>
                    <a:lnTo>
                      <a:pt x="2" y="249"/>
                    </a:lnTo>
                    <a:lnTo>
                      <a:pt x="0" y="274"/>
                    </a:lnTo>
                    <a:lnTo>
                      <a:pt x="0" y="301"/>
                    </a:lnTo>
                    <a:lnTo>
                      <a:pt x="3" y="327"/>
                    </a:lnTo>
                    <a:lnTo>
                      <a:pt x="7" y="354"/>
                    </a:lnTo>
                    <a:lnTo>
                      <a:pt x="12" y="380"/>
                    </a:lnTo>
                    <a:lnTo>
                      <a:pt x="20" y="408"/>
                    </a:lnTo>
                    <a:lnTo>
                      <a:pt x="28" y="434"/>
                    </a:lnTo>
                    <a:lnTo>
                      <a:pt x="39" y="462"/>
                    </a:lnTo>
                    <a:lnTo>
                      <a:pt x="50" y="488"/>
                    </a:lnTo>
                    <a:lnTo>
                      <a:pt x="64" y="516"/>
                    </a:lnTo>
                    <a:lnTo>
                      <a:pt x="79" y="542"/>
                    </a:lnTo>
                    <a:lnTo>
                      <a:pt x="95" y="568"/>
                    </a:lnTo>
                    <a:lnTo>
                      <a:pt x="112" y="594"/>
                    </a:lnTo>
                    <a:lnTo>
                      <a:pt x="131" y="618"/>
                    </a:lnTo>
                    <a:lnTo>
                      <a:pt x="151" y="641"/>
                    </a:lnTo>
                    <a:lnTo>
                      <a:pt x="172" y="665"/>
                    </a:lnTo>
                    <a:lnTo>
                      <a:pt x="195" y="687"/>
                    </a:lnTo>
                    <a:lnTo>
                      <a:pt x="218" y="708"/>
                    </a:lnTo>
                    <a:lnTo>
                      <a:pt x="242" y="728"/>
                    </a:lnTo>
                    <a:lnTo>
                      <a:pt x="269" y="747"/>
                    </a:lnTo>
                    <a:lnTo>
                      <a:pt x="295" y="766"/>
                    </a:lnTo>
                    <a:lnTo>
                      <a:pt x="323" y="781"/>
                    </a:lnTo>
                    <a:lnTo>
                      <a:pt x="352" y="796"/>
                    </a:lnTo>
                    <a:lnTo>
                      <a:pt x="381" y="809"/>
                    </a:lnTo>
                    <a:lnTo>
                      <a:pt x="411" y="821"/>
                    </a:lnTo>
                    <a:lnTo>
                      <a:pt x="441" y="831"/>
                    </a:lnTo>
                    <a:lnTo>
                      <a:pt x="471" y="841"/>
                    </a:lnTo>
                    <a:lnTo>
                      <a:pt x="499" y="849"/>
                    </a:lnTo>
                    <a:lnTo>
                      <a:pt x="527" y="856"/>
                    </a:lnTo>
                    <a:lnTo>
                      <a:pt x="555" y="862"/>
                    </a:lnTo>
                    <a:lnTo>
                      <a:pt x="582" y="867"/>
                    </a:lnTo>
                    <a:lnTo>
                      <a:pt x="609" y="872"/>
                    </a:lnTo>
                    <a:lnTo>
                      <a:pt x="635" y="875"/>
                    </a:lnTo>
                    <a:lnTo>
                      <a:pt x="659" y="877"/>
                    </a:lnTo>
                    <a:lnTo>
                      <a:pt x="685" y="879"/>
                    </a:lnTo>
                    <a:lnTo>
                      <a:pt x="708" y="879"/>
                    </a:lnTo>
                    <a:lnTo>
                      <a:pt x="754" y="880"/>
                    </a:lnTo>
                    <a:lnTo>
                      <a:pt x="795" y="878"/>
                    </a:lnTo>
                    <a:lnTo>
                      <a:pt x="834" y="875"/>
                    </a:lnTo>
                    <a:lnTo>
                      <a:pt x="867" y="871"/>
                    </a:lnTo>
                    <a:lnTo>
                      <a:pt x="896" y="865"/>
                    </a:lnTo>
                    <a:lnTo>
                      <a:pt x="922" y="860"/>
                    </a:lnTo>
                    <a:lnTo>
                      <a:pt x="956" y="852"/>
                    </a:lnTo>
                    <a:lnTo>
                      <a:pt x="967" y="847"/>
                    </a:lnTo>
                    <a:lnTo>
                      <a:pt x="955" y="822"/>
                    </a:lnTo>
                    <a:lnTo>
                      <a:pt x="918" y="754"/>
                    </a:lnTo>
                    <a:lnTo>
                      <a:pt x="867" y="655"/>
                    </a:lnTo>
                    <a:lnTo>
                      <a:pt x="805" y="537"/>
                    </a:lnTo>
                    <a:lnTo>
                      <a:pt x="738" y="414"/>
                    </a:lnTo>
                    <a:lnTo>
                      <a:pt x="672" y="296"/>
                    </a:lnTo>
                    <a:lnTo>
                      <a:pt x="643" y="244"/>
                    </a:lnTo>
                    <a:lnTo>
                      <a:pt x="615" y="198"/>
                    </a:lnTo>
                    <a:lnTo>
                      <a:pt x="591" y="158"/>
                    </a:lnTo>
                    <a:lnTo>
                      <a:pt x="570" y="129"/>
                    </a:lnTo>
                    <a:close/>
                  </a:path>
                </a:pathLst>
              </a:custGeom>
              <a:solidFill>
                <a:srgbClr val="F7D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3376" name="Freeform 209"/>
              <p:cNvSpPr>
                <a:spLocks/>
              </p:cNvSpPr>
              <p:nvPr/>
            </p:nvSpPr>
            <p:spPr bwMode="auto">
              <a:xfrm>
                <a:off x="4590" y="3544"/>
                <a:ext cx="16" cy="25"/>
              </a:xfrm>
              <a:custGeom>
                <a:avLst/>
                <a:gdLst>
                  <a:gd name="T0" fmla="*/ 0 w 241"/>
                  <a:gd name="T1" fmla="*/ 0 h 374"/>
                  <a:gd name="T2" fmla="*/ 0 w 241"/>
                  <a:gd name="T3" fmla="*/ 0 h 374"/>
                  <a:gd name="T4" fmla="*/ 0 w 241"/>
                  <a:gd name="T5" fmla="*/ 0 h 374"/>
                  <a:gd name="T6" fmla="*/ 0 w 241"/>
                  <a:gd name="T7" fmla="*/ 0 h 374"/>
                  <a:gd name="T8" fmla="*/ 0 w 241"/>
                  <a:gd name="T9" fmla="*/ 0 h 374"/>
                  <a:gd name="T10" fmla="*/ 0 w 241"/>
                  <a:gd name="T11" fmla="*/ 0 h 374"/>
                  <a:gd name="T12" fmla="*/ 0 w 241"/>
                  <a:gd name="T13" fmla="*/ 0 h 374"/>
                  <a:gd name="T14" fmla="*/ 0 w 241"/>
                  <a:gd name="T15" fmla="*/ 0 h 374"/>
                  <a:gd name="T16" fmla="*/ 0 w 241"/>
                  <a:gd name="T17" fmla="*/ 0 h 374"/>
                  <a:gd name="T18" fmla="*/ 0 w 241"/>
                  <a:gd name="T19" fmla="*/ 0 h 374"/>
                  <a:gd name="T20" fmla="*/ 0 w 241"/>
                  <a:gd name="T21" fmla="*/ 0 h 374"/>
                  <a:gd name="T22" fmla="*/ 0 w 241"/>
                  <a:gd name="T23" fmla="*/ 0 h 374"/>
                  <a:gd name="T24" fmla="*/ 0 w 241"/>
                  <a:gd name="T25" fmla="*/ 0 h 374"/>
                  <a:gd name="T26" fmla="*/ 0 w 241"/>
                  <a:gd name="T27" fmla="*/ 0 h 374"/>
                  <a:gd name="T28" fmla="*/ 0 w 241"/>
                  <a:gd name="T29" fmla="*/ 0 h 374"/>
                  <a:gd name="T30" fmla="*/ 0 w 241"/>
                  <a:gd name="T31" fmla="*/ 0 h 374"/>
                  <a:gd name="T32" fmla="*/ 0 w 241"/>
                  <a:gd name="T33" fmla="*/ 0 h 374"/>
                  <a:gd name="T34" fmla="*/ 0 w 241"/>
                  <a:gd name="T35" fmla="*/ 0 h 374"/>
                  <a:gd name="T36" fmla="*/ 0 w 241"/>
                  <a:gd name="T37" fmla="*/ 0 h 374"/>
                  <a:gd name="T38" fmla="*/ 0 w 241"/>
                  <a:gd name="T39" fmla="*/ 0 h 374"/>
                  <a:gd name="T40" fmla="*/ 0 w 241"/>
                  <a:gd name="T41" fmla="*/ 0 h 374"/>
                  <a:gd name="T42" fmla="*/ 0 w 241"/>
                  <a:gd name="T43" fmla="*/ 0 h 374"/>
                  <a:gd name="T44" fmla="*/ 0 w 241"/>
                  <a:gd name="T45" fmla="*/ 0 h 374"/>
                  <a:gd name="T46" fmla="*/ 0 w 241"/>
                  <a:gd name="T47" fmla="*/ 0 h 374"/>
                  <a:gd name="T48" fmla="*/ 0 w 241"/>
                  <a:gd name="T49" fmla="*/ 0 h 374"/>
                  <a:gd name="T50" fmla="*/ 0 w 241"/>
                  <a:gd name="T51" fmla="*/ 0 h 374"/>
                  <a:gd name="T52" fmla="*/ 0 w 241"/>
                  <a:gd name="T53" fmla="*/ 0 h 374"/>
                  <a:gd name="T54" fmla="*/ 0 w 241"/>
                  <a:gd name="T55" fmla="*/ 0 h 374"/>
                  <a:gd name="T56" fmla="*/ 0 w 241"/>
                  <a:gd name="T57" fmla="*/ 0 h 374"/>
                  <a:gd name="T58" fmla="*/ 0 w 241"/>
                  <a:gd name="T59" fmla="*/ 0 h 374"/>
                  <a:gd name="T60" fmla="*/ 0 w 241"/>
                  <a:gd name="T61" fmla="*/ 0 h 374"/>
                  <a:gd name="T62" fmla="*/ 0 w 241"/>
                  <a:gd name="T63" fmla="*/ 0 h 37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41"/>
                  <a:gd name="T97" fmla="*/ 0 h 374"/>
                  <a:gd name="T98" fmla="*/ 241 w 241"/>
                  <a:gd name="T99" fmla="*/ 374 h 374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41" h="374">
                    <a:moveTo>
                      <a:pt x="121" y="374"/>
                    </a:moveTo>
                    <a:lnTo>
                      <a:pt x="132" y="373"/>
                    </a:lnTo>
                    <a:lnTo>
                      <a:pt x="145" y="371"/>
                    </a:lnTo>
                    <a:lnTo>
                      <a:pt x="156" y="366"/>
                    </a:lnTo>
                    <a:lnTo>
                      <a:pt x="167" y="360"/>
                    </a:lnTo>
                    <a:lnTo>
                      <a:pt x="178" y="352"/>
                    </a:lnTo>
                    <a:lnTo>
                      <a:pt x="188" y="343"/>
                    </a:lnTo>
                    <a:lnTo>
                      <a:pt x="197" y="332"/>
                    </a:lnTo>
                    <a:lnTo>
                      <a:pt x="206" y="320"/>
                    </a:lnTo>
                    <a:lnTo>
                      <a:pt x="213" y="306"/>
                    </a:lnTo>
                    <a:lnTo>
                      <a:pt x="220" y="292"/>
                    </a:lnTo>
                    <a:lnTo>
                      <a:pt x="226" y="277"/>
                    </a:lnTo>
                    <a:lnTo>
                      <a:pt x="231" y="260"/>
                    </a:lnTo>
                    <a:lnTo>
                      <a:pt x="235" y="243"/>
                    </a:lnTo>
                    <a:lnTo>
                      <a:pt x="238" y="225"/>
                    </a:lnTo>
                    <a:lnTo>
                      <a:pt x="240" y="207"/>
                    </a:lnTo>
                    <a:lnTo>
                      <a:pt x="241" y="188"/>
                    </a:lnTo>
                    <a:lnTo>
                      <a:pt x="240" y="168"/>
                    </a:lnTo>
                    <a:lnTo>
                      <a:pt x="238" y="149"/>
                    </a:lnTo>
                    <a:lnTo>
                      <a:pt x="235" y="131"/>
                    </a:lnTo>
                    <a:lnTo>
                      <a:pt x="231" y="114"/>
                    </a:lnTo>
                    <a:lnTo>
                      <a:pt x="226" y="98"/>
                    </a:lnTo>
                    <a:lnTo>
                      <a:pt x="220" y="82"/>
                    </a:lnTo>
                    <a:lnTo>
                      <a:pt x="213" y="69"/>
                    </a:lnTo>
                    <a:lnTo>
                      <a:pt x="206" y="55"/>
                    </a:lnTo>
                    <a:lnTo>
                      <a:pt x="197" y="43"/>
                    </a:lnTo>
                    <a:lnTo>
                      <a:pt x="188" y="33"/>
                    </a:lnTo>
                    <a:lnTo>
                      <a:pt x="178" y="23"/>
                    </a:lnTo>
                    <a:lnTo>
                      <a:pt x="167" y="15"/>
                    </a:lnTo>
                    <a:lnTo>
                      <a:pt x="156" y="8"/>
                    </a:lnTo>
                    <a:lnTo>
                      <a:pt x="145" y="4"/>
                    </a:lnTo>
                    <a:lnTo>
                      <a:pt x="132" y="1"/>
                    </a:lnTo>
                    <a:lnTo>
                      <a:pt x="121" y="0"/>
                    </a:lnTo>
                    <a:lnTo>
                      <a:pt x="108" y="1"/>
                    </a:lnTo>
                    <a:lnTo>
                      <a:pt x="96" y="4"/>
                    </a:lnTo>
                    <a:lnTo>
                      <a:pt x="85" y="8"/>
                    </a:lnTo>
                    <a:lnTo>
                      <a:pt x="74" y="15"/>
                    </a:lnTo>
                    <a:lnTo>
                      <a:pt x="63" y="23"/>
                    </a:lnTo>
                    <a:lnTo>
                      <a:pt x="53" y="33"/>
                    </a:lnTo>
                    <a:lnTo>
                      <a:pt x="44" y="43"/>
                    </a:lnTo>
                    <a:lnTo>
                      <a:pt x="36" y="55"/>
                    </a:lnTo>
                    <a:lnTo>
                      <a:pt x="27" y="69"/>
                    </a:lnTo>
                    <a:lnTo>
                      <a:pt x="21" y="82"/>
                    </a:lnTo>
                    <a:lnTo>
                      <a:pt x="15" y="98"/>
                    </a:lnTo>
                    <a:lnTo>
                      <a:pt x="9" y="114"/>
                    </a:lnTo>
                    <a:lnTo>
                      <a:pt x="5" y="131"/>
                    </a:lnTo>
                    <a:lnTo>
                      <a:pt x="3" y="149"/>
                    </a:lnTo>
                    <a:lnTo>
                      <a:pt x="1" y="168"/>
                    </a:lnTo>
                    <a:lnTo>
                      <a:pt x="0" y="188"/>
                    </a:lnTo>
                    <a:lnTo>
                      <a:pt x="1" y="207"/>
                    </a:lnTo>
                    <a:lnTo>
                      <a:pt x="3" y="225"/>
                    </a:lnTo>
                    <a:lnTo>
                      <a:pt x="5" y="243"/>
                    </a:lnTo>
                    <a:lnTo>
                      <a:pt x="9" y="260"/>
                    </a:lnTo>
                    <a:lnTo>
                      <a:pt x="15" y="277"/>
                    </a:lnTo>
                    <a:lnTo>
                      <a:pt x="21" y="292"/>
                    </a:lnTo>
                    <a:lnTo>
                      <a:pt x="27" y="306"/>
                    </a:lnTo>
                    <a:lnTo>
                      <a:pt x="36" y="320"/>
                    </a:lnTo>
                    <a:lnTo>
                      <a:pt x="44" y="332"/>
                    </a:lnTo>
                    <a:lnTo>
                      <a:pt x="53" y="343"/>
                    </a:lnTo>
                    <a:lnTo>
                      <a:pt x="63" y="352"/>
                    </a:lnTo>
                    <a:lnTo>
                      <a:pt x="74" y="360"/>
                    </a:lnTo>
                    <a:lnTo>
                      <a:pt x="85" y="366"/>
                    </a:lnTo>
                    <a:lnTo>
                      <a:pt x="96" y="371"/>
                    </a:lnTo>
                    <a:lnTo>
                      <a:pt x="108" y="373"/>
                    </a:lnTo>
                    <a:lnTo>
                      <a:pt x="121" y="374"/>
                    </a:ln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3377" name="Freeform 210"/>
              <p:cNvSpPr>
                <a:spLocks/>
              </p:cNvSpPr>
              <p:nvPr/>
            </p:nvSpPr>
            <p:spPr bwMode="auto">
              <a:xfrm>
                <a:off x="4702" y="3518"/>
                <a:ext cx="16" cy="25"/>
              </a:xfrm>
              <a:custGeom>
                <a:avLst/>
                <a:gdLst>
                  <a:gd name="T0" fmla="*/ 0 w 239"/>
                  <a:gd name="T1" fmla="*/ 0 h 374"/>
                  <a:gd name="T2" fmla="*/ 0 w 239"/>
                  <a:gd name="T3" fmla="*/ 0 h 374"/>
                  <a:gd name="T4" fmla="*/ 0 w 239"/>
                  <a:gd name="T5" fmla="*/ 0 h 374"/>
                  <a:gd name="T6" fmla="*/ 0 w 239"/>
                  <a:gd name="T7" fmla="*/ 0 h 374"/>
                  <a:gd name="T8" fmla="*/ 0 w 239"/>
                  <a:gd name="T9" fmla="*/ 0 h 374"/>
                  <a:gd name="T10" fmla="*/ 0 w 239"/>
                  <a:gd name="T11" fmla="*/ 0 h 374"/>
                  <a:gd name="T12" fmla="*/ 0 w 239"/>
                  <a:gd name="T13" fmla="*/ 0 h 374"/>
                  <a:gd name="T14" fmla="*/ 0 w 239"/>
                  <a:gd name="T15" fmla="*/ 0 h 374"/>
                  <a:gd name="T16" fmla="*/ 0 w 239"/>
                  <a:gd name="T17" fmla="*/ 0 h 374"/>
                  <a:gd name="T18" fmla="*/ 0 w 239"/>
                  <a:gd name="T19" fmla="*/ 0 h 374"/>
                  <a:gd name="T20" fmla="*/ 0 w 239"/>
                  <a:gd name="T21" fmla="*/ 0 h 374"/>
                  <a:gd name="T22" fmla="*/ 0 w 239"/>
                  <a:gd name="T23" fmla="*/ 0 h 374"/>
                  <a:gd name="T24" fmla="*/ 0 w 239"/>
                  <a:gd name="T25" fmla="*/ 0 h 374"/>
                  <a:gd name="T26" fmla="*/ 0 w 239"/>
                  <a:gd name="T27" fmla="*/ 0 h 374"/>
                  <a:gd name="T28" fmla="*/ 0 w 239"/>
                  <a:gd name="T29" fmla="*/ 0 h 374"/>
                  <a:gd name="T30" fmla="*/ 0 w 239"/>
                  <a:gd name="T31" fmla="*/ 0 h 374"/>
                  <a:gd name="T32" fmla="*/ 0 w 239"/>
                  <a:gd name="T33" fmla="*/ 0 h 374"/>
                  <a:gd name="T34" fmla="*/ 0 w 239"/>
                  <a:gd name="T35" fmla="*/ 0 h 374"/>
                  <a:gd name="T36" fmla="*/ 0 w 239"/>
                  <a:gd name="T37" fmla="*/ 0 h 374"/>
                  <a:gd name="T38" fmla="*/ 0 w 239"/>
                  <a:gd name="T39" fmla="*/ 0 h 374"/>
                  <a:gd name="T40" fmla="*/ 0 w 239"/>
                  <a:gd name="T41" fmla="*/ 0 h 374"/>
                  <a:gd name="T42" fmla="*/ 0 w 239"/>
                  <a:gd name="T43" fmla="*/ 0 h 374"/>
                  <a:gd name="T44" fmla="*/ 0 w 239"/>
                  <a:gd name="T45" fmla="*/ 0 h 374"/>
                  <a:gd name="T46" fmla="*/ 0 w 239"/>
                  <a:gd name="T47" fmla="*/ 0 h 374"/>
                  <a:gd name="T48" fmla="*/ 0 w 239"/>
                  <a:gd name="T49" fmla="*/ 0 h 374"/>
                  <a:gd name="T50" fmla="*/ 0 w 239"/>
                  <a:gd name="T51" fmla="*/ 0 h 374"/>
                  <a:gd name="T52" fmla="*/ 0 w 239"/>
                  <a:gd name="T53" fmla="*/ 0 h 374"/>
                  <a:gd name="T54" fmla="*/ 0 w 239"/>
                  <a:gd name="T55" fmla="*/ 0 h 374"/>
                  <a:gd name="T56" fmla="*/ 0 w 239"/>
                  <a:gd name="T57" fmla="*/ 0 h 374"/>
                  <a:gd name="T58" fmla="*/ 0 w 239"/>
                  <a:gd name="T59" fmla="*/ 0 h 374"/>
                  <a:gd name="T60" fmla="*/ 0 w 239"/>
                  <a:gd name="T61" fmla="*/ 0 h 374"/>
                  <a:gd name="T62" fmla="*/ 0 w 239"/>
                  <a:gd name="T63" fmla="*/ 0 h 37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39"/>
                  <a:gd name="T97" fmla="*/ 0 h 374"/>
                  <a:gd name="T98" fmla="*/ 239 w 239"/>
                  <a:gd name="T99" fmla="*/ 374 h 374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39" h="374">
                    <a:moveTo>
                      <a:pt x="120" y="374"/>
                    </a:moveTo>
                    <a:lnTo>
                      <a:pt x="132" y="373"/>
                    </a:lnTo>
                    <a:lnTo>
                      <a:pt x="144" y="371"/>
                    </a:lnTo>
                    <a:lnTo>
                      <a:pt x="156" y="366"/>
                    </a:lnTo>
                    <a:lnTo>
                      <a:pt x="166" y="360"/>
                    </a:lnTo>
                    <a:lnTo>
                      <a:pt x="177" y="352"/>
                    </a:lnTo>
                    <a:lnTo>
                      <a:pt x="186" y="342"/>
                    </a:lnTo>
                    <a:lnTo>
                      <a:pt x="196" y="332"/>
                    </a:lnTo>
                    <a:lnTo>
                      <a:pt x="204" y="320"/>
                    </a:lnTo>
                    <a:lnTo>
                      <a:pt x="212" y="306"/>
                    </a:lnTo>
                    <a:lnTo>
                      <a:pt x="219" y="292"/>
                    </a:lnTo>
                    <a:lnTo>
                      <a:pt x="226" y="276"/>
                    </a:lnTo>
                    <a:lnTo>
                      <a:pt x="230" y="261"/>
                    </a:lnTo>
                    <a:lnTo>
                      <a:pt x="234" y="244"/>
                    </a:lnTo>
                    <a:lnTo>
                      <a:pt x="237" y="226"/>
                    </a:lnTo>
                    <a:lnTo>
                      <a:pt x="239" y="206"/>
                    </a:lnTo>
                    <a:lnTo>
                      <a:pt x="239" y="187"/>
                    </a:lnTo>
                    <a:lnTo>
                      <a:pt x="239" y="168"/>
                    </a:lnTo>
                    <a:lnTo>
                      <a:pt x="237" y="149"/>
                    </a:lnTo>
                    <a:lnTo>
                      <a:pt x="234" y="132"/>
                    </a:lnTo>
                    <a:lnTo>
                      <a:pt x="230" y="114"/>
                    </a:lnTo>
                    <a:lnTo>
                      <a:pt x="226" y="98"/>
                    </a:lnTo>
                    <a:lnTo>
                      <a:pt x="219" y="82"/>
                    </a:lnTo>
                    <a:lnTo>
                      <a:pt x="212" y="68"/>
                    </a:lnTo>
                    <a:lnTo>
                      <a:pt x="204" y="55"/>
                    </a:lnTo>
                    <a:lnTo>
                      <a:pt x="196" y="43"/>
                    </a:lnTo>
                    <a:lnTo>
                      <a:pt x="186" y="32"/>
                    </a:lnTo>
                    <a:lnTo>
                      <a:pt x="177" y="23"/>
                    </a:lnTo>
                    <a:lnTo>
                      <a:pt x="166" y="15"/>
                    </a:lnTo>
                    <a:lnTo>
                      <a:pt x="156" y="9"/>
                    </a:lnTo>
                    <a:lnTo>
                      <a:pt x="144" y="4"/>
                    </a:lnTo>
                    <a:lnTo>
                      <a:pt x="132" y="2"/>
                    </a:lnTo>
                    <a:lnTo>
                      <a:pt x="120" y="0"/>
                    </a:lnTo>
                    <a:lnTo>
                      <a:pt x="107" y="2"/>
                    </a:lnTo>
                    <a:lnTo>
                      <a:pt x="95" y="4"/>
                    </a:lnTo>
                    <a:lnTo>
                      <a:pt x="83" y="9"/>
                    </a:lnTo>
                    <a:lnTo>
                      <a:pt x="73" y="15"/>
                    </a:lnTo>
                    <a:lnTo>
                      <a:pt x="62" y="23"/>
                    </a:lnTo>
                    <a:lnTo>
                      <a:pt x="53" y="32"/>
                    </a:lnTo>
                    <a:lnTo>
                      <a:pt x="43" y="43"/>
                    </a:lnTo>
                    <a:lnTo>
                      <a:pt x="35" y="55"/>
                    </a:lnTo>
                    <a:lnTo>
                      <a:pt x="26" y="68"/>
                    </a:lnTo>
                    <a:lnTo>
                      <a:pt x="20" y="82"/>
                    </a:lnTo>
                    <a:lnTo>
                      <a:pt x="13" y="98"/>
                    </a:lnTo>
                    <a:lnTo>
                      <a:pt x="9" y="114"/>
                    </a:lnTo>
                    <a:lnTo>
                      <a:pt x="5" y="132"/>
                    </a:lnTo>
                    <a:lnTo>
                      <a:pt x="2" y="149"/>
                    </a:lnTo>
                    <a:lnTo>
                      <a:pt x="0" y="168"/>
                    </a:lnTo>
                    <a:lnTo>
                      <a:pt x="0" y="187"/>
                    </a:lnTo>
                    <a:lnTo>
                      <a:pt x="0" y="206"/>
                    </a:lnTo>
                    <a:lnTo>
                      <a:pt x="2" y="226"/>
                    </a:lnTo>
                    <a:lnTo>
                      <a:pt x="5" y="244"/>
                    </a:lnTo>
                    <a:lnTo>
                      <a:pt x="9" y="261"/>
                    </a:lnTo>
                    <a:lnTo>
                      <a:pt x="13" y="276"/>
                    </a:lnTo>
                    <a:lnTo>
                      <a:pt x="20" y="292"/>
                    </a:lnTo>
                    <a:lnTo>
                      <a:pt x="26" y="306"/>
                    </a:lnTo>
                    <a:lnTo>
                      <a:pt x="35" y="320"/>
                    </a:lnTo>
                    <a:lnTo>
                      <a:pt x="43" y="332"/>
                    </a:lnTo>
                    <a:lnTo>
                      <a:pt x="53" y="342"/>
                    </a:lnTo>
                    <a:lnTo>
                      <a:pt x="62" y="352"/>
                    </a:lnTo>
                    <a:lnTo>
                      <a:pt x="73" y="360"/>
                    </a:lnTo>
                    <a:lnTo>
                      <a:pt x="83" y="366"/>
                    </a:lnTo>
                    <a:lnTo>
                      <a:pt x="95" y="371"/>
                    </a:lnTo>
                    <a:lnTo>
                      <a:pt x="107" y="373"/>
                    </a:lnTo>
                    <a:lnTo>
                      <a:pt x="120" y="374"/>
                    </a:ln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3378" name="Freeform 211"/>
              <p:cNvSpPr>
                <a:spLocks/>
              </p:cNvSpPr>
              <p:nvPr/>
            </p:nvSpPr>
            <p:spPr bwMode="auto">
              <a:xfrm>
                <a:off x="4644" y="3580"/>
                <a:ext cx="50" cy="27"/>
              </a:xfrm>
              <a:custGeom>
                <a:avLst/>
                <a:gdLst>
                  <a:gd name="T0" fmla="*/ 0 w 744"/>
                  <a:gd name="T1" fmla="*/ 0 h 408"/>
                  <a:gd name="T2" fmla="*/ 0 w 744"/>
                  <a:gd name="T3" fmla="*/ 0 h 408"/>
                  <a:gd name="T4" fmla="*/ 0 w 744"/>
                  <a:gd name="T5" fmla="*/ 0 h 408"/>
                  <a:gd name="T6" fmla="*/ 0 w 744"/>
                  <a:gd name="T7" fmla="*/ 0 h 408"/>
                  <a:gd name="T8" fmla="*/ 0 w 744"/>
                  <a:gd name="T9" fmla="*/ 0 h 408"/>
                  <a:gd name="T10" fmla="*/ 0 w 744"/>
                  <a:gd name="T11" fmla="*/ 0 h 408"/>
                  <a:gd name="T12" fmla="*/ 0 w 744"/>
                  <a:gd name="T13" fmla="*/ 0 h 408"/>
                  <a:gd name="T14" fmla="*/ 0 w 744"/>
                  <a:gd name="T15" fmla="*/ 0 h 408"/>
                  <a:gd name="T16" fmla="*/ 0 w 744"/>
                  <a:gd name="T17" fmla="*/ 0 h 408"/>
                  <a:gd name="T18" fmla="*/ 0 w 744"/>
                  <a:gd name="T19" fmla="*/ 0 h 408"/>
                  <a:gd name="T20" fmla="*/ 0 w 744"/>
                  <a:gd name="T21" fmla="*/ 0 h 408"/>
                  <a:gd name="T22" fmla="*/ 0 w 744"/>
                  <a:gd name="T23" fmla="*/ 0 h 408"/>
                  <a:gd name="T24" fmla="*/ 0 w 744"/>
                  <a:gd name="T25" fmla="*/ 0 h 408"/>
                  <a:gd name="T26" fmla="*/ 0 w 744"/>
                  <a:gd name="T27" fmla="*/ 0 h 408"/>
                  <a:gd name="T28" fmla="*/ 0 w 744"/>
                  <a:gd name="T29" fmla="*/ 0 h 408"/>
                  <a:gd name="T30" fmla="*/ 0 w 744"/>
                  <a:gd name="T31" fmla="*/ 0 h 408"/>
                  <a:gd name="T32" fmla="*/ 0 w 744"/>
                  <a:gd name="T33" fmla="*/ 0 h 408"/>
                  <a:gd name="T34" fmla="*/ 0 w 744"/>
                  <a:gd name="T35" fmla="*/ 0 h 408"/>
                  <a:gd name="T36" fmla="*/ 0 w 744"/>
                  <a:gd name="T37" fmla="*/ 0 h 408"/>
                  <a:gd name="T38" fmla="*/ 0 w 744"/>
                  <a:gd name="T39" fmla="*/ 0 h 408"/>
                  <a:gd name="T40" fmla="*/ 0 w 744"/>
                  <a:gd name="T41" fmla="*/ 0 h 408"/>
                  <a:gd name="T42" fmla="*/ 0 w 744"/>
                  <a:gd name="T43" fmla="*/ 0 h 408"/>
                  <a:gd name="T44" fmla="*/ 0 w 744"/>
                  <a:gd name="T45" fmla="*/ 0 h 408"/>
                  <a:gd name="T46" fmla="*/ 0 w 744"/>
                  <a:gd name="T47" fmla="*/ 0 h 408"/>
                  <a:gd name="T48" fmla="*/ 0 w 744"/>
                  <a:gd name="T49" fmla="*/ 0 h 408"/>
                  <a:gd name="T50" fmla="*/ 0 w 744"/>
                  <a:gd name="T51" fmla="*/ 0 h 408"/>
                  <a:gd name="T52" fmla="*/ 0 w 744"/>
                  <a:gd name="T53" fmla="*/ 0 h 408"/>
                  <a:gd name="T54" fmla="*/ 0 w 744"/>
                  <a:gd name="T55" fmla="*/ 0 h 408"/>
                  <a:gd name="T56" fmla="*/ 0 w 744"/>
                  <a:gd name="T57" fmla="*/ 0 h 408"/>
                  <a:gd name="T58" fmla="*/ 0 w 744"/>
                  <a:gd name="T59" fmla="*/ 0 h 408"/>
                  <a:gd name="T60" fmla="*/ 0 w 744"/>
                  <a:gd name="T61" fmla="*/ 0 h 408"/>
                  <a:gd name="T62" fmla="*/ 0 w 744"/>
                  <a:gd name="T63" fmla="*/ 0 h 408"/>
                  <a:gd name="T64" fmla="*/ 0 w 744"/>
                  <a:gd name="T65" fmla="*/ 0 h 408"/>
                  <a:gd name="T66" fmla="*/ 0 w 744"/>
                  <a:gd name="T67" fmla="*/ 0 h 408"/>
                  <a:gd name="T68" fmla="*/ 0 w 744"/>
                  <a:gd name="T69" fmla="*/ 0 h 408"/>
                  <a:gd name="T70" fmla="*/ 0 w 744"/>
                  <a:gd name="T71" fmla="*/ 0 h 408"/>
                  <a:gd name="T72" fmla="*/ 0 w 744"/>
                  <a:gd name="T73" fmla="*/ 0 h 40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744"/>
                  <a:gd name="T112" fmla="*/ 0 h 408"/>
                  <a:gd name="T113" fmla="*/ 744 w 744"/>
                  <a:gd name="T114" fmla="*/ 408 h 408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744" h="408">
                    <a:moveTo>
                      <a:pt x="0" y="152"/>
                    </a:moveTo>
                    <a:lnTo>
                      <a:pt x="8" y="154"/>
                    </a:lnTo>
                    <a:lnTo>
                      <a:pt x="29" y="158"/>
                    </a:lnTo>
                    <a:lnTo>
                      <a:pt x="63" y="165"/>
                    </a:lnTo>
                    <a:lnTo>
                      <a:pt x="109" y="171"/>
                    </a:lnTo>
                    <a:lnTo>
                      <a:pt x="137" y="174"/>
                    </a:lnTo>
                    <a:lnTo>
                      <a:pt x="168" y="177"/>
                    </a:lnTo>
                    <a:lnTo>
                      <a:pt x="201" y="179"/>
                    </a:lnTo>
                    <a:lnTo>
                      <a:pt x="237" y="181"/>
                    </a:lnTo>
                    <a:lnTo>
                      <a:pt x="275" y="182"/>
                    </a:lnTo>
                    <a:lnTo>
                      <a:pt x="315" y="182"/>
                    </a:lnTo>
                    <a:lnTo>
                      <a:pt x="359" y="179"/>
                    </a:lnTo>
                    <a:lnTo>
                      <a:pt x="403" y="177"/>
                    </a:lnTo>
                    <a:lnTo>
                      <a:pt x="426" y="175"/>
                    </a:lnTo>
                    <a:lnTo>
                      <a:pt x="448" y="172"/>
                    </a:lnTo>
                    <a:lnTo>
                      <a:pt x="469" y="168"/>
                    </a:lnTo>
                    <a:lnTo>
                      <a:pt x="488" y="164"/>
                    </a:lnTo>
                    <a:lnTo>
                      <a:pt x="507" y="159"/>
                    </a:lnTo>
                    <a:lnTo>
                      <a:pt x="526" y="154"/>
                    </a:lnTo>
                    <a:lnTo>
                      <a:pt x="543" y="148"/>
                    </a:lnTo>
                    <a:lnTo>
                      <a:pt x="560" y="141"/>
                    </a:lnTo>
                    <a:lnTo>
                      <a:pt x="591" y="127"/>
                    </a:lnTo>
                    <a:lnTo>
                      <a:pt x="619" y="113"/>
                    </a:lnTo>
                    <a:lnTo>
                      <a:pt x="644" y="98"/>
                    </a:lnTo>
                    <a:lnTo>
                      <a:pt x="666" y="82"/>
                    </a:lnTo>
                    <a:lnTo>
                      <a:pt x="685" y="66"/>
                    </a:lnTo>
                    <a:lnTo>
                      <a:pt x="701" y="51"/>
                    </a:lnTo>
                    <a:lnTo>
                      <a:pt x="714" y="37"/>
                    </a:lnTo>
                    <a:lnTo>
                      <a:pt x="725" y="26"/>
                    </a:lnTo>
                    <a:lnTo>
                      <a:pt x="740" y="7"/>
                    </a:lnTo>
                    <a:lnTo>
                      <a:pt x="744" y="0"/>
                    </a:lnTo>
                    <a:lnTo>
                      <a:pt x="740" y="16"/>
                    </a:lnTo>
                    <a:lnTo>
                      <a:pt x="728" y="58"/>
                    </a:lnTo>
                    <a:lnTo>
                      <a:pt x="718" y="86"/>
                    </a:lnTo>
                    <a:lnTo>
                      <a:pt x="705" y="118"/>
                    </a:lnTo>
                    <a:lnTo>
                      <a:pt x="689" y="152"/>
                    </a:lnTo>
                    <a:lnTo>
                      <a:pt x="671" y="188"/>
                    </a:lnTo>
                    <a:lnTo>
                      <a:pt x="660" y="206"/>
                    </a:lnTo>
                    <a:lnTo>
                      <a:pt x="649" y="224"/>
                    </a:lnTo>
                    <a:lnTo>
                      <a:pt x="636" y="242"/>
                    </a:lnTo>
                    <a:lnTo>
                      <a:pt x="623" y="260"/>
                    </a:lnTo>
                    <a:lnTo>
                      <a:pt x="609" y="277"/>
                    </a:lnTo>
                    <a:lnTo>
                      <a:pt x="593" y="294"/>
                    </a:lnTo>
                    <a:lnTo>
                      <a:pt x="577" y="310"/>
                    </a:lnTo>
                    <a:lnTo>
                      <a:pt x="560" y="325"/>
                    </a:lnTo>
                    <a:lnTo>
                      <a:pt x="542" y="340"/>
                    </a:lnTo>
                    <a:lnTo>
                      <a:pt x="523" y="353"/>
                    </a:lnTo>
                    <a:lnTo>
                      <a:pt x="503" y="365"/>
                    </a:lnTo>
                    <a:lnTo>
                      <a:pt x="482" y="376"/>
                    </a:lnTo>
                    <a:lnTo>
                      <a:pt x="459" y="385"/>
                    </a:lnTo>
                    <a:lnTo>
                      <a:pt x="435" y="393"/>
                    </a:lnTo>
                    <a:lnTo>
                      <a:pt x="411" y="399"/>
                    </a:lnTo>
                    <a:lnTo>
                      <a:pt x="384" y="403"/>
                    </a:lnTo>
                    <a:lnTo>
                      <a:pt x="359" y="407"/>
                    </a:lnTo>
                    <a:lnTo>
                      <a:pt x="333" y="408"/>
                    </a:lnTo>
                    <a:lnTo>
                      <a:pt x="310" y="407"/>
                    </a:lnTo>
                    <a:lnTo>
                      <a:pt x="287" y="403"/>
                    </a:lnTo>
                    <a:lnTo>
                      <a:pt x="264" y="400"/>
                    </a:lnTo>
                    <a:lnTo>
                      <a:pt x="244" y="395"/>
                    </a:lnTo>
                    <a:lnTo>
                      <a:pt x="224" y="389"/>
                    </a:lnTo>
                    <a:lnTo>
                      <a:pt x="205" y="380"/>
                    </a:lnTo>
                    <a:lnTo>
                      <a:pt x="187" y="372"/>
                    </a:lnTo>
                    <a:lnTo>
                      <a:pt x="170" y="362"/>
                    </a:lnTo>
                    <a:lnTo>
                      <a:pt x="154" y="351"/>
                    </a:lnTo>
                    <a:lnTo>
                      <a:pt x="138" y="341"/>
                    </a:lnTo>
                    <a:lnTo>
                      <a:pt x="124" y="329"/>
                    </a:lnTo>
                    <a:lnTo>
                      <a:pt x="110" y="317"/>
                    </a:lnTo>
                    <a:lnTo>
                      <a:pt x="98" y="305"/>
                    </a:lnTo>
                    <a:lnTo>
                      <a:pt x="86" y="292"/>
                    </a:lnTo>
                    <a:lnTo>
                      <a:pt x="65" y="267"/>
                    </a:lnTo>
                    <a:lnTo>
                      <a:pt x="47" y="241"/>
                    </a:lnTo>
                    <a:lnTo>
                      <a:pt x="32" y="218"/>
                    </a:lnTo>
                    <a:lnTo>
                      <a:pt x="20" y="196"/>
                    </a:lnTo>
                    <a:lnTo>
                      <a:pt x="5" y="165"/>
                    </a:lnTo>
                    <a:lnTo>
                      <a:pt x="0" y="152"/>
                    </a:lnTo>
                    <a:close/>
                  </a:path>
                </a:pathLst>
              </a:custGeom>
              <a:solidFill>
                <a:srgbClr val="8D04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3379" name="Freeform 212"/>
              <p:cNvSpPr>
                <a:spLocks/>
              </p:cNvSpPr>
              <p:nvPr/>
            </p:nvSpPr>
            <p:spPr bwMode="auto">
              <a:xfrm>
                <a:off x="4405" y="3846"/>
                <a:ext cx="127" cy="66"/>
              </a:xfrm>
              <a:custGeom>
                <a:avLst/>
                <a:gdLst>
                  <a:gd name="T0" fmla="*/ 0 w 1907"/>
                  <a:gd name="T1" fmla="*/ 0 h 993"/>
                  <a:gd name="T2" fmla="*/ 0 w 1907"/>
                  <a:gd name="T3" fmla="*/ 0 h 993"/>
                  <a:gd name="T4" fmla="*/ 0 w 1907"/>
                  <a:gd name="T5" fmla="*/ 0 h 993"/>
                  <a:gd name="T6" fmla="*/ 0 w 1907"/>
                  <a:gd name="T7" fmla="*/ 0 h 993"/>
                  <a:gd name="T8" fmla="*/ 0 w 1907"/>
                  <a:gd name="T9" fmla="*/ 0 h 993"/>
                  <a:gd name="T10" fmla="*/ 0 w 1907"/>
                  <a:gd name="T11" fmla="*/ 0 h 993"/>
                  <a:gd name="T12" fmla="*/ 0 w 1907"/>
                  <a:gd name="T13" fmla="*/ 0 h 993"/>
                  <a:gd name="T14" fmla="*/ 0 w 1907"/>
                  <a:gd name="T15" fmla="*/ 0 h 993"/>
                  <a:gd name="T16" fmla="*/ 0 w 1907"/>
                  <a:gd name="T17" fmla="*/ 0 h 993"/>
                  <a:gd name="T18" fmla="*/ 0 w 1907"/>
                  <a:gd name="T19" fmla="*/ 0 h 993"/>
                  <a:gd name="T20" fmla="*/ 0 w 1907"/>
                  <a:gd name="T21" fmla="*/ 0 h 993"/>
                  <a:gd name="T22" fmla="*/ 0 w 1907"/>
                  <a:gd name="T23" fmla="*/ 0 h 993"/>
                  <a:gd name="T24" fmla="*/ 0 w 1907"/>
                  <a:gd name="T25" fmla="*/ 0 h 993"/>
                  <a:gd name="T26" fmla="*/ 0 w 1907"/>
                  <a:gd name="T27" fmla="*/ 0 h 993"/>
                  <a:gd name="T28" fmla="*/ 0 w 1907"/>
                  <a:gd name="T29" fmla="*/ 0 h 993"/>
                  <a:gd name="T30" fmla="*/ 0 w 1907"/>
                  <a:gd name="T31" fmla="*/ 0 h 993"/>
                  <a:gd name="T32" fmla="*/ 0 w 1907"/>
                  <a:gd name="T33" fmla="*/ 0 h 993"/>
                  <a:gd name="T34" fmla="*/ 0 w 1907"/>
                  <a:gd name="T35" fmla="*/ 0 h 993"/>
                  <a:gd name="T36" fmla="*/ 0 w 1907"/>
                  <a:gd name="T37" fmla="*/ 0 h 993"/>
                  <a:gd name="T38" fmla="*/ 0 w 1907"/>
                  <a:gd name="T39" fmla="*/ 0 h 993"/>
                  <a:gd name="T40" fmla="*/ 0 w 1907"/>
                  <a:gd name="T41" fmla="*/ 0 h 993"/>
                  <a:gd name="T42" fmla="*/ 0 w 1907"/>
                  <a:gd name="T43" fmla="*/ 0 h 993"/>
                  <a:gd name="T44" fmla="*/ 0 w 1907"/>
                  <a:gd name="T45" fmla="*/ 0 h 993"/>
                  <a:gd name="T46" fmla="*/ 0 w 1907"/>
                  <a:gd name="T47" fmla="*/ 0 h 993"/>
                  <a:gd name="T48" fmla="*/ 0 w 1907"/>
                  <a:gd name="T49" fmla="*/ 0 h 993"/>
                  <a:gd name="T50" fmla="*/ 0 w 1907"/>
                  <a:gd name="T51" fmla="*/ 0 h 993"/>
                  <a:gd name="T52" fmla="*/ 0 w 1907"/>
                  <a:gd name="T53" fmla="*/ 0 h 993"/>
                  <a:gd name="T54" fmla="*/ 0 w 1907"/>
                  <a:gd name="T55" fmla="*/ 0 h 993"/>
                  <a:gd name="T56" fmla="*/ 0 w 1907"/>
                  <a:gd name="T57" fmla="*/ 0 h 993"/>
                  <a:gd name="T58" fmla="*/ 0 w 1907"/>
                  <a:gd name="T59" fmla="*/ 0 h 993"/>
                  <a:gd name="T60" fmla="*/ 0 w 1907"/>
                  <a:gd name="T61" fmla="*/ 0 h 993"/>
                  <a:gd name="T62" fmla="*/ 0 w 1907"/>
                  <a:gd name="T63" fmla="*/ 0 h 993"/>
                  <a:gd name="T64" fmla="*/ 0 w 1907"/>
                  <a:gd name="T65" fmla="*/ 0 h 993"/>
                  <a:gd name="T66" fmla="*/ 0 w 1907"/>
                  <a:gd name="T67" fmla="*/ 0 h 993"/>
                  <a:gd name="T68" fmla="*/ 0 w 1907"/>
                  <a:gd name="T69" fmla="*/ 0 h 993"/>
                  <a:gd name="T70" fmla="*/ 0 w 1907"/>
                  <a:gd name="T71" fmla="*/ 0 h 993"/>
                  <a:gd name="T72" fmla="*/ 0 w 1907"/>
                  <a:gd name="T73" fmla="*/ 0 h 993"/>
                  <a:gd name="T74" fmla="*/ 0 w 1907"/>
                  <a:gd name="T75" fmla="*/ 0 h 993"/>
                  <a:gd name="T76" fmla="*/ 0 w 1907"/>
                  <a:gd name="T77" fmla="*/ 0 h 993"/>
                  <a:gd name="T78" fmla="*/ 0 w 1907"/>
                  <a:gd name="T79" fmla="*/ 0 h 993"/>
                  <a:gd name="T80" fmla="*/ 0 w 1907"/>
                  <a:gd name="T81" fmla="*/ 0 h 993"/>
                  <a:gd name="T82" fmla="*/ 0 w 1907"/>
                  <a:gd name="T83" fmla="*/ 0 h 993"/>
                  <a:gd name="T84" fmla="*/ 0 w 1907"/>
                  <a:gd name="T85" fmla="*/ 0 h 993"/>
                  <a:gd name="T86" fmla="*/ 0 w 1907"/>
                  <a:gd name="T87" fmla="*/ 0 h 993"/>
                  <a:gd name="T88" fmla="*/ 0 w 1907"/>
                  <a:gd name="T89" fmla="*/ 0 h 993"/>
                  <a:gd name="T90" fmla="*/ 0 w 1907"/>
                  <a:gd name="T91" fmla="*/ 0 h 993"/>
                  <a:gd name="T92" fmla="*/ 0 w 1907"/>
                  <a:gd name="T93" fmla="*/ 0 h 993"/>
                  <a:gd name="T94" fmla="*/ 0 w 1907"/>
                  <a:gd name="T95" fmla="*/ 0 h 993"/>
                  <a:gd name="T96" fmla="*/ 0 w 1907"/>
                  <a:gd name="T97" fmla="*/ 0 h 993"/>
                  <a:gd name="T98" fmla="*/ 0 w 1907"/>
                  <a:gd name="T99" fmla="*/ 0 h 993"/>
                  <a:gd name="T100" fmla="*/ 0 w 1907"/>
                  <a:gd name="T101" fmla="*/ 0 h 993"/>
                  <a:gd name="T102" fmla="*/ 0 w 1907"/>
                  <a:gd name="T103" fmla="*/ 0 h 993"/>
                  <a:gd name="T104" fmla="*/ 0 w 1907"/>
                  <a:gd name="T105" fmla="*/ 0 h 993"/>
                  <a:gd name="T106" fmla="*/ 0 w 1907"/>
                  <a:gd name="T107" fmla="*/ 0 h 993"/>
                  <a:gd name="T108" fmla="*/ 0 w 1907"/>
                  <a:gd name="T109" fmla="*/ 0 h 993"/>
                  <a:gd name="T110" fmla="*/ 0 w 1907"/>
                  <a:gd name="T111" fmla="*/ 0 h 99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907"/>
                  <a:gd name="T169" fmla="*/ 0 h 993"/>
                  <a:gd name="T170" fmla="*/ 1907 w 1907"/>
                  <a:gd name="T171" fmla="*/ 993 h 993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907" h="993">
                    <a:moveTo>
                      <a:pt x="892" y="10"/>
                    </a:moveTo>
                    <a:lnTo>
                      <a:pt x="922" y="6"/>
                    </a:lnTo>
                    <a:lnTo>
                      <a:pt x="952" y="3"/>
                    </a:lnTo>
                    <a:lnTo>
                      <a:pt x="981" y="2"/>
                    </a:lnTo>
                    <a:lnTo>
                      <a:pt x="1009" y="0"/>
                    </a:lnTo>
                    <a:lnTo>
                      <a:pt x="1038" y="0"/>
                    </a:lnTo>
                    <a:lnTo>
                      <a:pt x="1065" y="1"/>
                    </a:lnTo>
                    <a:lnTo>
                      <a:pt x="1093" y="2"/>
                    </a:lnTo>
                    <a:lnTo>
                      <a:pt x="1121" y="5"/>
                    </a:lnTo>
                    <a:lnTo>
                      <a:pt x="1147" y="8"/>
                    </a:lnTo>
                    <a:lnTo>
                      <a:pt x="1174" y="11"/>
                    </a:lnTo>
                    <a:lnTo>
                      <a:pt x="1200" y="17"/>
                    </a:lnTo>
                    <a:lnTo>
                      <a:pt x="1226" y="22"/>
                    </a:lnTo>
                    <a:lnTo>
                      <a:pt x="1251" y="27"/>
                    </a:lnTo>
                    <a:lnTo>
                      <a:pt x="1276" y="34"/>
                    </a:lnTo>
                    <a:lnTo>
                      <a:pt x="1300" y="41"/>
                    </a:lnTo>
                    <a:lnTo>
                      <a:pt x="1324" y="50"/>
                    </a:lnTo>
                    <a:lnTo>
                      <a:pt x="1347" y="58"/>
                    </a:lnTo>
                    <a:lnTo>
                      <a:pt x="1370" y="67"/>
                    </a:lnTo>
                    <a:lnTo>
                      <a:pt x="1392" y="76"/>
                    </a:lnTo>
                    <a:lnTo>
                      <a:pt x="1413" y="87"/>
                    </a:lnTo>
                    <a:lnTo>
                      <a:pt x="1435" y="97"/>
                    </a:lnTo>
                    <a:lnTo>
                      <a:pt x="1456" y="108"/>
                    </a:lnTo>
                    <a:lnTo>
                      <a:pt x="1476" y="120"/>
                    </a:lnTo>
                    <a:lnTo>
                      <a:pt x="1495" y="131"/>
                    </a:lnTo>
                    <a:lnTo>
                      <a:pt x="1533" y="156"/>
                    </a:lnTo>
                    <a:lnTo>
                      <a:pt x="1568" y="182"/>
                    </a:lnTo>
                    <a:lnTo>
                      <a:pt x="1600" y="209"/>
                    </a:lnTo>
                    <a:lnTo>
                      <a:pt x="1630" y="236"/>
                    </a:lnTo>
                    <a:lnTo>
                      <a:pt x="1689" y="297"/>
                    </a:lnTo>
                    <a:lnTo>
                      <a:pt x="1751" y="361"/>
                    </a:lnTo>
                    <a:lnTo>
                      <a:pt x="1780" y="394"/>
                    </a:lnTo>
                    <a:lnTo>
                      <a:pt x="1808" y="427"/>
                    </a:lnTo>
                    <a:lnTo>
                      <a:pt x="1834" y="460"/>
                    </a:lnTo>
                    <a:lnTo>
                      <a:pt x="1857" y="492"/>
                    </a:lnTo>
                    <a:lnTo>
                      <a:pt x="1867" y="508"/>
                    </a:lnTo>
                    <a:lnTo>
                      <a:pt x="1876" y="524"/>
                    </a:lnTo>
                    <a:lnTo>
                      <a:pt x="1885" y="539"/>
                    </a:lnTo>
                    <a:lnTo>
                      <a:pt x="1891" y="554"/>
                    </a:lnTo>
                    <a:lnTo>
                      <a:pt x="1897" y="569"/>
                    </a:lnTo>
                    <a:lnTo>
                      <a:pt x="1902" y="582"/>
                    </a:lnTo>
                    <a:lnTo>
                      <a:pt x="1905" y="596"/>
                    </a:lnTo>
                    <a:lnTo>
                      <a:pt x="1907" y="609"/>
                    </a:lnTo>
                    <a:lnTo>
                      <a:pt x="1907" y="622"/>
                    </a:lnTo>
                    <a:lnTo>
                      <a:pt x="1905" y="633"/>
                    </a:lnTo>
                    <a:lnTo>
                      <a:pt x="1902" y="645"/>
                    </a:lnTo>
                    <a:lnTo>
                      <a:pt x="1896" y="656"/>
                    </a:lnTo>
                    <a:lnTo>
                      <a:pt x="1890" y="665"/>
                    </a:lnTo>
                    <a:lnTo>
                      <a:pt x="1880" y="675"/>
                    </a:lnTo>
                    <a:lnTo>
                      <a:pt x="1870" y="683"/>
                    </a:lnTo>
                    <a:lnTo>
                      <a:pt x="1857" y="691"/>
                    </a:lnTo>
                    <a:lnTo>
                      <a:pt x="1843" y="697"/>
                    </a:lnTo>
                    <a:lnTo>
                      <a:pt x="1831" y="702"/>
                    </a:lnTo>
                    <a:lnTo>
                      <a:pt x="1819" y="706"/>
                    </a:lnTo>
                    <a:lnTo>
                      <a:pt x="1808" y="709"/>
                    </a:lnTo>
                    <a:lnTo>
                      <a:pt x="1799" y="710"/>
                    </a:lnTo>
                    <a:lnTo>
                      <a:pt x="1789" y="710"/>
                    </a:lnTo>
                    <a:lnTo>
                      <a:pt x="1781" y="709"/>
                    </a:lnTo>
                    <a:lnTo>
                      <a:pt x="1773" y="707"/>
                    </a:lnTo>
                    <a:lnTo>
                      <a:pt x="1766" y="704"/>
                    </a:lnTo>
                    <a:lnTo>
                      <a:pt x="1759" y="700"/>
                    </a:lnTo>
                    <a:lnTo>
                      <a:pt x="1752" y="696"/>
                    </a:lnTo>
                    <a:lnTo>
                      <a:pt x="1747" y="690"/>
                    </a:lnTo>
                    <a:lnTo>
                      <a:pt x="1735" y="678"/>
                    </a:lnTo>
                    <a:lnTo>
                      <a:pt x="1724" y="662"/>
                    </a:lnTo>
                    <a:lnTo>
                      <a:pt x="1702" y="628"/>
                    </a:lnTo>
                    <a:lnTo>
                      <a:pt x="1676" y="590"/>
                    </a:lnTo>
                    <a:lnTo>
                      <a:pt x="1668" y="580"/>
                    </a:lnTo>
                    <a:lnTo>
                      <a:pt x="1660" y="571"/>
                    </a:lnTo>
                    <a:lnTo>
                      <a:pt x="1650" y="561"/>
                    </a:lnTo>
                    <a:lnTo>
                      <a:pt x="1641" y="553"/>
                    </a:lnTo>
                    <a:lnTo>
                      <a:pt x="1630" y="544"/>
                    </a:lnTo>
                    <a:lnTo>
                      <a:pt x="1618" y="536"/>
                    </a:lnTo>
                    <a:lnTo>
                      <a:pt x="1606" y="528"/>
                    </a:lnTo>
                    <a:lnTo>
                      <a:pt x="1592" y="521"/>
                    </a:lnTo>
                    <a:lnTo>
                      <a:pt x="1539" y="492"/>
                    </a:lnTo>
                    <a:lnTo>
                      <a:pt x="1491" y="464"/>
                    </a:lnTo>
                    <a:lnTo>
                      <a:pt x="1470" y="451"/>
                    </a:lnTo>
                    <a:lnTo>
                      <a:pt x="1449" y="438"/>
                    </a:lnTo>
                    <a:lnTo>
                      <a:pt x="1429" y="427"/>
                    </a:lnTo>
                    <a:lnTo>
                      <a:pt x="1410" y="419"/>
                    </a:lnTo>
                    <a:lnTo>
                      <a:pt x="1392" y="412"/>
                    </a:lnTo>
                    <a:lnTo>
                      <a:pt x="1374" y="407"/>
                    </a:lnTo>
                    <a:lnTo>
                      <a:pt x="1366" y="406"/>
                    </a:lnTo>
                    <a:lnTo>
                      <a:pt x="1356" y="405"/>
                    </a:lnTo>
                    <a:lnTo>
                      <a:pt x="1348" y="405"/>
                    </a:lnTo>
                    <a:lnTo>
                      <a:pt x="1339" y="406"/>
                    </a:lnTo>
                    <a:lnTo>
                      <a:pt x="1331" y="408"/>
                    </a:lnTo>
                    <a:lnTo>
                      <a:pt x="1322" y="411"/>
                    </a:lnTo>
                    <a:lnTo>
                      <a:pt x="1314" y="414"/>
                    </a:lnTo>
                    <a:lnTo>
                      <a:pt x="1305" y="418"/>
                    </a:lnTo>
                    <a:lnTo>
                      <a:pt x="1297" y="423"/>
                    </a:lnTo>
                    <a:lnTo>
                      <a:pt x="1288" y="430"/>
                    </a:lnTo>
                    <a:lnTo>
                      <a:pt x="1280" y="437"/>
                    </a:lnTo>
                    <a:lnTo>
                      <a:pt x="1270" y="444"/>
                    </a:lnTo>
                    <a:lnTo>
                      <a:pt x="1262" y="455"/>
                    </a:lnTo>
                    <a:lnTo>
                      <a:pt x="1254" y="467"/>
                    </a:lnTo>
                    <a:lnTo>
                      <a:pt x="1247" y="481"/>
                    </a:lnTo>
                    <a:lnTo>
                      <a:pt x="1241" y="495"/>
                    </a:lnTo>
                    <a:lnTo>
                      <a:pt x="1235" y="512"/>
                    </a:lnTo>
                    <a:lnTo>
                      <a:pt x="1230" y="530"/>
                    </a:lnTo>
                    <a:lnTo>
                      <a:pt x="1225" y="551"/>
                    </a:lnTo>
                    <a:lnTo>
                      <a:pt x="1220" y="571"/>
                    </a:lnTo>
                    <a:lnTo>
                      <a:pt x="1212" y="614"/>
                    </a:lnTo>
                    <a:lnTo>
                      <a:pt x="1204" y="660"/>
                    </a:lnTo>
                    <a:lnTo>
                      <a:pt x="1197" y="708"/>
                    </a:lnTo>
                    <a:lnTo>
                      <a:pt x="1191" y="754"/>
                    </a:lnTo>
                    <a:lnTo>
                      <a:pt x="1183" y="801"/>
                    </a:lnTo>
                    <a:lnTo>
                      <a:pt x="1175" y="845"/>
                    </a:lnTo>
                    <a:lnTo>
                      <a:pt x="1170" y="866"/>
                    </a:lnTo>
                    <a:lnTo>
                      <a:pt x="1165" y="885"/>
                    </a:lnTo>
                    <a:lnTo>
                      <a:pt x="1160" y="904"/>
                    </a:lnTo>
                    <a:lnTo>
                      <a:pt x="1153" y="921"/>
                    </a:lnTo>
                    <a:lnTo>
                      <a:pt x="1147" y="937"/>
                    </a:lnTo>
                    <a:lnTo>
                      <a:pt x="1140" y="951"/>
                    </a:lnTo>
                    <a:lnTo>
                      <a:pt x="1132" y="964"/>
                    </a:lnTo>
                    <a:lnTo>
                      <a:pt x="1124" y="974"/>
                    </a:lnTo>
                    <a:lnTo>
                      <a:pt x="1114" y="983"/>
                    </a:lnTo>
                    <a:lnTo>
                      <a:pt x="1105" y="988"/>
                    </a:lnTo>
                    <a:lnTo>
                      <a:pt x="1094" y="992"/>
                    </a:lnTo>
                    <a:lnTo>
                      <a:pt x="1081" y="993"/>
                    </a:lnTo>
                    <a:lnTo>
                      <a:pt x="1070" y="993"/>
                    </a:lnTo>
                    <a:lnTo>
                      <a:pt x="1058" y="991"/>
                    </a:lnTo>
                    <a:lnTo>
                      <a:pt x="1046" y="988"/>
                    </a:lnTo>
                    <a:lnTo>
                      <a:pt x="1037" y="985"/>
                    </a:lnTo>
                    <a:lnTo>
                      <a:pt x="1026" y="980"/>
                    </a:lnTo>
                    <a:lnTo>
                      <a:pt x="1017" y="974"/>
                    </a:lnTo>
                    <a:lnTo>
                      <a:pt x="1008" y="967"/>
                    </a:lnTo>
                    <a:lnTo>
                      <a:pt x="1000" y="959"/>
                    </a:lnTo>
                    <a:lnTo>
                      <a:pt x="991" y="951"/>
                    </a:lnTo>
                    <a:lnTo>
                      <a:pt x="984" y="942"/>
                    </a:lnTo>
                    <a:lnTo>
                      <a:pt x="976" y="933"/>
                    </a:lnTo>
                    <a:lnTo>
                      <a:pt x="970" y="922"/>
                    </a:lnTo>
                    <a:lnTo>
                      <a:pt x="957" y="901"/>
                    </a:lnTo>
                    <a:lnTo>
                      <a:pt x="947" y="878"/>
                    </a:lnTo>
                    <a:lnTo>
                      <a:pt x="938" y="853"/>
                    </a:lnTo>
                    <a:lnTo>
                      <a:pt x="931" y="828"/>
                    </a:lnTo>
                    <a:lnTo>
                      <a:pt x="924" y="803"/>
                    </a:lnTo>
                    <a:lnTo>
                      <a:pt x="919" y="778"/>
                    </a:lnTo>
                    <a:lnTo>
                      <a:pt x="916" y="753"/>
                    </a:lnTo>
                    <a:lnTo>
                      <a:pt x="914" y="731"/>
                    </a:lnTo>
                    <a:lnTo>
                      <a:pt x="912" y="710"/>
                    </a:lnTo>
                    <a:lnTo>
                      <a:pt x="912" y="691"/>
                    </a:lnTo>
                    <a:lnTo>
                      <a:pt x="909" y="652"/>
                    </a:lnTo>
                    <a:lnTo>
                      <a:pt x="905" y="607"/>
                    </a:lnTo>
                    <a:lnTo>
                      <a:pt x="900" y="559"/>
                    </a:lnTo>
                    <a:lnTo>
                      <a:pt x="892" y="513"/>
                    </a:lnTo>
                    <a:lnTo>
                      <a:pt x="886" y="472"/>
                    </a:lnTo>
                    <a:lnTo>
                      <a:pt x="880" y="438"/>
                    </a:lnTo>
                    <a:lnTo>
                      <a:pt x="875" y="416"/>
                    </a:lnTo>
                    <a:lnTo>
                      <a:pt x="873" y="407"/>
                    </a:lnTo>
                    <a:lnTo>
                      <a:pt x="861" y="417"/>
                    </a:lnTo>
                    <a:lnTo>
                      <a:pt x="826" y="444"/>
                    </a:lnTo>
                    <a:lnTo>
                      <a:pt x="774" y="484"/>
                    </a:lnTo>
                    <a:lnTo>
                      <a:pt x="713" y="533"/>
                    </a:lnTo>
                    <a:lnTo>
                      <a:pt x="648" y="586"/>
                    </a:lnTo>
                    <a:lnTo>
                      <a:pt x="587" y="639"/>
                    </a:lnTo>
                    <a:lnTo>
                      <a:pt x="558" y="664"/>
                    </a:lnTo>
                    <a:lnTo>
                      <a:pt x="534" y="688"/>
                    </a:lnTo>
                    <a:lnTo>
                      <a:pt x="512" y="710"/>
                    </a:lnTo>
                    <a:lnTo>
                      <a:pt x="496" y="729"/>
                    </a:lnTo>
                    <a:lnTo>
                      <a:pt x="482" y="747"/>
                    </a:lnTo>
                    <a:lnTo>
                      <a:pt x="469" y="767"/>
                    </a:lnTo>
                    <a:lnTo>
                      <a:pt x="457" y="787"/>
                    </a:lnTo>
                    <a:lnTo>
                      <a:pt x="446" y="809"/>
                    </a:lnTo>
                    <a:lnTo>
                      <a:pt x="423" y="851"/>
                    </a:lnTo>
                    <a:lnTo>
                      <a:pt x="402" y="890"/>
                    </a:lnTo>
                    <a:lnTo>
                      <a:pt x="390" y="909"/>
                    </a:lnTo>
                    <a:lnTo>
                      <a:pt x="379" y="925"/>
                    </a:lnTo>
                    <a:lnTo>
                      <a:pt x="366" y="941"/>
                    </a:lnTo>
                    <a:lnTo>
                      <a:pt x="353" y="953"/>
                    </a:lnTo>
                    <a:lnTo>
                      <a:pt x="346" y="959"/>
                    </a:lnTo>
                    <a:lnTo>
                      <a:pt x="338" y="964"/>
                    </a:lnTo>
                    <a:lnTo>
                      <a:pt x="331" y="968"/>
                    </a:lnTo>
                    <a:lnTo>
                      <a:pt x="324" y="971"/>
                    </a:lnTo>
                    <a:lnTo>
                      <a:pt x="315" y="973"/>
                    </a:lnTo>
                    <a:lnTo>
                      <a:pt x="307" y="974"/>
                    </a:lnTo>
                    <a:lnTo>
                      <a:pt x="297" y="975"/>
                    </a:lnTo>
                    <a:lnTo>
                      <a:pt x="288" y="974"/>
                    </a:lnTo>
                    <a:lnTo>
                      <a:pt x="269" y="972"/>
                    </a:lnTo>
                    <a:lnTo>
                      <a:pt x="255" y="969"/>
                    </a:lnTo>
                    <a:lnTo>
                      <a:pt x="243" y="964"/>
                    </a:lnTo>
                    <a:lnTo>
                      <a:pt x="233" y="958"/>
                    </a:lnTo>
                    <a:lnTo>
                      <a:pt x="226" y="953"/>
                    </a:lnTo>
                    <a:lnTo>
                      <a:pt x="221" y="947"/>
                    </a:lnTo>
                    <a:lnTo>
                      <a:pt x="217" y="940"/>
                    </a:lnTo>
                    <a:lnTo>
                      <a:pt x="215" y="933"/>
                    </a:lnTo>
                    <a:lnTo>
                      <a:pt x="214" y="926"/>
                    </a:lnTo>
                    <a:lnTo>
                      <a:pt x="214" y="920"/>
                    </a:lnTo>
                    <a:lnTo>
                      <a:pt x="215" y="915"/>
                    </a:lnTo>
                    <a:lnTo>
                      <a:pt x="217" y="909"/>
                    </a:lnTo>
                    <a:lnTo>
                      <a:pt x="220" y="902"/>
                    </a:lnTo>
                    <a:lnTo>
                      <a:pt x="222" y="899"/>
                    </a:lnTo>
                    <a:lnTo>
                      <a:pt x="219" y="903"/>
                    </a:lnTo>
                    <a:lnTo>
                      <a:pt x="212" y="915"/>
                    </a:lnTo>
                    <a:lnTo>
                      <a:pt x="200" y="931"/>
                    </a:lnTo>
                    <a:lnTo>
                      <a:pt x="187" y="948"/>
                    </a:lnTo>
                    <a:lnTo>
                      <a:pt x="179" y="955"/>
                    </a:lnTo>
                    <a:lnTo>
                      <a:pt x="171" y="964"/>
                    </a:lnTo>
                    <a:lnTo>
                      <a:pt x="162" y="970"/>
                    </a:lnTo>
                    <a:lnTo>
                      <a:pt x="154" y="974"/>
                    </a:lnTo>
                    <a:lnTo>
                      <a:pt x="144" y="978"/>
                    </a:lnTo>
                    <a:lnTo>
                      <a:pt x="136" y="980"/>
                    </a:lnTo>
                    <a:lnTo>
                      <a:pt x="130" y="980"/>
                    </a:lnTo>
                    <a:lnTo>
                      <a:pt x="126" y="978"/>
                    </a:lnTo>
                    <a:lnTo>
                      <a:pt x="122" y="976"/>
                    </a:lnTo>
                    <a:lnTo>
                      <a:pt x="118" y="974"/>
                    </a:lnTo>
                    <a:lnTo>
                      <a:pt x="109" y="969"/>
                    </a:lnTo>
                    <a:lnTo>
                      <a:pt x="102" y="963"/>
                    </a:lnTo>
                    <a:lnTo>
                      <a:pt x="96" y="955"/>
                    </a:lnTo>
                    <a:lnTo>
                      <a:pt x="91" y="948"/>
                    </a:lnTo>
                    <a:lnTo>
                      <a:pt x="88" y="940"/>
                    </a:lnTo>
                    <a:lnTo>
                      <a:pt x="85" y="932"/>
                    </a:lnTo>
                    <a:lnTo>
                      <a:pt x="83" y="924"/>
                    </a:lnTo>
                    <a:lnTo>
                      <a:pt x="81" y="917"/>
                    </a:lnTo>
                    <a:lnTo>
                      <a:pt x="78" y="902"/>
                    </a:lnTo>
                    <a:lnTo>
                      <a:pt x="78" y="890"/>
                    </a:lnTo>
                    <a:lnTo>
                      <a:pt x="80" y="883"/>
                    </a:lnTo>
                    <a:lnTo>
                      <a:pt x="80" y="880"/>
                    </a:lnTo>
                    <a:lnTo>
                      <a:pt x="78" y="885"/>
                    </a:lnTo>
                    <a:lnTo>
                      <a:pt x="77" y="897"/>
                    </a:lnTo>
                    <a:lnTo>
                      <a:pt x="73" y="914"/>
                    </a:lnTo>
                    <a:lnTo>
                      <a:pt x="68" y="932"/>
                    </a:lnTo>
                    <a:lnTo>
                      <a:pt x="64" y="940"/>
                    </a:lnTo>
                    <a:lnTo>
                      <a:pt x="59" y="949"/>
                    </a:lnTo>
                    <a:lnTo>
                      <a:pt x="54" y="955"/>
                    </a:lnTo>
                    <a:lnTo>
                      <a:pt x="48" y="959"/>
                    </a:lnTo>
                    <a:lnTo>
                      <a:pt x="44" y="962"/>
                    </a:lnTo>
                    <a:lnTo>
                      <a:pt x="40" y="963"/>
                    </a:lnTo>
                    <a:lnTo>
                      <a:pt x="37" y="964"/>
                    </a:lnTo>
                    <a:lnTo>
                      <a:pt x="33" y="964"/>
                    </a:lnTo>
                    <a:lnTo>
                      <a:pt x="28" y="963"/>
                    </a:lnTo>
                    <a:lnTo>
                      <a:pt x="23" y="962"/>
                    </a:lnTo>
                    <a:lnTo>
                      <a:pt x="19" y="958"/>
                    </a:lnTo>
                    <a:lnTo>
                      <a:pt x="14" y="955"/>
                    </a:lnTo>
                    <a:lnTo>
                      <a:pt x="8" y="951"/>
                    </a:lnTo>
                    <a:lnTo>
                      <a:pt x="5" y="945"/>
                    </a:lnTo>
                    <a:lnTo>
                      <a:pt x="2" y="936"/>
                    </a:lnTo>
                    <a:lnTo>
                      <a:pt x="1" y="925"/>
                    </a:lnTo>
                    <a:lnTo>
                      <a:pt x="0" y="914"/>
                    </a:lnTo>
                    <a:lnTo>
                      <a:pt x="0" y="901"/>
                    </a:lnTo>
                    <a:lnTo>
                      <a:pt x="1" y="886"/>
                    </a:lnTo>
                    <a:lnTo>
                      <a:pt x="3" y="869"/>
                    </a:lnTo>
                    <a:lnTo>
                      <a:pt x="9" y="834"/>
                    </a:lnTo>
                    <a:lnTo>
                      <a:pt x="19" y="794"/>
                    </a:lnTo>
                    <a:lnTo>
                      <a:pt x="32" y="751"/>
                    </a:lnTo>
                    <a:lnTo>
                      <a:pt x="47" y="707"/>
                    </a:lnTo>
                    <a:lnTo>
                      <a:pt x="64" y="660"/>
                    </a:lnTo>
                    <a:lnTo>
                      <a:pt x="83" y="613"/>
                    </a:lnTo>
                    <a:lnTo>
                      <a:pt x="103" y="568"/>
                    </a:lnTo>
                    <a:lnTo>
                      <a:pt x="125" y="523"/>
                    </a:lnTo>
                    <a:lnTo>
                      <a:pt x="148" y="482"/>
                    </a:lnTo>
                    <a:lnTo>
                      <a:pt x="172" y="442"/>
                    </a:lnTo>
                    <a:lnTo>
                      <a:pt x="185" y="425"/>
                    </a:lnTo>
                    <a:lnTo>
                      <a:pt x="196" y="408"/>
                    </a:lnTo>
                    <a:lnTo>
                      <a:pt x="209" y="392"/>
                    </a:lnTo>
                    <a:lnTo>
                      <a:pt x="222" y="379"/>
                    </a:lnTo>
                    <a:lnTo>
                      <a:pt x="269" y="325"/>
                    </a:lnTo>
                    <a:lnTo>
                      <a:pt x="318" y="270"/>
                    </a:lnTo>
                    <a:lnTo>
                      <a:pt x="344" y="244"/>
                    </a:lnTo>
                    <a:lnTo>
                      <a:pt x="372" y="217"/>
                    </a:lnTo>
                    <a:lnTo>
                      <a:pt x="387" y="205"/>
                    </a:lnTo>
                    <a:lnTo>
                      <a:pt x="403" y="191"/>
                    </a:lnTo>
                    <a:lnTo>
                      <a:pt x="419" y="178"/>
                    </a:lnTo>
                    <a:lnTo>
                      <a:pt x="436" y="166"/>
                    </a:lnTo>
                    <a:lnTo>
                      <a:pt x="454" y="154"/>
                    </a:lnTo>
                    <a:lnTo>
                      <a:pt x="474" y="142"/>
                    </a:lnTo>
                    <a:lnTo>
                      <a:pt x="494" y="130"/>
                    </a:lnTo>
                    <a:lnTo>
                      <a:pt x="516" y="119"/>
                    </a:lnTo>
                    <a:lnTo>
                      <a:pt x="538" y="107"/>
                    </a:lnTo>
                    <a:lnTo>
                      <a:pt x="562" y="96"/>
                    </a:lnTo>
                    <a:lnTo>
                      <a:pt x="588" y="86"/>
                    </a:lnTo>
                    <a:lnTo>
                      <a:pt x="614" y="75"/>
                    </a:lnTo>
                    <a:lnTo>
                      <a:pt x="643" y="65"/>
                    </a:lnTo>
                    <a:lnTo>
                      <a:pt x="674" y="56"/>
                    </a:lnTo>
                    <a:lnTo>
                      <a:pt x="706" y="47"/>
                    </a:lnTo>
                    <a:lnTo>
                      <a:pt x="739" y="39"/>
                    </a:lnTo>
                    <a:lnTo>
                      <a:pt x="775" y="30"/>
                    </a:lnTo>
                    <a:lnTo>
                      <a:pt x="812" y="23"/>
                    </a:lnTo>
                    <a:lnTo>
                      <a:pt x="851" y="17"/>
                    </a:lnTo>
                    <a:lnTo>
                      <a:pt x="892" y="10"/>
                    </a:lnTo>
                    <a:close/>
                  </a:path>
                </a:pathLst>
              </a:custGeom>
              <a:solidFill>
                <a:srgbClr val="F7D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3380" name="Freeform 213"/>
              <p:cNvSpPr>
                <a:spLocks/>
              </p:cNvSpPr>
              <p:nvPr/>
            </p:nvSpPr>
            <p:spPr bwMode="auto">
              <a:xfrm>
                <a:off x="4451" y="3772"/>
                <a:ext cx="64" cy="87"/>
              </a:xfrm>
              <a:custGeom>
                <a:avLst/>
                <a:gdLst>
                  <a:gd name="T0" fmla="*/ 0 w 958"/>
                  <a:gd name="T1" fmla="*/ 0 h 1315"/>
                  <a:gd name="T2" fmla="*/ 0 w 958"/>
                  <a:gd name="T3" fmla="*/ 0 h 1315"/>
                  <a:gd name="T4" fmla="*/ 0 w 958"/>
                  <a:gd name="T5" fmla="*/ 0 h 1315"/>
                  <a:gd name="T6" fmla="*/ 0 w 958"/>
                  <a:gd name="T7" fmla="*/ 0 h 1315"/>
                  <a:gd name="T8" fmla="*/ 0 w 958"/>
                  <a:gd name="T9" fmla="*/ 0 h 1315"/>
                  <a:gd name="T10" fmla="*/ 0 w 958"/>
                  <a:gd name="T11" fmla="*/ 0 h 1315"/>
                  <a:gd name="T12" fmla="*/ 0 w 958"/>
                  <a:gd name="T13" fmla="*/ 0 h 1315"/>
                  <a:gd name="T14" fmla="*/ 0 w 958"/>
                  <a:gd name="T15" fmla="*/ 0 h 1315"/>
                  <a:gd name="T16" fmla="*/ 0 w 958"/>
                  <a:gd name="T17" fmla="*/ 0 h 1315"/>
                  <a:gd name="T18" fmla="*/ 0 w 958"/>
                  <a:gd name="T19" fmla="*/ 0 h 1315"/>
                  <a:gd name="T20" fmla="*/ 0 w 958"/>
                  <a:gd name="T21" fmla="*/ 0 h 1315"/>
                  <a:gd name="T22" fmla="*/ 0 w 958"/>
                  <a:gd name="T23" fmla="*/ 0 h 1315"/>
                  <a:gd name="T24" fmla="*/ 0 w 958"/>
                  <a:gd name="T25" fmla="*/ 0 h 1315"/>
                  <a:gd name="T26" fmla="*/ 0 w 958"/>
                  <a:gd name="T27" fmla="*/ 0 h 1315"/>
                  <a:gd name="T28" fmla="*/ 0 w 958"/>
                  <a:gd name="T29" fmla="*/ 0 h 1315"/>
                  <a:gd name="T30" fmla="*/ 0 w 958"/>
                  <a:gd name="T31" fmla="*/ 0 h 1315"/>
                  <a:gd name="T32" fmla="*/ 0 w 958"/>
                  <a:gd name="T33" fmla="*/ 0 h 1315"/>
                  <a:gd name="T34" fmla="*/ 0 w 958"/>
                  <a:gd name="T35" fmla="*/ 0 h 1315"/>
                  <a:gd name="T36" fmla="*/ 0 w 958"/>
                  <a:gd name="T37" fmla="*/ 0 h 1315"/>
                  <a:gd name="T38" fmla="*/ 0 w 958"/>
                  <a:gd name="T39" fmla="*/ 0 h 1315"/>
                  <a:gd name="T40" fmla="*/ 0 w 958"/>
                  <a:gd name="T41" fmla="*/ 0 h 1315"/>
                  <a:gd name="T42" fmla="*/ 0 w 958"/>
                  <a:gd name="T43" fmla="*/ 0 h 1315"/>
                  <a:gd name="T44" fmla="*/ 0 w 958"/>
                  <a:gd name="T45" fmla="*/ 0 h 1315"/>
                  <a:gd name="T46" fmla="*/ 0 w 958"/>
                  <a:gd name="T47" fmla="*/ 0 h 1315"/>
                  <a:gd name="T48" fmla="*/ 0 w 958"/>
                  <a:gd name="T49" fmla="*/ 0 h 1315"/>
                  <a:gd name="T50" fmla="*/ 0 w 958"/>
                  <a:gd name="T51" fmla="*/ 0 h 1315"/>
                  <a:gd name="T52" fmla="*/ 0 w 958"/>
                  <a:gd name="T53" fmla="*/ 0 h 1315"/>
                  <a:gd name="T54" fmla="*/ 0 w 958"/>
                  <a:gd name="T55" fmla="*/ 0 h 1315"/>
                  <a:gd name="T56" fmla="*/ 0 w 958"/>
                  <a:gd name="T57" fmla="*/ 0 h 1315"/>
                  <a:gd name="T58" fmla="*/ 0 w 958"/>
                  <a:gd name="T59" fmla="*/ 0 h 1315"/>
                  <a:gd name="T60" fmla="*/ 0 w 958"/>
                  <a:gd name="T61" fmla="*/ 0 h 1315"/>
                  <a:gd name="T62" fmla="*/ 0 w 958"/>
                  <a:gd name="T63" fmla="*/ 0 h 1315"/>
                  <a:gd name="T64" fmla="*/ 0 w 958"/>
                  <a:gd name="T65" fmla="*/ 0 h 1315"/>
                  <a:gd name="T66" fmla="*/ 0 w 958"/>
                  <a:gd name="T67" fmla="*/ 0 h 1315"/>
                  <a:gd name="T68" fmla="*/ 0 w 958"/>
                  <a:gd name="T69" fmla="*/ 0 h 1315"/>
                  <a:gd name="T70" fmla="*/ 0 w 958"/>
                  <a:gd name="T71" fmla="*/ 0 h 1315"/>
                  <a:gd name="T72" fmla="*/ 0 w 958"/>
                  <a:gd name="T73" fmla="*/ 0 h 1315"/>
                  <a:gd name="T74" fmla="*/ 0 w 958"/>
                  <a:gd name="T75" fmla="*/ 0 h 1315"/>
                  <a:gd name="T76" fmla="*/ 0 w 958"/>
                  <a:gd name="T77" fmla="*/ 0 h 1315"/>
                  <a:gd name="T78" fmla="*/ 0 w 958"/>
                  <a:gd name="T79" fmla="*/ 0 h 1315"/>
                  <a:gd name="T80" fmla="*/ 0 w 958"/>
                  <a:gd name="T81" fmla="*/ 0 h 1315"/>
                  <a:gd name="T82" fmla="*/ 0 w 958"/>
                  <a:gd name="T83" fmla="*/ 0 h 1315"/>
                  <a:gd name="T84" fmla="*/ 0 w 958"/>
                  <a:gd name="T85" fmla="*/ 0 h 1315"/>
                  <a:gd name="T86" fmla="*/ 0 w 958"/>
                  <a:gd name="T87" fmla="*/ 0 h 1315"/>
                  <a:gd name="T88" fmla="*/ 0 w 958"/>
                  <a:gd name="T89" fmla="*/ 0 h 1315"/>
                  <a:gd name="T90" fmla="*/ 0 w 958"/>
                  <a:gd name="T91" fmla="*/ 0 h 1315"/>
                  <a:gd name="T92" fmla="*/ 0 w 958"/>
                  <a:gd name="T93" fmla="*/ 0 h 1315"/>
                  <a:gd name="T94" fmla="*/ 0 w 958"/>
                  <a:gd name="T95" fmla="*/ 0 h 1315"/>
                  <a:gd name="T96" fmla="*/ 0 w 958"/>
                  <a:gd name="T97" fmla="*/ 0 h 1315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958"/>
                  <a:gd name="T148" fmla="*/ 0 h 1315"/>
                  <a:gd name="T149" fmla="*/ 958 w 958"/>
                  <a:gd name="T150" fmla="*/ 1315 h 1315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958" h="1315">
                    <a:moveTo>
                      <a:pt x="955" y="1262"/>
                    </a:moveTo>
                    <a:lnTo>
                      <a:pt x="941" y="1192"/>
                    </a:lnTo>
                    <a:lnTo>
                      <a:pt x="927" y="1122"/>
                    </a:lnTo>
                    <a:lnTo>
                      <a:pt x="915" y="1053"/>
                    </a:lnTo>
                    <a:lnTo>
                      <a:pt x="902" y="983"/>
                    </a:lnTo>
                    <a:lnTo>
                      <a:pt x="890" y="912"/>
                    </a:lnTo>
                    <a:lnTo>
                      <a:pt x="881" y="842"/>
                    </a:lnTo>
                    <a:lnTo>
                      <a:pt x="871" y="772"/>
                    </a:lnTo>
                    <a:lnTo>
                      <a:pt x="863" y="701"/>
                    </a:lnTo>
                    <a:lnTo>
                      <a:pt x="856" y="631"/>
                    </a:lnTo>
                    <a:lnTo>
                      <a:pt x="851" y="560"/>
                    </a:lnTo>
                    <a:lnTo>
                      <a:pt x="847" y="488"/>
                    </a:lnTo>
                    <a:lnTo>
                      <a:pt x="845" y="417"/>
                    </a:lnTo>
                    <a:lnTo>
                      <a:pt x="845" y="346"/>
                    </a:lnTo>
                    <a:lnTo>
                      <a:pt x="846" y="275"/>
                    </a:lnTo>
                    <a:lnTo>
                      <a:pt x="849" y="203"/>
                    </a:lnTo>
                    <a:lnTo>
                      <a:pt x="855" y="131"/>
                    </a:lnTo>
                    <a:lnTo>
                      <a:pt x="856" y="118"/>
                    </a:lnTo>
                    <a:lnTo>
                      <a:pt x="857" y="104"/>
                    </a:lnTo>
                    <a:lnTo>
                      <a:pt x="858" y="90"/>
                    </a:lnTo>
                    <a:lnTo>
                      <a:pt x="858" y="77"/>
                    </a:lnTo>
                    <a:lnTo>
                      <a:pt x="857" y="63"/>
                    </a:lnTo>
                    <a:lnTo>
                      <a:pt x="854" y="49"/>
                    </a:lnTo>
                    <a:lnTo>
                      <a:pt x="850" y="36"/>
                    </a:lnTo>
                    <a:lnTo>
                      <a:pt x="842" y="23"/>
                    </a:lnTo>
                    <a:lnTo>
                      <a:pt x="838" y="17"/>
                    </a:lnTo>
                    <a:lnTo>
                      <a:pt x="834" y="11"/>
                    </a:lnTo>
                    <a:lnTo>
                      <a:pt x="829" y="6"/>
                    </a:lnTo>
                    <a:lnTo>
                      <a:pt x="821" y="3"/>
                    </a:lnTo>
                    <a:lnTo>
                      <a:pt x="815" y="0"/>
                    </a:lnTo>
                    <a:lnTo>
                      <a:pt x="807" y="0"/>
                    </a:lnTo>
                    <a:lnTo>
                      <a:pt x="800" y="0"/>
                    </a:lnTo>
                    <a:lnTo>
                      <a:pt x="793" y="2"/>
                    </a:lnTo>
                    <a:lnTo>
                      <a:pt x="786" y="5"/>
                    </a:lnTo>
                    <a:lnTo>
                      <a:pt x="780" y="11"/>
                    </a:lnTo>
                    <a:lnTo>
                      <a:pt x="776" y="16"/>
                    </a:lnTo>
                    <a:lnTo>
                      <a:pt x="772" y="22"/>
                    </a:lnTo>
                    <a:lnTo>
                      <a:pt x="770" y="30"/>
                    </a:lnTo>
                    <a:lnTo>
                      <a:pt x="769" y="36"/>
                    </a:lnTo>
                    <a:lnTo>
                      <a:pt x="769" y="45"/>
                    </a:lnTo>
                    <a:lnTo>
                      <a:pt x="771" y="52"/>
                    </a:lnTo>
                    <a:lnTo>
                      <a:pt x="774" y="82"/>
                    </a:lnTo>
                    <a:lnTo>
                      <a:pt x="776" y="112"/>
                    </a:lnTo>
                    <a:lnTo>
                      <a:pt x="777" y="141"/>
                    </a:lnTo>
                    <a:lnTo>
                      <a:pt x="777" y="171"/>
                    </a:lnTo>
                    <a:lnTo>
                      <a:pt x="774" y="232"/>
                    </a:lnTo>
                    <a:lnTo>
                      <a:pt x="772" y="291"/>
                    </a:lnTo>
                    <a:lnTo>
                      <a:pt x="768" y="350"/>
                    </a:lnTo>
                    <a:lnTo>
                      <a:pt x="766" y="411"/>
                    </a:lnTo>
                    <a:lnTo>
                      <a:pt x="766" y="441"/>
                    </a:lnTo>
                    <a:lnTo>
                      <a:pt x="766" y="471"/>
                    </a:lnTo>
                    <a:lnTo>
                      <a:pt x="767" y="501"/>
                    </a:lnTo>
                    <a:lnTo>
                      <a:pt x="769" y="532"/>
                    </a:lnTo>
                    <a:lnTo>
                      <a:pt x="774" y="586"/>
                    </a:lnTo>
                    <a:lnTo>
                      <a:pt x="781" y="641"/>
                    </a:lnTo>
                    <a:lnTo>
                      <a:pt x="786" y="697"/>
                    </a:lnTo>
                    <a:lnTo>
                      <a:pt x="793" y="751"/>
                    </a:lnTo>
                    <a:lnTo>
                      <a:pt x="799" y="805"/>
                    </a:lnTo>
                    <a:lnTo>
                      <a:pt x="806" y="859"/>
                    </a:lnTo>
                    <a:lnTo>
                      <a:pt x="814" y="913"/>
                    </a:lnTo>
                    <a:lnTo>
                      <a:pt x="821" y="967"/>
                    </a:lnTo>
                    <a:lnTo>
                      <a:pt x="779" y="931"/>
                    </a:lnTo>
                    <a:lnTo>
                      <a:pt x="736" y="895"/>
                    </a:lnTo>
                    <a:lnTo>
                      <a:pt x="692" y="860"/>
                    </a:lnTo>
                    <a:lnTo>
                      <a:pt x="647" y="826"/>
                    </a:lnTo>
                    <a:lnTo>
                      <a:pt x="603" y="793"/>
                    </a:lnTo>
                    <a:lnTo>
                      <a:pt x="556" y="761"/>
                    </a:lnTo>
                    <a:lnTo>
                      <a:pt x="509" y="731"/>
                    </a:lnTo>
                    <a:lnTo>
                      <a:pt x="462" y="700"/>
                    </a:lnTo>
                    <a:lnTo>
                      <a:pt x="415" y="671"/>
                    </a:lnTo>
                    <a:lnTo>
                      <a:pt x="366" y="642"/>
                    </a:lnTo>
                    <a:lnTo>
                      <a:pt x="317" y="615"/>
                    </a:lnTo>
                    <a:lnTo>
                      <a:pt x="268" y="588"/>
                    </a:lnTo>
                    <a:lnTo>
                      <a:pt x="218" y="563"/>
                    </a:lnTo>
                    <a:lnTo>
                      <a:pt x="169" y="538"/>
                    </a:lnTo>
                    <a:lnTo>
                      <a:pt x="118" y="514"/>
                    </a:lnTo>
                    <a:lnTo>
                      <a:pt x="66" y="492"/>
                    </a:lnTo>
                    <a:lnTo>
                      <a:pt x="60" y="486"/>
                    </a:lnTo>
                    <a:lnTo>
                      <a:pt x="54" y="482"/>
                    </a:lnTo>
                    <a:lnTo>
                      <a:pt x="46" y="480"/>
                    </a:lnTo>
                    <a:lnTo>
                      <a:pt x="39" y="479"/>
                    </a:lnTo>
                    <a:lnTo>
                      <a:pt x="33" y="479"/>
                    </a:lnTo>
                    <a:lnTo>
                      <a:pt x="25" y="481"/>
                    </a:lnTo>
                    <a:lnTo>
                      <a:pt x="19" y="484"/>
                    </a:lnTo>
                    <a:lnTo>
                      <a:pt x="13" y="488"/>
                    </a:lnTo>
                    <a:lnTo>
                      <a:pt x="7" y="494"/>
                    </a:lnTo>
                    <a:lnTo>
                      <a:pt x="3" y="500"/>
                    </a:lnTo>
                    <a:lnTo>
                      <a:pt x="1" y="508"/>
                    </a:lnTo>
                    <a:lnTo>
                      <a:pt x="0" y="515"/>
                    </a:lnTo>
                    <a:lnTo>
                      <a:pt x="0" y="522"/>
                    </a:lnTo>
                    <a:lnTo>
                      <a:pt x="2" y="529"/>
                    </a:lnTo>
                    <a:lnTo>
                      <a:pt x="5" y="536"/>
                    </a:lnTo>
                    <a:lnTo>
                      <a:pt x="9" y="542"/>
                    </a:lnTo>
                    <a:lnTo>
                      <a:pt x="13" y="545"/>
                    </a:lnTo>
                    <a:lnTo>
                      <a:pt x="15" y="549"/>
                    </a:lnTo>
                    <a:lnTo>
                      <a:pt x="18" y="552"/>
                    </a:lnTo>
                    <a:lnTo>
                      <a:pt x="21" y="555"/>
                    </a:lnTo>
                    <a:lnTo>
                      <a:pt x="23" y="560"/>
                    </a:lnTo>
                    <a:lnTo>
                      <a:pt x="26" y="562"/>
                    </a:lnTo>
                    <a:lnTo>
                      <a:pt x="29" y="565"/>
                    </a:lnTo>
                    <a:lnTo>
                      <a:pt x="33" y="566"/>
                    </a:lnTo>
                    <a:lnTo>
                      <a:pt x="87" y="588"/>
                    </a:lnTo>
                    <a:lnTo>
                      <a:pt x="141" y="612"/>
                    </a:lnTo>
                    <a:lnTo>
                      <a:pt x="193" y="637"/>
                    </a:lnTo>
                    <a:lnTo>
                      <a:pt x="246" y="664"/>
                    </a:lnTo>
                    <a:lnTo>
                      <a:pt x="297" y="690"/>
                    </a:lnTo>
                    <a:lnTo>
                      <a:pt x="348" y="719"/>
                    </a:lnTo>
                    <a:lnTo>
                      <a:pt x="398" y="750"/>
                    </a:lnTo>
                    <a:lnTo>
                      <a:pt x="448" y="780"/>
                    </a:lnTo>
                    <a:lnTo>
                      <a:pt x="496" y="812"/>
                    </a:lnTo>
                    <a:lnTo>
                      <a:pt x="544" y="845"/>
                    </a:lnTo>
                    <a:lnTo>
                      <a:pt x="591" y="879"/>
                    </a:lnTo>
                    <a:lnTo>
                      <a:pt x="638" y="914"/>
                    </a:lnTo>
                    <a:lnTo>
                      <a:pt x="683" y="950"/>
                    </a:lnTo>
                    <a:lnTo>
                      <a:pt x="729" y="987"/>
                    </a:lnTo>
                    <a:lnTo>
                      <a:pt x="773" y="1025"/>
                    </a:lnTo>
                    <a:lnTo>
                      <a:pt x="817" y="1064"/>
                    </a:lnTo>
                    <a:lnTo>
                      <a:pt x="819" y="1066"/>
                    </a:lnTo>
                    <a:lnTo>
                      <a:pt x="821" y="1068"/>
                    </a:lnTo>
                    <a:lnTo>
                      <a:pt x="824" y="1070"/>
                    </a:lnTo>
                    <a:lnTo>
                      <a:pt x="828" y="1071"/>
                    </a:lnTo>
                    <a:lnTo>
                      <a:pt x="830" y="1072"/>
                    </a:lnTo>
                    <a:lnTo>
                      <a:pt x="833" y="1073"/>
                    </a:lnTo>
                    <a:lnTo>
                      <a:pt x="836" y="1074"/>
                    </a:lnTo>
                    <a:lnTo>
                      <a:pt x="839" y="1076"/>
                    </a:lnTo>
                    <a:lnTo>
                      <a:pt x="845" y="1102"/>
                    </a:lnTo>
                    <a:lnTo>
                      <a:pt x="850" y="1130"/>
                    </a:lnTo>
                    <a:lnTo>
                      <a:pt x="855" y="1157"/>
                    </a:lnTo>
                    <a:lnTo>
                      <a:pt x="860" y="1185"/>
                    </a:lnTo>
                    <a:lnTo>
                      <a:pt x="866" y="1213"/>
                    </a:lnTo>
                    <a:lnTo>
                      <a:pt x="872" y="1239"/>
                    </a:lnTo>
                    <a:lnTo>
                      <a:pt x="878" y="1267"/>
                    </a:lnTo>
                    <a:lnTo>
                      <a:pt x="886" y="1293"/>
                    </a:lnTo>
                    <a:lnTo>
                      <a:pt x="889" y="1301"/>
                    </a:lnTo>
                    <a:lnTo>
                      <a:pt x="894" y="1306"/>
                    </a:lnTo>
                    <a:lnTo>
                      <a:pt x="901" y="1310"/>
                    </a:lnTo>
                    <a:lnTo>
                      <a:pt x="907" y="1313"/>
                    </a:lnTo>
                    <a:lnTo>
                      <a:pt x="914" y="1314"/>
                    </a:lnTo>
                    <a:lnTo>
                      <a:pt x="921" y="1315"/>
                    </a:lnTo>
                    <a:lnTo>
                      <a:pt x="928" y="1314"/>
                    </a:lnTo>
                    <a:lnTo>
                      <a:pt x="936" y="1312"/>
                    </a:lnTo>
                    <a:lnTo>
                      <a:pt x="942" y="1308"/>
                    </a:lnTo>
                    <a:lnTo>
                      <a:pt x="947" y="1303"/>
                    </a:lnTo>
                    <a:lnTo>
                      <a:pt x="953" y="1297"/>
                    </a:lnTo>
                    <a:lnTo>
                      <a:pt x="956" y="1291"/>
                    </a:lnTo>
                    <a:lnTo>
                      <a:pt x="957" y="1284"/>
                    </a:lnTo>
                    <a:lnTo>
                      <a:pt x="958" y="1276"/>
                    </a:lnTo>
                    <a:lnTo>
                      <a:pt x="957" y="1270"/>
                    </a:lnTo>
                    <a:lnTo>
                      <a:pt x="955" y="1262"/>
                    </a:lnTo>
                    <a:close/>
                  </a:path>
                </a:pathLst>
              </a:custGeom>
              <a:solidFill>
                <a:srgbClr val="0000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3381" name="Freeform 214"/>
              <p:cNvSpPr>
                <a:spLocks/>
              </p:cNvSpPr>
              <p:nvPr/>
            </p:nvSpPr>
            <p:spPr bwMode="auto">
              <a:xfrm>
                <a:off x="4419" y="3873"/>
                <a:ext cx="23" cy="34"/>
              </a:xfrm>
              <a:custGeom>
                <a:avLst/>
                <a:gdLst>
                  <a:gd name="T0" fmla="*/ 0 w 339"/>
                  <a:gd name="T1" fmla="*/ 0 h 512"/>
                  <a:gd name="T2" fmla="*/ 0 w 339"/>
                  <a:gd name="T3" fmla="*/ 0 h 512"/>
                  <a:gd name="T4" fmla="*/ 0 w 339"/>
                  <a:gd name="T5" fmla="*/ 0 h 512"/>
                  <a:gd name="T6" fmla="*/ 0 w 339"/>
                  <a:gd name="T7" fmla="*/ 0 h 512"/>
                  <a:gd name="T8" fmla="*/ 0 w 339"/>
                  <a:gd name="T9" fmla="*/ 0 h 512"/>
                  <a:gd name="T10" fmla="*/ 0 w 339"/>
                  <a:gd name="T11" fmla="*/ 0 h 512"/>
                  <a:gd name="T12" fmla="*/ 0 w 339"/>
                  <a:gd name="T13" fmla="*/ 0 h 512"/>
                  <a:gd name="T14" fmla="*/ 0 w 339"/>
                  <a:gd name="T15" fmla="*/ 0 h 512"/>
                  <a:gd name="T16" fmla="*/ 0 w 339"/>
                  <a:gd name="T17" fmla="*/ 0 h 512"/>
                  <a:gd name="T18" fmla="*/ 0 w 339"/>
                  <a:gd name="T19" fmla="*/ 0 h 512"/>
                  <a:gd name="T20" fmla="*/ 0 w 339"/>
                  <a:gd name="T21" fmla="*/ 0 h 512"/>
                  <a:gd name="T22" fmla="*/ 0 w 339"/>
                  <a:gd name="T23" fmla="*/ 0 h 512"/>
                  <a:gd name="T24" fmla="*/ 0 w 339"/>
                  <a:gd name="T25" fmla="*/ 0 h 512"/>
                  <a:gd name="T26" fmla="*/ 0 w 339"/>
                  <a:gd name="T27" fmla="*/ 0 h 512"/>
                  <a:gd name="T28" fmla="*/ 0 w 339"/>
                  <a:gd name="T29" fmla="*/ 0 h 512"/>
                  <a:gd name="T30" fmla="*/ 0 w 339"/>
                  <a:gd name="T31" fmla="*/ 0 h 512"/>
                  <a:gd name="T32" fmla="*/ 0 w 339"/>
                  <a:gd name="T33" fmla="*/ 0 h 512"/>
                  <a:gd name="T34" fmla="*/ 0 w 339"/>
                  <a:gd name="T35" fmla="*/ 0 h 512"/>
                  <a:gd name="T36" fmla="*/ 0 w 339"/>
                  <a:gd name="T37" fmla="*/ 0 h 512"/>
                  <a:gd name="T38" fmla="*/ 0 w 339"/>
                  <a:gd name="T39" fmla="*/ 0 h 512"/>
                  <a:gd name="T40" fmla="*/ 0 w 339"/>
                  <a:gd name="T41" fmla="*/ 0 h 512"/>
                  <a:gd name="T42" fmla="*/ 0 w 339"/>
                  <a:gd name="T43" fmla="*/ 0 h 512"/>
                  <a:gd name="T44" fmla="*/ 0 w 339"/>
                  <a:gd name="T45" fmla="*/ 0 h 512"/>
                  <a:gd name="T46" fmla="*/ 0 w 339"/>
                  <a:gd name="T47" fmla="*/ 0 h 512"/>
                  <a:gd name="T48" fmla="*/ 0 w 339"/>
                  <a:gd name="T49" fmla="*/ 0 h 512"/>
                  <a:gd name="T50" fmla="*/ 0 w 339"/>
                  <a:gd name="T51" fmla="*/ 0 h 512"/>
                  <a:gd name="T52" fmla="*/ 0 w 339"/>
                  <a:gd name="T53" fmla="*/ 0 h 512"/>
                  <a:gd name="T54" fmla="*/ 0 w 339"/>
                  <a:gd name="T55" fmla="*/ 0 h 512"/>
                  <a:gd name="T56" fmla="*/ 0 w 339"/>
                  <a:gd name="T57" fmla="*/ 0 h 512"/>
                  <a:gd name="T58" fmla="*/ 0 w 339"/>
                  <a:gd name="T59" fmla="*/ 0 h 512"/>
                  <a:gd name="T60" fmla="*/ 0 w 339"/>
                  <a:gd name="T61" fmla="*/ 0 h 512"/>
                  <a:gd name="T62" fmla="*/ 0 w 339"/>
                  <a:gd name="T63" fmla="*/ 0 h 512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39"/>
                  <a:gd name="T97" fmla="*/ 0 h 512"/>
                  <a:gd name="T98" fmla="*/ 339 w 339"/>
                  <a:gd name="T99" fmla="*/ 512 h 512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39" h="512">
                    <a:moveTo>
                      <a:pt x="312" y="2"/>
                    </a:moveTo>
                    <a:lnTo>
                      <a:pt x="297" y="13"/>
                    </a:lnTo>
                    <a:lnTo>
                      <a:pt x="282" y="25"/>
                    </a:lnTo>
                    <a:lnTo>
                      <a:pt x="268" y="36"/>
                    </a:lnTo>
                    <a:lnTo>
                      <a:pt x="254" y="48"/>
                    </a:lnTo>
                    <a:lnTo>
                      <a:pt x="229" y="74"/>
                    </a:lnTo>
                    <a:lnTo>
                      <a:pt x="204" y="100"/>
                    </a:lnTo>
                    <a:lnTo>
                      <a:pt x="181" y="128"/>
                    </a:lnTo>
                    <a:lnTo>
                      <a:pt x="160" y="157"/>
                    </a:lnTo>
                    <a:lnTo>
                      <a:pt x="140" y="187"/>
                    </a:lnTo>
                    <a:lnTo>
                      <a:pt x="121" y="219"/>
                    </a:lnTo>
                    <a:lnTo>
                      <a:pt x="104" y="251"/>
                    </a:lnTo>
                    <a:lnTo>
                      <a:pt x="87" y="283"/>
                    </a:lnTo>
                    <a:lnTo>
                      <a:pt x="71" y="316"/>
                    </a:lnTo>
                    <a:lnTo>
                      <a:pt x="56" y="350"/>
                    </a:lnTo>
                    <a:lnTo>
                      <a:pt x="28" y="416"/>
                    </a:lnTo>
                    <a:lnTo>
                      <a:pt x="2" y="483"/>
                    </a:lnTo>
                    <a:lnTo>
                      <a:pt x="1" y="487"/>
                    </a:lnTo>
                    <a:lnTo>
                      <a:pt x="0" y="491"/>
                    </a:lnTo>
                    <a:lnTo>
                      <a:pt x="0" y="494"/>
                    </a:lnTo>
                    <a:lnTo>
                      <a:pt x="0" y="498"/>
                    </a:lnTo>
                    <a:lnTo>
                      <a:pt x="2" y="501"/>
                    </a:lnTo>
                    <a:lnTo>
                      <a:pt x="3" y="505"/>
                    </a:lnTo>
                    <a:lnTo>
                      <a:pt x="6" y="507"/>
                    </a:lnTo>
                    <a:lnTo>
                      <a:pt x="9" y="509"/>
                    </a:lnTo>
                    <a:lnTo>
                      <a:pt x="12" y="511"/>
                    </a:lnTo>
                    <a:lnTo>
                      <a:pt x="15" y="512"/>
                    </a:lnTo>
                    <a:lnTo>
                      <a:pt x="20" y="512"/>
                    </a:lnTo>
                    <a:lnTo>
                      <a:pt x="23" y="511"/>
                    </a:lnTo>
                    <a:lnTo>
                      <a:pt x="26" y="510"/>
                    </a:lnTo>
                    <a:lnTo>
                      <a:pt x="29" y="508"/>
                    </a:lnTo>
                    <a:lnTo>
                      <a:pt x="32" y="506"/>
                    </a:lnTo>
                    <a:lnTo>
                      <a:pt x="35" y="502"/>
                    </a:lnTo>
                    <a:lnTo>
                      <a:pt x="60" y="438"/>
                    </a:lnTo>
                    <a:lnTo>
                      <a:pt x="87" y="373"/>
                    </a:lnTo>
                    <a:lnTo>
                      <a:pt x="101" y="340"/>
                    </a:lnTo>
                    <a:lnTo>
                      <a:pt x="116" y="308"/>
                    </a:lnTo>
                    <a:lnTo>
                      <a:pt x="132" y="276"/>
                    </a:lnTo>
                    <a:lnTo>
                      <a:pt x="149" y="246"/>
                    </a:lnTo>
                    <a:lnTo>
                      <a:pt x="167" y="215"/>
                    </a:lnTo>
                    <a:lnTo>
                      <a:pt x="186" y="185"/>
                    </a:lnTo>
                    <a:lnTo>
                      <a:pt x="206" y="157"/>
                    </a:lnTo>
                    <a:lnTo>
                      <a:pt x="228" y="130"/>
                    </a:lnTo>
                    <a:lnTo>
                      <a:pt x="251" y="104"/>
                    </a:lnTo>
                    <a:lnTo>
                      <a:pt x="275" y="80"/>
                    </a:lnTo>
                    <a:lnTo>
                      <a:pt x="288" y="68"/>
                    </a:lnTo>
                    <a:lnTo>
                      <a:pt x="301" y="57"/>
                    </a:lnTo>
                    <a:lnTo>
                      <a:pt x="315" y="46"/>
                    </a:lnTo>
                    <a:lnTo>
                      <a:pt x="330" y="35"/>
                    </a:lnTo>
                    <a:lnTo>
                      <a:pt x="333" y="33"/>
                    </a:lnTo>
                    <a:lnTo>
                      <a:pt x="335" y="31"/>
                    </a:lnTo>
                    <a:lnTo>
                      <a:pt x="337" y="28"/>
                    </a:lnTo>
                    <a:lnTo>
                      <a:pt x="338" y="25"/>
                    </a:lnTo>
                    <a:lnTo>
                      <a:pt x="339" y="22"/>
                    </a:lnTo>
                    <a:lnTo>
                      <a:pt x="339" y="17"/>
                    </a:lnTo>
                    <a:lnTo>
                      <a:pt x="338" y="14"/>
                    </a:lnTo>
                    <a:lnTo>
                      <a:pt x="337" y="10"/>
                    </a:lnTo>
                    <a:lnTo>
                      <a:pt x="335" y="7"/>
                    </a:lnTo>
                    <a:lnTo>
                      <a:pt x="333" y="5"/>
                    </a:lnTo>
                    <a:lnTo>
                      <a:pt x="330" y="2"/>
                    </a:lnTo>
                    <a:lnTo>
                      <a:pt x="326" y="1"/>
                    </a:lnTo>
                    <a:lnTo>
                      <a:pt x="323" y="0"/>
                    </a:lnTo>
                    <a:lnTo>
                      <a:pt x="319" y="0"/>
                    </a:lnTo>
                    <a:lnTo>
                      <a:pt x="316" y="1"/>
                    </a:lnTo>
                    <a:lnTo>
                      <a:pt x="312" y="2"/>
                    </a:lnTo>
                    <a:close/>
                  </a:path>
                </a:pathLst>
              </a:custGeom>
              <a:solidFill>
                <a:srgbClr val="AA61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3382" name="Freeform 215"/>
              <p:cNvSpPr>
                <a:spLocks/>
              </p:cNvSpPr>
              <p:nvPr/>
            </p:nvSpPr>
            <p:spPr bwMode="auto">
              <a:xfrm>
                <a:off x="4409" y="3875"/>
                <a:ext cx="16" cy="30"/>
              </a:xfrm>
              <a:custGeom>
                <a:avLst/>
                <a:gdLst>
                  <a:gd name="T0" fmla="*/ 0 w 240"/>
                  <a:gd name="T1" fmla="*/ 0 h 457"/>
                  <a:gd name="T2" fmla="*/ 0 w 240"/>
                  <a:gd name="T3" fmla="*/ 0 h 457"/>
                  <a:gd name="T4" fmla="*/ 0 w 240"/>
                  <a:gd name="T5" fmla="*/ 0 h 457"/>
                  <a:gd name="T6" fmla="*/ 0 w 240"/>
                  <a:gd name="T7" fmla="*/ 0 h 457"/>
                  <a:gd name="T8" fmla="*/ 0 w 240"/>
                  <a:gd name="T9" fmla="*/ 0 h 457"/>
                  <a:gd name="T10" fmla="*/ 0 w 240"/>
                  <a:gd name="T11" fmla="*/ 0 h 457"/>
                  <a:gd name="T12" fmla="*/ 0 w 240"/>
                  <a:gd name="T13" fmla="*/ 0 h 457"/>
                  <a:gd name="T14" fmla="*/ 0 w 240"/>
                  <a:gd name="T15" fmla="*/ 0 h 457"/>
                  <a:gd name="T16" fmla="*/ 0 w 240"/>
                  <a:gd name="T17" fmla="*/ 0 h 457"/>
                  <a:gd name="T18" fmla="*/ 0 w 240"/>
                  <a:gd name="T19" fmla="*/ 0 h 457"/>
                  <a:gd name="T20" fmla="*/ 0 w 240"/>
                  <a:gd name="T21" fmla="*/ 0 h 457"/>
                  <a:gd name="T22" fmla="*/ 0 w 240"/>
                  <a:gd name="T23" fmla="*/ 0 h 457"/>
                  <a:gd name="T24" fmla="*/ 0 w 240"/>
                  <a:gd name="T25" fmla="*/ 0 h 457"/>
                  <a:gd name="T26" fmla="*/ 0 w 240"/>
                  <a:gd name="T27" fmla="*/ 0 h 457"/>
                  <a:gd name="T28" fmla="*/ 0 w 240"/>
                  <a:gd name="T29" fmla="*/ 0 h 457"/>
                  <a:gd name="T30" fmla="*/ 0 w 240"/>
                  <a:gd name="T31" fmla="*/ 0 h 457"/>
                  <a:gd name="T32" fmla="*/ 0 w 240"/>
                  <a:gd name="T33" fmla="*/ 0 h 457"/>
                  <a:gd name="T34" fmla="*/ 0 w 240"/>
                  <a:gd name="T35" fmla="*/ 0 h 457"/>
                  <a:gd name="T36" fmla="*/ 0 w 240"/>
                  <a:gd name="T37" fmla="*/ 0 h 457"/>
                  <a:gd name="T38" fmla="*/ 0 w 240"/>
                  <a:gd name="T39" fmla="*/ 0 h 457"/>
                  <a:gd name="T40" fmla="*/ 0 w 240"/>
                  <a:gd name="T41" fmla="*/ 0 h 457"/>
                  <a:gd name="T42" fmla="*/ 0 w 240"/>
                  <a:gd name="T43" fmla="*/ 0 h 457"/>
                  <a:gd name="T44" fmla="*/ 0 w 240"/>
                  <a:gd name="T45" fmla="*/ 0 h 457"/>
                  <a:gd name="T46" fmla="*/ 0 w 240"/>
                  <a:gd name="T47" fmla="*/ 0 h 457"/>
                  <a:gd name="T48" fmla="*/ 0 w 240"/>
                  <a:gd name="T49" fmla="*/ 0 h 457"/>
                  <a:gd name="T50" fmla="*/ 0 w 240"/>
                  <a:gd name="T51" fmla="*/ 0 h 457"/>
                  <a:gd name="T52" fmla="*/ 0 w 240"/>
                  <a:gd name="T53" fmla="*/ 0 h 457"/>
                  <a:gd name="T54" fmla="*/ 0 w 240"/>
                  <a:gd name="T55" fmla="*/ 0 h 457"/>
                  <a:gd name="T56" fmla="*/ 0 w 240"/>
                  <a:gd name="T57" fmla="*/ 0 h 457"/>
                  <a:gd name="T58" fmla="*/ 0 w 240"/>
                  <a:gd name="T59" fmla="*/ 0 h 457"/>
                  <a:gd name="T60" fmla="*/ 0 w 240"/>
                  <a:gd name="T61" fmla="*/ 0 h 457"/>
                  <a:gd name="T62" fmla="*/ 0 w 240"/>
                  <a:gd name="T63" fmla="*/ 0 h 457"/>
                  <a:gd name="T64" fmla="*/ 0 w 240"/>
                  <a:gd name="T65" fmla="*/ 0 h 457"/>
                  <a:gd name="T66" fmla="*/ 0 w 240"/>
                  <a:gd name="T67" fmla="*/ 0 h 457"/>
                  <a:gd name="T68" fmla="*/ 0 w 240"/>
                  <a:gd name="T69" fmla="*/ 0 h 457"/>
                  <a:gd name="T70" fmla="*/ 0 w 240"/>
                  <a:gd name="T71" fmla="*/ 0 h 457"/>
                  <a:gd name="T72" fmla="*/ 0 w 240"/>
                  <a:gd name="T73" fmla="*/ 0 h 457"/>
                  <a:gd name="T74" fmla="*/ 0 w 240"/>
                  <a:gd name="T75" fmla="*/ 0 h 457"/>
                  <a:gd name="T76" fmla="*/ 0 w 240"/>
                  <a:gd name="T77" fmla="*/ 0 h 457"/>
                  <a:gd name="T78" fmla="*/ 0 w 240"/>
                  <a:gd name="T79" fmla="*/ 0 h 457"/>
                  <a:gd name="T80" fmla="*/ 0 w 240"/>
                  <a:gd name="T81" fmla="*/ 0 h 457"/>
                  <a:gd name="T82" fmla="*/ 0 w 240"/>
                  <a:gd name="T83" fmla="*/ 0 h 457"/>
                  <a:gd name="T84" fmla="*/ 0 w 240"/>
                  <a:gd name="T85" fmla="*/ 0 h 457"/>
                  <a:gd name="T86" fmla="*/ 0 w 240"/>
                  <a:gd name="T87" fmla="*/ 0 h 457"/>
                  <a:gd name="T88" fmla="*/ 0 w 240"/>
                  <a:gd name="T89" fmla="*/ 0 h 457"/>
                  <a:gd name="T90" fmla="*/ 0 w 240"/>
                  <a:gd name="T91" fmla="*/ 0 h 457"/>
                  <a:gd name="T92" fmla="*/ 0 w 240"/>
                  <a:gd name="T93" fmla="*/ 0 h 457"/>
                  <a:gd name="T94" fmla="*/ 0 w 240"/>
                  <a:gd name="T95" fmla="*/ 0 h 457"/>
                  <a:gd name="T96" fmla="*/ 0 w 240"/>
                  <a:gd name="T97" fmla="*/ 0 h 457"/>
                  <a:gd name="T98" fmla="*/ 0 w 240"/>
                  <a:gd name="T99" fmla="*/ 0 h 457"/>
                  <a:gd name="T100" fmla="*/ 0 w 240"/>
                  <a:gd name="T101" fmla="*/ 0 h 457"/>
                  <a:gd name="T102" fmla="*/ 0 w 240"/>
                  <a:gd name="T103" fmla="*/ 0 h 457"/>
                  <a:gd name="T104" fmla="*/ 0 w 240"/>
                  <a:gd name="T105" fmla="*/ 0 h 457"/>
                  <a:gd name="T106" fmla="*/ 0 w 240"/>
                  <a:gd name="T107" fmla="*/ 0 h 457"/>
                  <a:gd name="T108" fmla="*/ 0 w 240"/>
                  <a:gd name="T109" fmla="*/ 0 h 457"/>
                  <a:gd name="T110" fmla="*/ 0 w 240"/>
                  <a:gd name="T111" fmla="*/ 0 h 457"/>
                  <a:gd name="T112" fmla="*/ 0 w 240"/>
                  <a:gd name="T113" fmla="*/ 0 h 457"/>
                  <a:gd name="T114" fmla="*/ 0 w 240"/>
                  <a:gd name="T115" fmla="*/ 0 h 457"/>
                  <a:gd name="T116" fmla="*/ 0 w 240"/>
                  <a:gd name="T117" fmla="*/ 0 h 457"/>
                  <a:gd name="T118" fmla="*/ 0 w 240"/>
                  <a:gd name="T119" fmla="*/ 0 h 457"/>
                  <a:gd name="T120" fmla="*/ 0 w 240"/>
                  <a:gd name="T121" fmla="*/ 0 h 457"/>
                  <a:gd name="T122" fmla="*/ 0 w 240"/>
                  <a:gd name="T123" fmla="*/ 0 h 457"/>
                  <a:gd name="T124" fmla="*/ 0 w 240"/>
                  <a:gd name="T125" fmla="*/ 0 h 457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240"/>
                  <a:gd name="T190" fmla="*/ 0 h 457"/>
                  <a:gd name="T191" fmla="*/ 240 w 240"/>
                  <a:gd name="T192" fmla="*/ 457 h 457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240" h="457">
                    <a:moveTo>
                      <a:pt x="211" y="2"/>
                    </a:moveTo>
                    <a:lnTo>
                      <a:pt x="191" y="23"/>
                    </a:lnTo>
                    <a:lnTo>
                      <a:pt x="172" y="47"/>
                    </a:lnTo>
                    <a:lnTo>
                      <a:pt x="154" y="70"/>
                    </a:lnTo>
                    <a:lnTo>
                      <a:pt x="138" y="95"/>
                    </a:lnTo>
                    <a:lnTo>
                      <a:pt x="123" y="121"/>
                    </a:lnTo>
                    <a:lnTo>
                      <a:pt x="108" y="148"/>
                    </a:lnTo>
                    <a:lnTo>
                      <a:pt x="95" y="175"/>
                    </a:lnTo>
                    <a:lnTo>
                      <a:pt x="83" y="204"/>
                    </a:lnTo>
                    <a:lnTo>
                      <a:pt x="59" y="261"/>
                    </a:lnTo>
                    <a:lnTo>
                      <a:pt x="39" y="319"/>
                    </a:lnTo>
                    <a:lnTo>
                      <a:pt x="20" y="377"/>
                    </a:lnTo>
                    <a:lnTo>
                      <a:pt x="1" y="434"/>
                    </a:lnTo>
                    <a:lnTo>
                      <a:pt x="0" y="437"/>
                    </a:lnTo>
                    <a:lnTo>
                      <a:pt x="0" y="441"/>
                    </a:lnTo>
                    <a:lnTo>
                      <a:pt x="1" y="445"/>
                    </a:lnTo>
                    <a:lnTo>
                      <a:pt x="2" y="448"/>
                    </a:lnTo>
                    <a:lnTo>
                      <a:pt x="4" y="451"/>
                    </a:lnTo>
                    <a:lnTo>
                      <a:pt x="7" y="454"/>
                    </a:lnTo>
                    <a:lnTo>
                      <a:pt x="10" y="455"/>
                    </a:lnTo>
                    <a:lnTo>
                      <a:pt x="14" y="457"/>
                    </a:lnTo>
                    <a:lnTo>
                      <a:pt x="17" y="457"/>
                    </a:lnTo>
                    <a:lnTo>
                      <a:pt x="21" y="457"/>
                    </a:lnTo>
                    <a:lnTo>
                      <a:pt x="24" y="456"/>
                    </a:lnTo>
                    <a:lnTo>
                      <a:pt x="28" y="455"/>
                    </a:lnTo>
                    <a:lnTo>
                      <a:pt x="31" y="453"/>
                    </a:lnTo>
                    <a:lnTo>
                      <a:pt x="34" y="451"/>
                    </a:lnTo>
                    <a:lnTo>
                      <a:pt x="36" y="448"/>
                    </a:lnTo>
                    <a:lnTo>
                      <a:pt x="37" y="444"/>
                    </a:lnTo>
                    <a:lnTo>
                      <a:pt x="43" y="419"/>
                    </a:lnTo>
                    <a:lnTo>
                      <a:pt x="50" y="395"/>
                    </a:lnTo>
                    <a:lnTo>
                      <a:pt x="57" y="370"/>
                    </a:lnTo>
                    <a:lnTo>
                      <a:pt x="66" y="346"/>
                    </a:lnTo>
                    <a:lnTo>
                      <a:pt x="85" y="299"/>
                    </a:lnTo>
                    <a:lnTo>
                      <a:pt x="105" y="252"/>
                    </a:lnTo>
                    <a:lnTo>
                      <a:pt x="127" y="207"/>
                    </a:lnTo>
                    <a:lnTo>
                      <a:pt x="149" y="161"/>
                    </a:lnTo>
                    <a:lnTo>
                      <a:pt x="173" y="116"/>
                    </a:lnTo>
                    <a:lnTo>
                      <a:pt x="195" y="70"/>
                    </a:lnTo>
                    <a:lnTo>
                      <a:pt x="198" y="64"/>
                    </a:lnTo>
                    <a:lnTo>
                      <a:pt x="200" y="57"/>
                    </a:lnTo>
                    <a:lnTo>
                      <a:pt x="204" y="52"/>
                    </a:lnTo>
                    <a:lnTo>
                      <a:pt x="208" y="48"/>
                    </a:lnTo>
                    <a:lnTo>
                      <a:pt x="212" y="43"/>
                    </a:lnTo>
                    <a:lnTo>
                      <a:pt x="217" y="39"/>
                    </a:lnTo>
                    <a:lnTo>
                      <a:pt x="223" y="37"/>
                    </a:lnTo>
                    <a:lnTo>
                      <a:pt x="230" y="35"/>
                    </a:lnTo>
                    <a:lnTo>
                      <a:pt x="233" y="33"/>
                    </a:lnTo>
                    <a:lnTo>
                      <a:pt x="235" y="30"/>
                    </a:lnTo>
                    <a:lnTo>
                      <a:pt x="237" y="26"/>
                    </a:lnTo>
                    <a:lnTo>
                      <a:pt x="239" y="23"/>
                    </a:lnTo>
                    <a:lnTo>
                      <a:pt x="240" y="20"/>
                    </a:lnTo>
                    <a:lnTo>
                      <a:pt x="240" y="16"/>
                    </a:lnTo>
                    <a:lnTo>
                      <a:pt x="239" y="13"/>
                    </a:lnTo>
                    <a:lnTo>
                      <a:pt x="237" y="8"/>
                    </a:lnTo>
                    <a:lnTo>
                      <a:pt x="234" y="6"/>
                    </a:lnTo>
                    <a:lnTo>
                      <a:pt x="232" y="3"/>
                    </a:lnTo>
                    <a:lnTo>
                      <a:pt x="229" y="2"/>
                    </a:lnTo>
                    <a:lnTo>
                      <a:pt x="226" y="0"/>
                    </a:lnTo>
                    <a:lnTo>
                      <a:pt x="222" y="0"/>
                    </a:lnTo>
                    <a:lnTo>
                      <a:pt x="218" y="0"/>
                    </a:lnTo>
                    <a:lnTo>
                      <a:pt x="214" y="0"/>
                    </a:lnTo>
                    <a:lnTo>
                      <a:pt x="211" y="2"/>
                    </a:lnTo>
                    <a:close/>
                  </a:path>
                </a:pathLst>
              </a:custGeom>
              <a:solidFill>
                <a:srgbClr val="AA61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3383" name="Freeform 216"/>
              <p:cNvSpPr>
                <a:spLocks/>
              </p:cNvSpPr>
              <p:nvPr/>
            </p:nvSpPr>
            <p:spPr bwMode="auto">
              <a:xfrm>
                <a:off x="4574" y="3579"/>
                <a:ext cx="31" cy="13"/>
              </a:xfrm>
              <a:custGeom>
                <a:avLst/>
                <a:gdLst>
                  <a:gd name="T0" fmla="*/ 0 w 466"/>
                  <a:gd name="T1" fmla="*/ 0 h 190"/>
                  <a:gd name="T2" fmla="*/ 0 w 466"/>
                  <a:gd name="T3" fmla="*/ 0 h 190"/>
                  <a:gd name="T4" fmla="*/ 0 w 466"/>
                  <a:gd name="T5" fmla="*/ 0 h 190"/>
                  <a:gd name="T6" fmla="*/ 0 w 466"/>
                  <a:gd name="T7" fmla="*/ 0 h 190"/>
                  <a:gd name="T8" fmla="*/ 0 w 466"/>
                  <a:gd name="T9" fmla="*/ 0 h 190"/>
                  <a:gd name="T10" fmla="*/ 0 w 466"/>
                  <a:gd name="T11" fmla="*/ 0 h 190"/>
                  <a:gd name="T12" fmla="*/ 0 w 466"/>
                  <a:gd name="T13" fmla="*/ 0 h 190"/>
                  <a:gd name="T14" fmla="*/ 0 w 466"/>
                  <a:gd name="T15" fmla="*/ 0 h 190"/>
                  <a:gd name="T16" fmla="*/ 0 w 466"/>
                  <a:gd name="T17" fmla="*/ 0 h 190"/>
                  <a:gd name="T18" fmla="*/ 0 w 466"/>
                  <a:gd name="T19" fmla="*/ 0 h 190"/>
                  <a:gd name="T20" fmla="*/ 0 w 466"/>
                  <a:gd name="T21" fmla="*/ 0 h 190"/>
                  <a:gd name="T22" fmla="*/ 0 w 466"/>
                  <a:gd name="T23" fmla="*/ 0 h 190"/>
                  <a:gd name="T24" fmla="*/ 0 w 466"/>
                  <a:gd name="T25" fmla="*/ 0 h 190"/>
                  <a:gd name="T26" fmla="*/ 0 w 466"/>
                  <a:gd name="T27" fmla="*/ 0 h 190"/>
                  <a:gd name="T28" fmla="*/ 0 w 466"/>
                  <a:gd name="T29" fmla="*/ 0 h 190"/>
                  <a:gd name="T30" fmla="*/ 0 w 466"/>
                  <a:gd name="T31" fmla="*/ 0 h 190"/>
                  <a:gd name="T32" fmla="*/ 0 w 466"/>
                  <a:gd name="T33" fmla="*/ 0 h 190"/>
                  <a:gd name="T34" fmla="*/ 0 w 466"/>
                  <a:gd name="T35" fmla="*/ 0 h 190"/>
                  <a:gd name="T36" fmla="*/ 0 w 466"/>
                  <a:gd name="T37" fmla="*/ 0 h 190"/>
                  <a:gd name="T38" fmla="*/ 0 w 466"/>
                  <a:gd name="T39" fmla="*/ 0 h 190"/>
                  <a:gd name="T40" fmla="*/ 0 w 466"/>
                  <a:gd name="T41" fmla="*/ 0 h 190"/>
                  <a:gd name="T42" fmla="*/ 0 w 466"/>
                  <a:gd name="T43" fmla="*/ 0 h 190"/>
                  <a:gd name="T44" fmla="*/ 0 w 466"/>
                  <a:gd name="T45" fmla="*/ 0 h 190"/>
                  <a:gd name="T46" fmla="*/ 0 w 466"/>
                  <a:gd name="T47" fmla="*/ 0 h 190"/>
                  <a:gd name="T48" fmla="*/ 0 w 466"/>
                  <a:gd name="T49" fmla="*/ 0 h 190"/>
                  <a:gd name="T50" fmla="*/ 0 w 466"/>
                  <a:gd name="T51" fmla="*/ 0 h 190"/>
                  <a:gd name="T52" fmla="*/ 0 w 466"/>
                  <a:gd name="T53" fmla="*/ 0 h 190"/>
                  <a:gd name="T54" fmla="*/ 0 w 466"/>
                  <a:gd name="T55" fmla="*/ 0 h 190"/>
                  <a:gd name="T56" fmla="*/ 0 w 466"/>
                  <a:gd name="T57" fmla="*/ 0 h 190"/>
                  <a:gd name="T58" fmla="*/ 0 w 466"/>
                  <a:gd name="T59" fmla="*/ 0 h 190"/>
                  <a:gd name="T60" fmla="*/ 0 w 466"/>
                  <a:gd name="T61" fmla="*/ 0 h 190"/>
                  <a:gd name="T62" fmla="*/ 0 w 466"/>
                  <a:gd name="T63" fmla="*/ 0 h 190"/>
                  <a:gd name="T64" fmla="*/ 0 w 466"/>
                  <a:gd name="T65" fmla="*/ 0 h 19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66"/>
                  <a:gd name="T100" fmla="*/ 0 h 190"/>
                  <a:gd name="T101" fmla="*/ 466 w 466"/>
                  <a:gd name="T102" fmla="*/ 190 h 19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66" h="190">
                    <a:moveTo>
                      <a:pt x="447" y="1"/>
                    </a:moveTo>
                    <a:lnTo>
                      <a:pt x="417" y="0"/>
                    </a:lnTo>
                    <a:lnTo>
                      <a:pt x="387" y="0"/>
                    </a:lnTo>
                    <a:lnTo>
                      <a:pt x="356" y="1"/>
                    </a:lnTo>
                    <a:lnTo>
                      <a:pt x="326" y="3"/>
                    </a:lnTo>
                    <a:lnTo>
                      <a:pt x="295" y="7"/>
                    </a:lnTo>
                    <a:lnTo>
                      <a:pt x="266" y="12"/>
                    </a:lnTo>
                    <a:lnTo>
                      <a:pt x="236" y="19"/>
                    </a:lnTo>
                    <a:lnTo>
                      <a:pt x="206" y="27"/>
                    </a:lnTo>
                    <a:lnTo>
                      <a:pt x="179" y="37"/>
                    </a:lnTo>
                    <a:lnTo>
                      <a:pt x="150" y="48"/>
                    </a:lnTo>
                    <a:lnTo>
                      <a:pt x="124" y="62"/>
                    </a:lnTo>
                    <a:lnTo>
                      <a:pt x="98" y="77"/>
                    </a:lnTo>
                    <a:lnTo>
                      <a:pt x="73" y="94"/>
                    </a:lnTo>
                    <a:lnTo>
                      <a:pt x="49" y="113"/>
                    </a:lnTo>
                    <a:lnTo>
                      <a:pt x="39" y="124"/>
                    </a:lnTo>
                    <a:lnTo>
                      <a:pt x="27" y="134"/>
                    </a:lnTo>
                    <a:lnTo>
                      <a:pt x="16" y="145"/>
                    </a:lnTo>
                    <a:lnTo>
                      <a:pt x="7" y="157"/>
                    </a:lnTo>
                    <a:lnTo>
                      <a:pt x="4" y="160"/>
                    </a:lnTo>
                    <a:lnTo>
                      <a:pt x="3" y="163"/>
                    </a:lnTo>
                    <a:lnTo>
                      <a:pt x="1" y="166"/>
                    </a:lnTo>
                    <a:lnTo>
                      <a:pt x="0" y="171"/>
                    </a:lnTo>
                    <a:lnTo>
                      <a:pt x="1" y="174"/>
                    </a:lnTo>
                    <a:lnTo>
                      <a:pt x="1" y="178"/>
                    </a:lnTo>
                    <a:lnTo>
                      <a:pt x="4" y="181"/>
                    </a:lnTo>
                    <a:lnTo>
                      <a:pt x="6" y="184"/>
                    </a:lnTo>
                    <a:lnTo>
                      <a:pt x="9" y="186"/>
                    </a:lnTo>
                    <a:lnTo>
                      <a:pt x="12" y="188"/>
                    </a:lnTo>
                    <a:lnTo>
                      <a:pt x="15" y="189"/>
                    </a:lnTo>
                    <a:lnTo>
                      <a:pt x="20" y="190"/>
                    </a:lnTo>
                    <a:lnTo>
                      <a:pt x="23" y="189"/>
                    </a:lnTo>
                    <a:lnTo>
                      <a:pt x="26" y="188"/>
                    </a:lnTo>
                    <a:lnTo>
                      <a:pt x="29" y="186"/>
                    </a:lnTo>
                    <a:lnTo>
                      <a:pt x="32" y="184"/>
                    </a:lnTo>
                    <a:lnTo>
                      <a:pt x="52" y="163"/>
                    </a:lnTo>
                    <a:lnTo>
                      <a:pt x="74" y="143"/>
                    </a:lnTo>
                    <a:lnTo>
                      <a:pt x="96" y="126"/>
                    </a:lnTo>
                    <a:lnTo>
                      <a:pt x="119" y="110"/>
                    </a:lnTo>
                    <a:lnTo>
                      <a:pt x="144" y="96"/>
                    </a:lnTo>
                    <a:lnTo>
                      <a:pt x="169" y="83"/>
                    </a:lnTo>
                    <a:lnTo>
                      <a:pt x="195" y="73"/>
                    </a:lnTo>
                    <a:lnTo>
                      <a:pt x="221" y="63"/>
                    </a:lnTo>
                    <a:lnTo>
                      <a:pt x="249" y="56"/>
                    </a:lnTo>
                    <a:lnTo>
                      <a:pt x="276" y="50"/>
                    </a:lnTo>
                    <a:lnTo>
                      <a:pt x="305" y="44"/>
                    </a:lnTo>
                    <a:lnTo>
                      <a:pt x="334" y="41"/>
                    </a:lnTo>
                    <a:lnTo>
                      <a:pt x="361" y="39"/>
                    </a:lnTo>
                    <a:lnTo>
                      <a:pt x="390" y="38"/>
                    </a:lnTo>
                    <a:lnTo>
                      <a:pt x="419" y="38"/>
                    </a:lnTo>
                    <a:lnTo>
                      <a:pt x="447" y="39"/>
                    </a:lnTo>
                    <a:lnTo>
                      <a:pt x="450" y="39"/>
                    </a:lnTo>
                    <a:lnTo>
                      <a:pt x="455" y="38"/>
                    </a:lnTo>
                    <a:lnTo>
                      <a:pt x="458" y="36"/>
                    </a:lnTo>
                    <a:lnTo>
                      <a:pt x="460" y="34"/>
                    </a:lnTo>
                    <a:lnTo>
                      <a:pt x="463" y="30"/>
                    </a:lnTo>
                    <a:lnTo>
                      <a:pt x="464" y="27"/>
                    </a:lnTo>
                    <a:lnTo>
                      <a:pt x="465" y="24"/>
                    </a:lnTo>
                    <a:lnTo>
                      <a:pt x="466" y="20"/>
                    </a:lnTo>
                    <a:lnTo>
                      <a:pt x="465" y="17"/>
                    </a:lnTo>
                    <a:lnTo>
                      <a:pt x="464" y="12"/>
                    </a:lnTo>
                    <a:lnTo>
                      <a:pt x="463" y="9"/>
                    </a:lnTo>
                    <a:lnTo>
                      <a:pt x="460" y="7"/>
                    </a:lnTo>
                    <a:lnTo>
                      <a:pt x="458" y="5"/>
                    </a:lnTo>
                    <a:lnTo>
                      <a:pt x="455" y="3"/>
                    </a:lnTo>
                    <a:lnTo>
                      <a:pt x="450" y="2"/>
                    </a:lnTo>
                    <a:lnTo>
                      <a:pt x="447" y="1"/>
                    </a:lnTo>
                    <a:close/>
                  </a:path>
                </a:pathLst>
              </a:custGeom>
              <a:solidFill>
                <a:srgbClr val="F78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3384" name="Freeform 217"/>
              <p:cNvSpPr>
                <a:spLocks/>
              </p:cNvSpPr>
              <p:nvPr/>
            </p:nvSpPr>
            <p:spPr bwMode="auto">
              <a:xfrm>
                <a:off x="4711" y="3550"/>
                <a:ext cx="26" cy="9"/>
              </a:xfrm>
              <a:custGeom>
                <a:avLst/>
                <a:gdLst>
                  <a:gd name="T0" fmla="*/ 0 w 397"/>
                  <a:gd name="T1" fmla="*/ 0 h 136"/>
                  <a:gd name="T2" fmla="*/ 0 w 397"/>
                  <a:gd name="T3" fmla="*/ 0 h 136"/>
                  <a:gd name="T4" fmla="*/ 0 w 397"/>
                  <a:gd name="T5" fmla="*/ 0 h 136"/>
                  <a:gd name="T6" fmla="*/ 0 w 397"/>
                  <a:gd name="T7" fmla="*/ 0 h 136"/>
                  <a:gd name="T8" fmla="*/ 0 w 397"/>
                  <a:gd name="T9" fmla="*/ 0 h 136"/>
                  <a:gd name="T10" fmla="*/ 0 w 397"/>
                  <a:gd name="T11" fmla="*/ 0 h 136"/>
                  <a:gd name="T12" fmla="*/ 0 w 397"/>
                  <a:gd name="T13" fmla="*/ 0 h 136"/>
                  <a:gd name="T14" fmla="*/ 0 w 397"/>
                  <a:gd name="T15" fmla="*/ 0 h 136"/>
                  <a:gd name="T16" fmla="*/ 0 w 397"/>
                  <a:gd name="T17" fmla="*/ 0 h 136"/>
                  <a:gd name="T18" fmla="*/ 0 w 397"/>
                  <a:gd name="T19" fmla="*/ 0 h 136"/>
                  <a:gd name="T20" fmla="*/ 0 w 397"/>
                  <a:gd name="T21" fmla="*/ 0 h 136"/>
                  <a:gd name="T22" fmla="*/ 0 w 397"/>
                  <a:gd name="T23" fmla="*/ 0 h 136"/>
                  <a:gd name="T24" fmla="*/ 0 w 397"/>
                  <a:gd name="T25" fmla="*/ 0 h 136"/>
                  <a:gd name="T26" fmla="*/ 0 w 397"/>
                  <a:gd name="T27" fmla="*/ 0 h 136"/>
                  <a:gd name="T28" fmla="*/ 0 w 397"/>
                  <a:gd name="T29" fmla="*/ 0 h 136"/>
                  <a:gd name="T30" fmla="*/ 0 w 397"/>
                  <a:gd name="T31" fmla="*/ 0 h 136"/>
                  <a:gd name="T32" fmla="*/ 0 w 397"/>
                  <a:gd name="T33" fmla="*/ 0 h 136"/>
                  <a:gd name="T34" fmla="*/ 0 w 397"/>
                  <a:gd name="T35" fmla="*/ 0 h 136"/>
                  <a:gd name="T36" fmla="*/ 0 w 397"/>
                  <a:gd name="T37" fmla="*/ 0 h 136"/>
                  <a:gd name="T38" fmla="*/ 0 w 397"/>
                  <a:gd name="T39" fmla="*/ 0 h 136"/>
                  <a:gd name="T40" fmla="*/ 0 w 397"/>
                  <a:gd name="T41" fmla="*/ 0 h 136"/>
                  <a:gd name="T42" fmla="*/ 0 w 397"/>
                  <a:gd name="T43" fmla="*/ 0 h 136"/>
                  <a:gd name="T44" fmla="*/ 0 w 397"/>
                  <a:gd name="T45" fmla="*/ 0 h 136"/>
                  <a:gd name="T46" fmla="*/ 0 w 397"/>
                  <a:gd name="T47" fmla="*/ 0 h 136"/>
                  <a:gd name="T48" fmla="*/ 0 w 397"/>
                  <a:gd name="T49" fmla="*/ 0 h 136"/>
                  <a:gd name="T50" fmla="*/ 0 w 397"/>
                  <a:gd name="T51" fmla="*/ 0 h 136"/>
                  <a:gd name="T52" fmla="*/ 0 w 397"/>
                  <a:gd name="T53" fmla="*/ 0 h 136"/>
                  <a:gd name="T54" fmla="*/ 0 w 397"/>
                  <a:gd name="T55" fmla="*/ 0 h 136"/>
                  <a:gd name="T56" fmla="*/ 0 w 397"/>
                  <a:gd name="T57" fmla="*/ 0 h 136"/>
                  <a:gd name="T58" fmla="*/ 0 w 397"/>
                  <a:gd name="T59" fmla="*/ 0 h 136"/>
                  <a:gd name="T60" fmla="*/ 0 w 397"/>
                  <a:gd name="T61" fmla="*/ 0 h 136"/>
                  <a:gd name="T62" fmla="*/ 0 w 397"/>
                  <a:gd name="T63" fmla="*/ 0 h 136"/>
                  <a:gd name="T64" fmla="*/ 0 w 397"/>
                  <a:gd name="T65" fmla="*/ 0 h 136"/>
                  <a:gd name="T66" fmla="*/ 0 w 397"/>
                  <a:gd name="T67" fmla="*/ 0 h 136"/>
                  <a:gd name="T68" fmla="*/ 0 w 397"/>
                  <a:gd name="T69" fmla="*/ 0 h 136"/>
                  <a:gd name="T70" fmla="*/ 0 w 397"/>
                  <a:gd name="T71" fmla="*/ 0 h 1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397"/>
                  <a:gd name="T109" fmla="*/ 0 h 136"/>
                  <a:gd name="T110" fmla="*/ 397 w 397"/>
                  <a:gd name="T111" fmla="*/ 136 h 1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397" h="136">
                    <a:moveTo>
                      <a:pt x="31" y="133"/>
                    </a:moveTo>
                    <a:lnTo>
                      <a:pt x="49" y="117"/>
                    </a:lnTo>
                    <a:lnTo>
                      <a:pt x="67" y="102"/>
                    </a:lnTo>
                    <a:lnTo>
                      <a:pt x="87" y="89"/>
                    </a:lnTo>
                    <a:lnTo>
                      <a:pt x="107" y="78"/>
                    </a:lnTo>
                    <a:lnTo>
                      <a:pt x="127" y="68"/>
                    </a:lnTo>
                    <a:lnTo>
                      <a:pt x="150" y="59"/>
                    </a:lnTo>
                    <a:lnTo>
                      <a:pt x="172" y="52"/>
                    </a:lnTo>
                    <a:lnTo>
                      <a:pt x="194" y="46"/>
                    </a:lnTo>
                    <a:lnTo>
                      <a:pt x="216" y="42"/>
                    </a:lnTo>
                    <a:lnTo>
                      <a:pt x="240" y="39"/>
                    </a:lnTo>
                    <a:lnTo>
                      <a:pt x="263" y="38"/>
                    </a:lnTo>
                    <a:lnTo>
                      <a:pt x="286" y="38"/>
                    </a:lnTo>
                    <a:lnTo>
                      <a:pt x="309" y="42"/>
                    </a:lnTo>
                    <a:lnTo>
                      <a:pt x="332" y="46"/>
                    </a:lnTo>
                    <a:lnTo>
                      <a:pt x="354" y="51"/>
                    </a:lnTo>
                    <a:lnTo>
                      <a:pt x="377" y="60"/>
                    </a:lnTo>
                    <a:lnTo>
                      <a:pt x="376" y="60"/>
                    </a:lnTo>
                    <a:lnTo>
                      <a:pt x="375" y="60"/>
                    </a:lnTo>
                    <a:lnTo>
                      <a:pt x="373" y="60"/>
                    </a:lnTo>
                    <a:lnTo>
                      <a:pt x="372" y="60"/>
                    </a:lnTo>
                    <a:lnTo>
                      <a:pt x="376" y="61"/>
                    </a:lnTo>
                    <a:lnTo>
                      <a:pt x="380" y="61"/>
                    </a:lnTo>
                    <a:lnTo>
                      <a:pt x="383" y="60"/>
                    </a:lnTo>
                    <a:lnTo>
                      <a:pt x="386" y="58"/>
                    </a:lnTo>
                    <a:lnTo>
                      <a:pt x="389" y="56"/>
                    </a:lnTo>
                    <a:lnTo>
                      <a:pt x="393" y="53"/>
                    </a:lnTo>
                    <a:lnTo>
                      <a:pt x="395" y="50"/>
                    </a:lnTo>
                    <a:lnTo>
                      <a:pt x="396" y="47"/>
                    </a:lnTo>
                    <a:lnTo>
                      <a:pt x="397" y="43"/>
                    </a:lnTo>
                    <a:lnTo>
                      <a:pt x="397" y="39"/>
                    </a:lnTo>
                    <a:lnTo>
                      <a:pt x="396" y="35"/>
                    </a:lnTo>
                    <a:lnTo>
                      <a:pt x="395" y="32"/>
                    </a:lnTo>
                    <a:lnTo>
                      <a:pt x="393" y="29"/>
                    </a:lnTo>
                    <a:lnTo>
                      <a:pt x="389" y="27"/>
                    </a:lnTo>
                    <a:lnTo>
                      <a:pt x="386" y="25"/>
                    </a:lnTo>
                    <a:lnTo>
                      <a:pt x="383" y="22"/>
                    </a:lnTo>
                    <a:lnTo>
                      <a:pt x="360" y="14"/>
                    </a:lnTo>
                    <a:lnTo>
                      <a:pt x="334" y="8"/>
                    </a:lnTo>
                    <a:lnTo>
                      <a:pt x="310" y="3"/>
                    </a:lnTo>
                    <a:lnTo>
                      <a:pt x="285" y="0"/>
                    </a:lnTo>
                    <a:lnTo>
                      <a:pt x="260" y="0"/>
                    </a:lnTo>
                    <a:lnTo>
                      <a:pt x="234" y="1"/>
                    </a:lnTo>
                    <a:lnTo>
                      <a:pt x="210" y="4"/>
                    </a:lnTo>
                    <a:lnTo>
                      <a:pt x="185" y="9"/>
                    </a:lnTo>
                    <a:lnTo>
                      <a:pt x="160" y="15"/>
                    </a:lnTo>
                    <a:lnTo>
                      <a:pt x="137" y="24"/>
                    </a:lnTo>
                    <a:lnTo>
                      <a:pt x="113" y="33"/>
                    </a:lnTo>
                    <a:lnTo>
                      <a:pt x="90" y="45"/>
                    </a:lnTo>
                    <a:lnTo>
                      <a:pt x="68" y="56"/>
                    </a:lnTo>
                    <a:lnTo>
                      <a:pt x="47" y="70"/>
                    </a:lnTo>
                    <a:lnTo>
                      <a:pt x="26" y="86"/>
                    </a:lnTo>
                    <a:lnTo>
                      <a:pt x="7" y="102"/>
                    </a:lnTo>
                    <a:lnTo>
                      <a:pt x="5" y="105"/>
                    </a:lnTo>
                    <a:lnTo>
                      <a:pt x="3" y="108"/>
                    </a:lnTo>
                    <a:lnTo>
                      <a:pt x="1" y="112"/>
                    </a:lnTo>
                    <a:lnTo>
                      <a:pt x="1" y="116"/>
                    </a:lnTo>
                    <a:lnTo>
                      <a:pt x="0" y="119"/>
                    </a:lnTo>
                    <a:lnTo>
                      <a:pt x="1" y="123"/>
                    </a:lnTo>
                    <a:lnTo>
                      <a:pt x="2" y="127"/>
                    </a:lnTo>
                    <a:lnTo>
                      <a:pt x="4" y="130"/>
                    </a:lnTo>
                    <a:lnTo>
                      <a:pt x="7" y="132"/>
                    </a:lnTo>
                    <a:lnTo>
                      <a:pt x="11" y="134"/>
                    </a:lnTo>
                    <a:lnTo>
                      <a:pt x="14" y="135"/>
                    </a:lnTo>
                    <a:lnTo>
                      <a:pt x="17" y="136"/>
                    </a:lnTo>
                    <a:lnTo>
                      <a:pt x="21" y="136"/>
                    </a:lnTo>
                    <a:lnTo>
                      <a:pt x="24" y="136"/>
                    </a:lnTo>
                    <a:lnTo>
                      <a:pt x="28" y="135"/>
                    </a:lnTo>
                    <a:lnTo>
                      <a:pt x="31" y="133"/>
                    </a:lnTo>
                    <a:close/>
                  </a:path>
                </a:pathLst>
              </a:custGeom>
              <a:solidFill>
                <a:srgbClr val="F78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3385" name="Freeform 218"/>
              <p:cNvSpPr>
                <a:spLocks/>
              </p:cNvSpPr>
              <p:nvPr/>
            </p:nvSpPr>
            <p:spPr bwMode="auto">
              <a:xfrm>
                <a:off x="4550" y="3481"/>
                <a:ext cx="33" cy="24"/>
              </a:xfrm>
              <a:custGeom>
                <a:avLst/>
                <a:gdLst>
                  <a:gd name="T0" fmla="*/ 0 w 491"/>
                  <a:gd name="T1" fmla="*/ 0 h 357"/>
                  <a:gd name="T2" fmla="*/ 0 w 491"/>
                  <a:gd name="T3" fmla="*/ 0 h 357"/>
                  <a:gd name="T4" fmla="*/ 0 w 491"/>
                  <a:gd name="T5" fmla="*/ 0 h 357"/>
                  <a:gd name="T6" fmla="*/ 0 w 491"/>
                  <a:gd name="T7" fmla="*/ 0 h 357"/>
                  <a:gd name="T8" fmla="*/ 0 w 491"/>
                  <a:gd name="T9" fmla="*/ 0 h 357"/>
                  <a:gd name="T10" fmla="*/ 0 w 491"/>
                  <a:gd name="T11" fmla="*/ 0 h 357"/>
                  <a:gd name="T12" fmla="*/ 0 w 491"/>
                  <a:gd name="T13" fmla="*/ 0 h 357"/>
                  <a:gd name="T14" fmla="*/ 0 w 491"/>
                  <a:gd name="T15" fmla="*/ 0 h 357"/>
                  <a:gd name="T16" fmla="*/ 0 w 491"/>
                  <a:gd name="T17" fmla="*/ 0 h 357"/>
                  <a:gd name="T18" fmla="*/ 0 w 491"/>
                  <a:gd name="T19" fmla="*/ 0 h 357"/>
                  <a:gd name="T20" fmla="*/ 0 w 491"/>
                  <a:gd name="T21" fmla="*/ 0 h 357"/>
                  <a:gd name="T22" fmla="*/ 0 w 491"/>
                  <a:gd name="T23" fmla="*/ 0 h 357"/>
                  <a:gd name="T24" fmla="*/ 0 w 491"/>
                  <a:gd name="T25" fmla="*/ 0 h 357"/>
                  <a:gd name="T26" fmla="*/ 0 w 491"/>
                  <a:gd name="T27" fmla="*/ 0 h 357"/>
                  <a:gd name="T28" fmla="*/ 0 w 491"/>
                  <a:gd name="T29" fmla="*/ 0 h 357"/>
                  <a:gd name="T30" fmla="*/ 0 w 491"/>
                  <a:gd name="T31" fmla="*/ 0 h 357"/>
                  <a:gd name="T32" fmla="*/ 0 w 491"/>
                  <a:gd name="T33" fmla="*/ 0 h 357"/>
                  <a:gd name="T34" fmla="*/ 0 w 491"/>
                  <a:gd name="T35" fmla="*/ 0 h 357"/>
                  <a:gd name="T36" fmla="*/ 0 w 491"/>
                  <a:gd name="T37" fmla="*/ 0 h 357"/>
                  <a:gd name="T38" fmla="*/ 0 w 491"/>
                  <a:gd name="T39" fmla="*/ 0 h 357"/>
                  <a:gd name="T40" fmla="*/ 0 w 491"/>
                  <a:gd name="T41" fmla="*/ 0 h 357"/>
                  <a:gd name="T42" fmla="*/ 0 w 491"/>
                  <a:gd name="T43" fmla="*/ 0 h 357"/>
                  <a:gd name="T44" fmla="*/ 0 w 491"/>
                  <a:gd name="T45" fmla="*/ 0 h 357"/>
                  <a:gd name="T46" fmla="*/ 0 w 491"/>
                  <a:gd name="T47" fmla="*/ 0 h 357"/>
                  <a:gd name="T48" fmla="*/ 0 w 491"/>
                  <a:gd name="T49" fmla="*/ 0 h 357"/>
                  <a:gd name="T50" fmla="*/ 0 w 491"/>
                  <a:gd name="T51" fmla="*/ 0 h 357"/>
                  <a:gd name="T52" fmla="*/ 0 w 491"/>
                  <a:gd name="T53" fmla="*/ 0 h 357"/>
                  <a:gd name="T54" fmla="*/ 0 w 491"/>
                  <a:gd name="T55" fmla="*/ 0 h 357"/>
                  <a:gd name="T56" fmla="*/ 0 w 491"/>
                  <a:gd name="T57" fmla="*/ 0 h 357"/>
                  <a:gd name="T58" fmla="*/ 0 w 491"/>
                  <a:gd name="T59" fmla="*/ 0 h 357"/>
                  <a:gd name="T60" fmla="*/ 0 w 491"/>
                  <a:gd name="T61" fmla="*/ 0 h 357"/>
                  <a:gd name="T62" fmla="*/ 0 w 491"/>
                  <a:gd name="T63" fmla="*/ 0 h 357"/>
                  <a:gd name="T64" fmla="*/ 0 w 491"/>
                  <a:gd name="T65" fmla="*/ 0 h 357"/>
                  <a:gd name="T66" fmla="*/ 0 w 491"/>
                  <a:gd name="T67" fmla="*/ 0 h 357"/>
                  <a:gd name="T68" fmla="*/ 0 w 491"/>
                  <a:gd name="T69" fmla="*/ 0 h 357"/>
                  <a:gd name="T70" fmla="*/ 0 w 491"/>
                  <a:gd name="T71" fmla="*/ 0 h 357"/>
                  <a:gd name="T72" fmla="*/ 0 w 491"/>
                  <a:gd name="T73" fmla="*/ 0 h 357"/>
                  <a:gd name="T74" fmla="*/ 0 w 491"/>
                  <a:gd name="T75" fmla="*/ 0 h 357"/>
                  <a:gd name="T76" fmla="*/ 0 w 491"/>
                  <a:gd name="T77" fmla="*/ 0 h 357"/>
                  <a:gd name="T78" fmla="*/ 0 w 491"/>
                  <a:gd name="T79" fmla="*/ 0 h 357"/>
                  <a:gd name="T80" fmla="*/ 0 w 491"/>
                  <a:gd name="T81" fmla="*/ 0 h 357"/>
                  <a:gd name="T82" fmla="*/ 0 w 491"/>
                  <a:gd name="T83" fmla="*/ 0 h 357"/>
                  <a:gd name="T84" fmla="*/ 0 w 491"/>
                  <a:gd name="T85" fmla="*/ 0 h 357"/>
                  <a:gd name="T86" fmla="*/ 0 w 491"/>
                  <a:gd name="T87" fmla="*/ 0 h 357"/>
                  <a:gd name="T88" fmla="*/ 0 w 491"/>
                  <a:gd name="T89" fmla="*/ 0 h 357"/>
                  <a:gd name="T90" fmla="*/ 0 w 491"/>
                  <a:gd name="T91" fmla="*/ 0 h 357"/>
                  <a:gd name="T92" fmla="*/ 0 w 491"/>
                  <a:gd name="T93" fmla="*/ 0 h 357"/>
                  <a:gd name="T94" fmla="*/ 0 w 491"/>
                  <a:gd name="T95" fmla="*/ 0 h 357"/>
                  <a:gd name="T96" fmla="*/ 0 w 491"/>
                  <a:gd name="T97" fmla="*/ 0 h 357"/>
                  <a:gd name="T98" fmla="*/ 0 w 491"/>
                  <a:gd name="T99" fmla="*/ 0 h 357"/>
                  <a:gd name="T100" fmla="*/ 0 w 491"/>
                  <a:gd name="T101" fmla="*/ 0 h 357"/>
                  <a:gd name="T102" fmla="*/ 0 w 491"/>
                  <a:gd name="T103" fmla="*/ 0 h 357"/>
                  <a:gd name="T104" fmla="*/ 0 w 491"/>
                  <a:gd name="T105" fmla="*/ 0 h 357"/>
                  <a:gd name="T106" fmla="*/ 0 w 491"/>
                  <a:gd name="T107" fmla="*/ 0 h 357"/>
                  <a:gd name="T108" fmla="*/ 0 w 491"/>
                  <a:gd name="T109" fmla="*/ 0 h 357"/>
                  <a:gd name="T110" fmla="*/ 0 w 491"/>
                  <a:gd name="T111" fmla="*/ 0 h 357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491"/>
                  <a:gd name="T169" fmla="*/ 0 h 357"/>
                  <a:gd name="T170" fmla="*/ 491 w 491"/>
                  <a:gd name="T171" fmla="*/ 357 h 357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491" h="357">
                    <a:moveTo>
                      <a:pt x="479" y="22"/>
                    </a:moveTo>
                    <a:lnTo>
                      <a:pt x="457" y="15"/>
                    </a:lnTo>
                    <a:lnTo>
                      <a:pt x="437" y="9"/>
                    </a:lnTo>
                    <a:lnTo>
                      <a:pt x="416" y="4"/>
                    </a:lnTo>
                    <a:lnTo>
                      <a:pt x="396" y="1"/>
                    </a:lnTo>
                    <a:lnTo>
                      <a:pt x="375" y="0"/>
                    </a:lnTo>
                    <a:lnTo>
                      <a:pt x="354" y="0"/>
                    </a:lnTo>
                    <a:lnTo>
                      <a:pt x="334" y="1"/>
                    </a:lnTo>
                    <a:lnTo>
                      <a:pt x="314" y="4"/>
                    </a:lnTo>
                    <a:lnTo>
                      <a:pt x="294" y="9"/>
                    </a:lnTo>
                    <a:lnTo>
                      <a:pt x="274" y="14"/>
                    </a:lnTo>
                    <a:lnTo>
                      <a:pt x="255" y="20"/>
                    </a:lnTo>
                    <a:lnTo>
                      <a:pt x="236" y="29"/>
                    </a:lnTo>
                    <a:lnTo>
                      <a:pt x="218" y="37"/>
                    </a:lnTo>
                    <a:lnTo>
                      <a:pt x="200" y="47"/>
                    </a:lnTo>
                    <a:lnTo>
                      <a:pt x="183" y="59"/>
                    </a:lnTo>
                    <a:lnTo>
                      <a:pt x="166" y="70"/>
                    </a:lnTo>
                    <a:lnTo>
                      <a:pt x="149" y="83"/>
                    </a:lnTo>
                    <a:lnTo>
                      <a:pt x="133" y="97"/>
                    </a:lnTo>
                    <a:lnTo>
                      <a:pt x="118" y="111"/>
                    </a:lnTo>
                    <a:lnTo>
                      <a:pt x="103" y="127"/>
                    </a:lnTo>
                    <a:lnTo>
                      <a:pt x="90" y="142"/>
                    </a:lnTo>
                    <a:lnTo>
                      <a:pt x="76" y="158"/>
                    </a:lnTo>
                    <a:lnTo>
                      <a:pt x="65" y="176"/>
                    </a:lnTo>
                    <a:lnTo>
                      <a:pt x="54" y="193"/>
                    </a:lnTo>
                    <a:lnTo>
                      <a:pt x="44" y="213"/>
                    </a:lnTo>
                    <a:lnTo>
                      <a:pt x="34" y="231"/>
                    </a:lnTo>
                    <a:lnTo>
                      <a:pt x="25" y="250"/>
                    </a:lnTo>
                    <a:lnTo>
                      <a:pt x="18" y="270"/>
                    </a:lnTo>
                    <a:lnTo>
                      <a:pt x="13" y="289"/>
                    </a:lnTo>
                    <a:lnTo>
                      <a:pt x="7" y="309"/>
                    </a:lnTo>
                    <a:lnTo>
                      <a:pt x="3" y="329"/>
                    </a:lnTo>
                    <a:lnTo>
                      <a:pt x="0" y="349"/>
                    </a:lnTo>
                    <a:lnTo>
                      <a:pt x="3" y="348"/>
                    </a:lnTo>
                    <a:lnTo>
                      <a:pt x="5" y="347"/>
                    </a:lnTo>
                    <a:lnTo>
                      <a:pt x="7" y="346"/>
                    </a:lnTo>
                    <a:lnTo>
                      <a:pt x="10" y="345"/>
                    </a:lnTo>
                    <a:lnTo>
                      <a:pt x="12" y="344"/>
                    </a:lnTo>
                    <a:lnTo>
                      <a:pt x="14" y="343"/>
                    </a:lnTo>
                    <a:lnTo>
                      <a:pt x="16" y="342"/>
                    </a:lnTo>
                    <a:lnTo>
                      <a:pt x="19" y="341"/>
                    </a:lnTo>
                    <a:lnTo>
                      <a:pt x="19" y="345"/>
                    </a:lnTo>
                    <a:lnTo>
                      <a:pt x="21" y="348"/>
                    </a:lnTo>
                    <a:lnTo>
                      <a:pt x="23" y="351"/>
                    </a:lnTo>
                    <a:lnTo>
                      <a:pt x="27" y="353"/>
                    </a:lnTo>
                    <a:lnTo>
                      <a:pt x="30" y="355"/>
                    </a:lnTo>
                    <a:lnTo>
                      <a:pt x="33" y="356"/>
                    </a:lnTo>
                    <a:lnTo>
                      <a:pt x="37" y="356"/>
                    </a:lnTo>
                    <a:lnTo>
                      <a:pt x="40" y="356"/>
                    </a:lnTo>
                    <a:lnTo>
                      <a:pt x="45" y="355"/>
                    </a:lnTo>
                    <a:lnTo>
                      <a:pt x="48" y="353"/>
                    </a:lnTo>
                    <a:lnTo>
                      <a:pt x="50" y="351"/>
                    </a:lnTo>
                    <a:lnTo>
                      <a:pt x="52" y="347"/>
                    </a:lnTo>
                    <a:lnTo>
                      <a:pt x="54" y="344"/>
                    </a:lnTo>
                    <a:lnTo>
                      <a:pt x="55" y="341"/>
                    </a:lnTo>
                    <a:lnTo>
                      <a:pt x="56" y="337"/>
                    </a:lnTo>
                    <a:lnTo>
                      <a:pt x="55" y="334"/>
                    </a:lnTo>
                    <a:lnTo>
                      <a:pt x="53" y="336"/>
                    </a:lnTo>
                    <a:lnTo>
                      <a:pt x="51" y="339"/>
                    </a:lnTo>
                    <a:lnTo>
                      <a:pt x="49" y="342"/>
                    </a:lnTo>
                    <a:lnTo>
                      <a:pt x="47" y="345"/>
                    </a:lnTo>
                    <a:lnTo>
                      <a:pt x="45" y="348"/>
                    </a:lnTo>
                    <a:lnTo>
                      <a:pt x="42" y="351"/>
                    </a:lnTo>
                    <a:lnTo>
                      <a:pt x="39" y="354"/>
                    </a:lnTo>
                    <a:lnTo>
                      <a:pt x="37" y="357"/>
                    </a:lnTo>
                    <a:lnTo>
                      <a:pt x="39" y="338"/>
                    </a:lnTo>
                    <a:lnTo>
                      <a:pt x="44" y="319"/>
                    </a:lnTo>
                    <a:lnTo>
                      <a:pt x="48" y="301"/>
                    </a:lnTo>
                    <a:lnTo>
                      <a:pt x="53" y="283"/>
                    </a:lnTo>
                    <a:lnTo>
                      <a:pt x="59" y="266"/>
                    </a:lnTo>
                    <a:lnTo>
                      <a:pt x="67" y="249"/>
                    </a:lnTo>
                    <a:lnTo>
                      <a:pt x="75" y="232"/>
                    </a:lnTo>
                    <a:lnTo>
                      <a:pt x="85" y="216"/>
                    </a:lnTo>
                    <a:lnTo>
                      <a:pt x="94" y="200"/>
                    </a:lnTo>
                    <a:lnTo>
                      <a:pt x="105" y="185"/>
                    </a:lnTo>
                    <a:lnTo>
                      <a:pt x="117" y="169"/>
                    </a:lnTo>
                    <a:lnTo>
                      <a:pt x="129" y="155"/>
                    </a:lnTo>
                    <a:lnTo>
                      <a:pt x="142" y="141"/>
                    </a:lnTo>
                    <a:lnTo>
                      <a:pt x="156" y="128"/>
                    </a:lnTo>
                    <a:lnTo>
                      <a:pt x="170" y="114"/>
                    </a:lnTo>
                    <a:lnTo>
                      <a:pt x="185" y="101"/>
                    </a:lnTo>
                    <a:lnTo>
                      <a:pt x="200" y="90"/>
                    </a:lnTo>
                    <a:lnTo>
                      <a:pt x="215" y="80"/>
                    </a:lnTo>
                    <a:lnTo>
                      <a:pt x="231" y="70"/>
                    </a:lnTo>
                    <a:lnTo>
                      <a:pt x="248" y="62"/>
                    </a:lnTo>
                    <a:lnTo>
                      <a:pt x="265" y="54"/>
                    </a:lnTo>
                    <a:lnTo>
                      <a:pt x="283" y="49"/>
                    </a:lnTo>
                    <a:lnTo>
                      <a:pt x="301" y="44"/>
                    </a:lnTo>
                    <a:lnTo>
                      <a:pt x="319" y="41"/>
                    </a:lnTo>
                    <a:lnTo>
                      <a:pt x="337" y="38"/>
                    </a:lnTo>
                    <a:lnTo>
                      <a:pt x="357" y="37"/>
                    </a:lnTo>
                    <a:lnTo>
                      <a:pt x="375" y="37"/>
                    </a:lnTo>
                    <a:lnTo>
                      <a:pt x="394" y="38"/>
                    </a:lnTo>
                    <a:lnTo>
                      <a:pt x="412" y="42"/>
                    </a:lnTo>
                    <a:lnTo>
                      <a:pt x="431" y="46"/>
                    </a:lnTo>
                    <a:lnTo>
                      <a:pt x="449" y="52"/>
                    </a:lnTo>
                    <a:lnTo>
                      <a:pt x="466" y="59"/>
                    </a:lnTo>
                    <a:lnTo>
                      <a:pt x="470" y="60"/>
                    </a:lnTo>
                    <a:lnTo>
                      <a:pt x="473" y="60"/>
                    </a:lnTo>
                    <a:lnTo>
                      <a:pt x="477" y="60"/>
                    </a:lnTo>
                    <a:lnTo>
                      <a:pt x="481" y="59"/>
                    </a:lnTo>
                    <a:lnTo>
                      <a:pt x="484" y="56"/>
                    </a:lnTo>
                    <a:lnTo>
                      <a:pt x="486" y="53"/>
                    </a:lnTo>
                    <a:lnTo>
                      <a:pt x="488" y="51"/>
                    </a:lnTo>
                    <a:lnTo>
                      <a:pt x="490" y="47"/>
                    </a:lnTo>
                    <a:lnTo>
                      <a:pt x="491" y="44"/>
                    </a:lnTo>
                    <a:lnTo>
                      <a:pt x="491" y="39"/>
                    </a:lnTo>
                    <a:lnTo>
                      <a:pt x="490" y="36"/>
                    </a:lnTo>
                    <a:lnTo>
                      <a:pt x="489" y="33"/>
                    </a:lnTo>
                    <a:lnTo>
                      <a:pt x="488" y="30"/>
                    </a:lnTo>
                    <a:lnTo>
                      <a:pt x="485" y="27"/>
                    </a:lnTo>
                    <a:lnTo>
                      <a:pt x="482" y="25"/>
                    </a:lnTo>
                    <a:lnTo>
                      <a:pt x="479" y="22"/>
                    </a:ln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3386" name="Freeform 219"/>
              <p:cNvSpPr>
                <a:spLocks/>
              </p:cNvSpPr>
              <p:nvPr/>
            </p:nvSpPr>
            <p:spPr bwMode="auto">
              <a:xfrm>
                <a:off x="4685" y="3453"/>
                <a:ext cx="33" cy="13"/>
              </a:xfrm>
              <a:custGeom>
                <a:avLst/>
                <a:gdLst>
                  <a:gd name="T0" fmla="*/ 0 w 504"/>
                  <a:gd name="T1" fmla="*/ 0 h 199"/>
                  <a:gd name="T2" fmla="*/ 0 w 504"/>
                  <a:gd name="T3" fmla="*/ 0 h 199"/>
                  <a:gd name="T4" fmla="*/ 0 w 504"/>
                  <a:gd name="T5" fmla="*/ 0 h 199"/>
                  <a:gd name="T6" fmla="*/ 0 w 504"/>
                  <a:gd name="T7" fmla="*/ 0 h 199"/>
                  <a:gd name="T8" fmla="*/ 0 w 504"/>
                  <a:gd name="T9" fmla="*/ 0 h 199"/>
                  <a:gd name="T10" fmla="*/ 0 w 504"/>
                  <a:gd name="T11" fmla="*/ 0 h 199"/>
                  <a:gd name="T12" fmla="*/ 0 w 504"/>
                  <a:gd name="T13" fmla="*/ 0 h 199"/>
                  <a:gd name="T14" fmla="*/ 0 w 504"/>
                  <a:gd name="T15" fmla="*/ 0 h 199"/>
                  <a:gd name="T16" fmla="*/ 0 w 504"/>
                  <a:gd name="T17" fmla="*/ 0 h 199"/>
                  <a:gd name="T18" fmla="*/ 0 w 504"/>
                  <a:gd name="T19" fmla="*/ 0 h 199"/>
                  <a:gd name="T20" fmla="*/ 0 w 504"/>
                  <a:gd name="T21" fmla="*/ 0 h 199"/>
                  <a:gd name="T22" fmla="*/ 0 w 504"/>
                  <a:gd name="T23" fmla="*/ 0 h 199"/>
                  <a:gd name="T24" fmla="*/ 0 w 504"/>
                  <a:gd name="T25" fmla="*/ 0 h 199"/>
                  <a:gd name="T26" fmla="*/ 0 w 504"/>
                  <a:gd name="T27" fmla="*/ 0 h 199"/>
                  <a:gd name="T28" fmla="*/ 0 w 504"/>
                  <a:gd name="T29" fmla="*/ 0 h 199"/>
                  <a:gd name="T30" fmla="*/ 0 w 504"/>
                  <a:gd name="T31" fmla="*/ 0 h 199"/>
                  <a:gd name="T32" fmla="*/ 0 w 504"/>
                  <a:gd name="T33" fmla="*/ 0 h 199"/>
                  <a:gd name="T34" fmla="*/ 0 w 504"/>
                  <a:gd name="T35" fmla="*/ 0 h 199"/>
                  <a:gd name="T36" fmla="*/ 0 w 504"/>
                  <a:gd name="T37" fmla="*/ 0 h 199"/>
                  <a:gd name="T38" fmla="*/ 0 w 504"/>
                  <a:gd name="T39" fmla="*/ 0 h 199"/>
                  <a:gd name="T40" fmla="*/ 0 w 504"/>
                  <a:gd name="T41" fmla="*/ 0 h 199"/>
                  <a:gd name="T42" fmla="*/ 0 w 504"/>
                  <a:gd name="T43" fmla="*/ 0 h 199"/>
                  <a:gd name="T44" fmla="*/ 0 w 504"/>
                  <a:gd name="T45" fmla="*/ 0 h 199"/>
                  <a:gd name="T46" fmla="*/ 0 w 504"/>
                  <a:gd name="T47" fmla="*/ 0 h 199"/>
                  <a:gd name="T48" fmla="*/ 0 w 504"/>
                  <a:gd name="T49" fmla="*/ 0 h 199"/>
                  <a:gd name="T50" fmla="*/ 0 w 504"/>
                  <a:gd name="T51" fmla="*/ 0 h 199"/>
                  <a:gd name="T52" fmla="*/ 0 w 504"/>
                  <a:gd name="T53" fmla="*/ 0 h 199"/>
                  <a:gd name="T54" fmla="*/ 0 w 504"/>
                  <a:gd name="T55" fmla="*/ 0 h 199"/>
                  <a:gd name="T56" fmla="*/ 0 w 504"/>
                  <a:gd name="T57" fmla="*/ 0 h 199"/>
                  <a:gd name="T58" fmla="*/ 0 w 504"/>
                  <a:gd name="T59" fmla="*/ 0 h 199"/>
                  <a:gd name="T60" fmla="*/ 0 w 504"/>
                  <a:gd name="T61" fmla="*/ 0 h 199"/>
                  <a:gd name="T62" fmla="*/ 0 w 504"/>
                  <a:gd name="T63" fmla="*/ 0 h 199"/>
                  <a:gd name="T64" fmla="*/ 0 w 504"/>
                  <a:gd name="T65" fmla="*/ 0 h 199"/>
                  <a:gd name="T66" fmla="*/ 0 w 504"/>
                  <a:gd name="T67" fmla="*/ 0 h 199"/>
                  <a:gd name="T68" fmla="*/ 0 w 504"/>
                  <a:gd name="T69" fmla="*/ 0 h 199"/>
                  <a:gd name="T70" fmla="*/ 0 w 504"/>
                  <a:gd name="T71" fmla="*/ 0 h 199"/>
                  <a:gd name="T72" fmla="*/ 0 w 504"/>
                  <a:gd name="T73" fmla="*/ 0 h 199"/>
                  <a:gd name="T74" fmla="*/ 0 w 504"/>
                  <a:gd name="T75" fmla="*/ 0 h 199"/>
                  <a:gd name="T76" fmla="*/ 0 w 504"/>
                  <a:gd name="T77" fmla="*/ 0 h 199"/>
                  <a:gd name="T78" fmla="*/ 0 w 504"/>
                  <a:gd name="T79" fmla="*/ 0 h 199"/>
                  <a:gd name="T80" fmla="*/ 0 w 504"/>
                  <a:gd name="T81" fmla="*/ 0 h 199"/>
                  <a:gd name="T82" fmla="*/ 0 w 504"/>
                  <a:gd name="T83" fmla="*/ 0 h 199"/>
                  <a:gd name="T84" fmla="*/ 0 w 504"/>
                  <a:gd name="T85" fmla="*/ 0 h 199"/>
                  <a:gd name="T86" fmla="*/ 0 w 504"/>
                  <a:gd name="T87" fmla="*/ 0 h 199"/>
                  <a:gd name="T88" fmla="*/ 0 w 504"/>
                  <a:gd name="T89" fmla="*/ 0 h 199"/>
                  <a:gd name="T90" fmla="*/ 0 w 504"/>
                  <a:gd name="T91" fmla="*/ 0 h 199"/>
                  <a:gd name="T92" fmla="*/ 0 w 504"/>
                  <a:gd name="T93" fmla="*/ 0 h 199"/>
                  <a:gd name="T94" fmla="*/ 0 w 504"/>
                  <a:gd name="T95" fmla="*/ 0 h 199"/>
                  <a:gd name="T96" fmla="*/ 0 w 504"/>
                  <a:gd name="T97" fmla="*/ 0 h 199"/>
                  <a:gd name="T98" fmla="*/ 0 w 504"/>
                  <a:gd name="T99" fmla="*/ 0 h 199"/>
                  <a:gd name="T100" fmla="*/ 0 w 504"/>
                  <a:gd name="T101" fmla="*/ 0 h 199"/>
                  <a:gd name="T102" fmla="*/ 0 w 504"/>
                  <a:gd name="T103" fmla="*/ 0 h 199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504"/>
                  <a:gd name="T157" fmla="*/ 0 h 199"/>
                  <a:gd name="T158" fmla="*/ 504 w 504"/>
                  <a:gd name="T159" fmla="*/ 199 h 199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504" h="199">
                    <a:moveTo>
                      <a:pt x="36" y="149"/>
                    </a:moveTo>
                    <a:lnTo>
                      <a:pt x="45" y="132"/>
                    </a:lnTo>
                    <a:lnTo>
                      <a:pt x="57" y="116"/>
                    </a:lnTo>
                    <a:lnTo>
                      <a:pt x="69" y="103"/>
                    </a:lnTo>
                    <a:lnTo>
                      <a:pt x="83" y="91"/>
                    </a:lnTo>
                    <a:lnTo>
                      <a:pt x="98" y="80"/>
                    </a:lnTo>
                    <a:lnTo>
                      <a:pt x="114" y="71"/>
                    </a:lnTo>
                    <a:lnTo>
                      <a:pt x="130" y="63"/>
                    </a:lnTo>
                    <a:lnTo>
                      <a:pt x="148" y="57"/>
                    </a:lnTo>
                    <a:lnTo>
                      <a:pt x="166" y="52"/>
                    </a:lnTo>
                    <a:lnTo>
                      <a:pt x="184" y="47"/>
                    </a:lnTo>
                    <a:lnTo>
                      <a:pt x="203" y="44"/>
                    </a:lnTo>
                    <a:lnTo>
                      <a:pt x="222" y="43"/>
                    </a:lnTo>
                    <a:lnTo>
                      <a:pt x="241" y="42"/>
                    </a:lnTo>
                    <a:lnTo>
                      <a:pt x="260" y="41"/>
                    </a:lnTo>
                    <a:lnTo>
                      <a:pt x="278" y="42"/>
                    </a:lnTo>
                    <a:lnTo>
                      <a:pt x="296" y="43"/>
                    </a:lnTo>
                    <a:lnTo>
                      <a:pt x="311" y="45"/>
                    </a:lnTo>
                    <a:lnTo>
                      <a:pt x="326" y="48"/>
                    </a:lnTo>
                    <a:lnTo>
                      <a:pt x="340" y="53"/>
                    </a:lnTo>
                    <a:lnTo>
                      <a:pt x="353" y="58"/>
                    </a:lnTo>
                    <a:lnTo>
                      <a:pt x="365" y="64"/>
                    </a:lnTo>
                    <a:lnTo>
                      <a:pt x="377" y="73"/>
                    </a:lnTo>
                    <a:lnTo>
                      <a:pt x="389" y="80"/>
                    </a:lnTo>
                    <a:lnTo>
                      <a:pt x="400" y="90"/>
                    </a:lnTo>
                    <a:lnTo>
                      <a:pt x="410" y="100"/>
                    </a:lnTo>
                    <a:lnTo>
                      <a:pt x="421" y="111"/>
                    </a:lnTo>
                    <a:lnTo>
                      <a:pt x="429" y="122"/>
                    </a:lnTo>
                    <a:lnTo>
                      <a:pt x="439" y="133"/>
                    </a:lnTo>
                    <a:lnTo>
                      <a:pt x="446" y="146"/>
                    </a:lnTo>
                    <a:lnTo>
                      <a:pt x="455" y="159"/>
                    </a:lnTo>
                    <a:lnTo>
                      <a:pt x="461" y="172"/>
                    </a:lnTo>
                    <a:lnTo>
                      <a:pt x="467" y="184"/>
                    </a:lnTo>
                    <a:lnTo>
                      <a:pt x="469" y="189"/>
                    </a:lnTo>
                    <a:lnTo>
                      <a:pt x="471" y="192"/>
                    </a:lnTo>
                    <a:lnTo>
                      <a:pt x="474" y="194"/>
                    </a:lnTo>
                    <a:lnTo>
                      <a:pt x="476" y="196"/>
                    </a:lnTo>
                    <a:lnTo>
                      <a:pt x="479" y="197"/>
                    </a:lnTo>
                    <a:lnTo>
                      <a:pt x="483" y="198"/>
                    </a:lnTo>
                    <a:lnTo>
                      <a:pt x="486" y="199"/>
                    </a:lnTo>
                    <a:lnTo>
                      <a:pt x="491" y="198"/>
                    </a:lnTo>
                    <a:lnTo>
                      <a:pt x="494" y="197"/>
                    </a:lnTo>
                    <a:lnTo>
                      <a:pt x="497" y="195"/>
                    </a:lnTo>
                    <a:lnTo>
                      <a:pt x="500" y="192"/>
                    </a:lnTo>
                    <a:lnTo>
                      <a:pt x="502" y="189"/>
                    </a:lnTo>
                    <a:lnTo>
                      <a:pt x="503" y="185"/>
                    </a:lnTo>
                    <a:lnTo>
                      <a:pt x="504" y="182"/>
                    </a:lnTo>
                    <a:lnTo>
                      <a:pt x="504" y="178"/>
                    </a:lnTo>
                    <a:lnTo>
                      <a:pt x="504" y="175"/>
                    </a:lnTo>
                    <a:lnTo>
                      <a:pt x="497" y="155"/>
                    </a:lnTo>
                    <a:lnTo>
                      <a:pt x="489" y="137"/>
                    </a:lnTo>
                    <a:lnTo>
                      <a:pt x="478" y="120"/>
                    </a:lnTo>
                    <a:lnTo>
                      <a:pt x="466" y="104"/>
                    </a:lnTo>
                    <a:lnTo>
                      <a:pt x="452" y="89"/>
                    </a:lnTo>
                    <a:lnTo>
                      <a:pt x="439" y="75"/>
                    </a:lnTo>
                    <a:lnTo>
                      <a:pt x="423" y="62"/>
                    </a:lnTo>
                    <a:lnTo>
                      <a:pt x="407" y="51"/>
                    </a:lnTo>
                    <a:lnTo>
                      <a:pt x="395" y="42"/>
                    </a:lnTo>
                    <a:lnTo>
                      <a:pt x="382" y="35"/>
                    </a:lnTo>
                    <a:lnTo>
                      <a:pt x="370" y="27"/>
                    </a:lnTo>
                    <a:lnTo>
                      <a:pt x="357" y="22"/>
                    </a:lnTo>
                    <a:lnTo>
                      <a:pt x="343" y="17"/>
                    </a:lnTo>
                    <a:lnTo>
                      <a:pt x="329" y="12"/>
                    </a:lnTo>
                    <a:lnTo>
                      <a:pt x="316" y="8"/>
                    </a:lnTo>
                    <a:lnTo>
                      <a:pt x="302" y="5"/>
                    </a:lnTo>
                    <a:lnTo>
                      <a:pt x="287" y="3"/>
                    </a:lnTo>
                    <a:lnTo>
                      <a:pt x="273" y="1"/>
                    </a:lnTo>
                    <a:lnTo>
                      <a:pt x="258" y="0"/>
                    </a:lnTo>
                    <a:lnTo>
                      <a:pt x="243" y="0"/>
                    </a:lnTo>
                    <a:lnTo>
                      <a:pt x="230" y="0"/>
                    </a:lnTo>
                    <a:lnTo>
                      <a:pt x="215" y="1"/>
                    </a:lnTo>
                    <a:lnTo>
                      <a:pt x="200" y="3"/>
                    </a:lnTo>
                    <a:lnTo>
                      <a:pt x="186" y="5"/>
                    </a:lnTo>
                    <a:lnTo>
                      <a:pt x="172" y="8"/>
                    </a:lnTo>
                    <a:lnTo>
                      <a:pt x="157" y="11"/>
                    </a:lnTo>
                    <a:lnTo>
                      <a:pt x="144" y="16"/>
                    </a:lnTo>
                    <a:lnTo>
                      <a:pt x="131" y="21"/>
                    </a:lnTo>
                    <a:lnTo>
                      <a:pt x="117" y="27"/>
                    </a:lnTo>
                    <a:lnTo>
                      <a:pt x="104" y="34"/>
                    </a:lnTo>
                    <a:lnTo>
                      <a:pt x="92" y="40"/>
                    </a:lnTo>
                    <a:lnTo>
                      <a:pt x="80" y="47"/>
                    </a:lnTo>
                    <a:lnTo>
                      <a:pt x="68" y="56"/>
                    </a:lnTo>
                    <a:lnTo>
                      <a:pt x="58" y="65"/>
                    </a:lnTo>
                    <a:lnTo>
                      <a:pt x="47" y="75"/>
                    </a:lnTo>
                    <a:lnTo>
                      <a:pt x="36" y="85"/>
                    </a:lnTo>
                    <a:lnTo>
                      <a:pt x="27" y="96"/>
                    </a:lnTo>
                    <a:lnTo>
                      <a:pt x="18" y="107"/>
                    </a:lnTo>
                    <a:lnTo>
                      <a:pt x="10" y="120"/>
                    </a:lnTo>
                    <a:lnTo>
                      <a:pt x="3" y="132"/>
                    </a:lnTo>
                    <a:lnTo>
                      <a:pt x="1" y="135"/>
                    </a:lnTo>
                    <a:lnTo>
                      <a:pt x="0" y="140"/>
                    </a:lnTo>
                    <a:lnTo>
                      <a:pt x="0" y="143"/>
                    </a:lnTo>
                    <a:lnTo>
                      <a:pt x="1" y="147"/>
                    </a:lnTo>
                    <a:lnTo>
                      <a:pt x="3" y="150"/>
                    </a:lnTo>
                    <a:lnTo>
                      <a:pt x="5" y="154"/>
                    </a:lnTo>
                    <a:lnTo>
                      <a:pt x="8" y="156"/>
                    </a:lnTo>
                    <a:lnTo>
                      <a:pt x="11" y="158"/>
                    </a:lnTo>
                    <a:lnTo>
                      <a:pt x="14" y="160"/>
                    </a:lnTo>
                    <a:lnTo>
                      <a:pt x="18" y="160"/>
                    </a:lnTo>
                    <a:lnTo>
                      <a:pt x="22" y="160"/>
                    </a:lnTo>
                    <a:lnTo>
                      <a:pt x="25" y="159"/>
                    </a:lnTo>
                    <a:lnTo>
                      <a:pt x="28" y="158"/>
                    </a:lnTo>
                    <a:lnTo>
                      <a:pt x="31" y="156"/>
                    </a:lnTo>
                    <a:lnTo>
                      <a:pt x="34" y="152"/>
                    </a:lnTo>
                    <a:lnTo>
                      <a:pt x="36" y="149"/>
                    </a:ln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3387" name="Freeform 220"/>
              <p:cNvSpPr>
                <a:spLocks/>
              </p:cNvSpPr>
              <p:nvPr/>
            </p:nvSpPr>
            <p:spPr bwMode="auto">
              <a:xfrm>
                <a:off x="4583" y="3883"/>
                <a:ext cx="7" cy="16"/>
              </a:xfrm>
              <a:custGeom>
                <a:avLst/>
                <a:gdLst>
                  <a:gd name="T0" fmla="*/ 0 w 106"/>
                  <a:gd name="T1" fmla="*/ 0 h 248"/>
                  <a:gd name="T2" fmla="*/ 0 w 106"/>
                  <a:gd name="T3" fmla="*/ 0 h 248"/>
                  <a:gd name="T4" fmla="*/ 0 w 106"/>
                  <a:gd name="T5" fmla="*/ 0 h 248"/>
                  <a:gd name="T6" fmla="*/ 0 w 106"/>
                  <a:gd name="T7" fmla="*/ 0 h 248"/>
                  <a:gd name="T8" fmla="*/ 0 w 106"/>
                  <a:gd name="T9" fmla="*/ 0 h 2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"/>
                  <a:gd name="T16" fmla="*/ 0 h 248"/>
                  <a:gd name="T17" fmla="*/ 106 w 106"/>
                  <a:gd name="T18" fmla="*/ 248 h 2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" h="248">
                    <a:moveTo>
                      <a:pt x="106" y="99"/>
                    </a:moveTo>
                    <a:lnTo>
                      <a:pt x="0" y="0"/>
                    </a:lnTo>
                    <a:lnTo>
                      <a:pt x="0" y="150"/>
                    </a:lnTo>
                    <a:lnTo>
                      <a:pt x="106" y="248"/>
                    </a:lnTo>
                    <a:lnTo>
                      <a:pt x="106" y="99"/>
                    </a:lnTo>
                    <a:close/>
                  </a:path>
                </a:pathLst>
              </a:custGeom>
              <a:solidFill>
                <a:srgbClr val="A0A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3388" name="Freeform 221"/>
              <p:cNvSpPr>
                <a:spLocks/>
              </p:cNvSpPr>
              <p:nvPr/>
            </p:nvSpPr>
            <p:spPr bwMode="auto">
              <a:xfrm>
                <a:off x="4583" y="3883"/>
                <a:ext cx="21" cy="6"/>
              </a:xfrm>
              <a:custGeom>
                <a:avLst/>
                <a:gdLst>
                  <a:gd name="T0" fmla="*/ 0 w 325"/>
                  <a:gd name="T1" fmla="*/ 0 h 91"/>
                  <a:gd name="T2" fmla="*/ 0 w 325"/>
                  <a:gd name="T3" fmla="*/ 0 h 91"/>
                  <a:gd name="T4" fmla="*/ 0 w 325"/>
                  <a:gd name="T5" fmla="*/ 0 h 91"/>
                  <a:gd name="T6" fmla="*/ 0 w 325"/>
                  <a:gd name="T7" fmla="*/ 0 h 91"/>
                  <a:gd name="T8" fmla="*/ 0 w 325"/>
                  <a:gd name="T9" fmla="*/ 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5"/>
                  <a:gd name="T16" fmla="*/ 0 h 91"/>
                  <a:gd name="T17" fmla="*/ 325 w 325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5" h="91">
                    <a:moveTo>
                      <a:pt x="216" y="0"/>
                    </a:moveTo>
                    <a:lnTo>
                      <a:pt x="0" y="0"/>
                    </a:lnTo>
                    <a:lnTo>
                      <a:pt x="100" y="91"/>
                    </a:lnTo>
                    <a:lnTo>
                      <a:pt x="325" y="91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3389" name="Freeform 222"/>
              <p:cNvSpPr>
                <a:spLocks/>
              </p:cNvSpPr>
              <p:nvPr/>
            </p:nvSpPr>
            <p:spPr bwMode="auto">
              <a:xfrm>
                <a:off x="4599" y="3883"/>
                <a:ext cx="22" cy="6"/>
              </a:xfrm>
              <a:custGeom>
                <a:avLst/>
                <a:gdLst>
                  <a:gd name="T0" fmla="*/ 0 w 321"/>
                  <a:gd name="T1" fmla="*/ 0 h 91"/>
                  <a:gd name="T2" fmla="*/ 0 w 321"/>
                  <a:gd name="T3" fmla="*/ 0 h 91"/>
                  <a:gd name="T4" fmla="*/ 0 w 321"/>
                  <a:gd name="T5" fmla="*/ 0 h 91"/>
                  <a:gd name="T6" fmla="*/ 0 w 321"/>
                  <a:gd name="T7" fmla="*/ 0 h 91"/>
                  <a:gd name="T8" fmla="*/ 0 w 321"/>
                  <a:gd name="T9" fmla="*/ 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1"/>
                  <a:gd name="T16" fmla="*/ 0 h 91"/>
                  <a:gd name="T17" fmla="*/ 321 w 321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1" h="91">
                    <a:moveTo>
                      <a:pt x="213" y="0"/>
                    </a:moveTo>
                    <a:lnTo>
                      <a:pt x="0" y="0"/>
                    </a:lnTo>
                    <a:lnTo>
                      <a:pt x="109" y="91"/>
                    </a:lnTo>
                    <a:lnTo>
                      <a:pt x="321" y="91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3390" name="Freeform 223"/>
              <p:cNvSpPr>
                <a:spLocks/>
              </p:cNvSpPr>
              <p:nvPr/>
            </p:nvSpPr>
            <p:spPr bwMode="auto">
              <a:xfrm>
                <a:off x="4616" y="3883"/>
                <a:ext cx="22" cy="6"/>
              </a:xfrm>
              <a:custGeom>
                <a:avLst/>
                <a:gdLst>
                  <a:gd name="T0" fmla="*/ 0 w 322"/>
                  <a:gd name="T1" fmla="*/ 0 h 91"/>
                  <a:gd name="T2" fmla="*/ 0 w 322"/>
                  <a:gd name="T3" fmla="*/ 0 h 91"/>
                  <a:gd name="T4" fmla="*/ 0 w 322"/>
                  <a:gd name="T5" fmla="*/ 0 h 91"/>
                  <a:gd name="T6" fmla="*/ 0 w 322"/>
                  <a:gd name="T7" fmla="*/ 0 h 91"/>
                  <a:gd name="T8" fmla="*/ 0 w 322"/>
                  <a:gd name="T9" fmla="*/ 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2"/>
                  <a:gd name="T16" fmla="*/ 0 h 91"/>
                  <a:gd name="T17" fmla="*/ 322 w 322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2" h="91">
                    <a:moveTo>
                      <a:pt x="213" y="0"/>
                    </a:moveTo>
                    <a:lnTo>
                      <a:pt x="0" y="0"/>
                    </a:lnTo>
                    <a:lnTo>
                      <a:pt x="109" y="91"/>
                    </a:lnTo>
                    <a:lnTo>
                      <a:pt x="322" y="91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3391" name="Freeform 224"/>
              <p:cNvSpPr>
                <a:spLocks/>
              </p:cNvSpPr>
              <p:nvPr/>
            </p:nvSpPr>
            <p:spPr bwMode="auto">
              <a:xfrm>
                <a:off x="4650" y="3883"/>
                <a:ext cx="65" cy="6"/>
              </a:xfrm>
              <a:custGeom>
                <a:avLst/>
                <a:gdLst>
                  <a:gd name="T0" fmla="*/ 0 w 986"/>
                  <a:gd name="T1" fmla="*/ 0 h 91"/>
                  <a:gd name="T2" fmla="*/ 0 w 986"/>
                  <a:gd name="T3" fmla="*/ 0 h 91"/>
                  <a:gd name="T4" fmla="*/ 0 w 986"/>
                  <a:gd name="T5" fmla="*/ 0 h 91"/>
                  <a:gd name="T6" fmla="*/ 0 w 986"/>
                  <a:gd name="T7" fmla="*/ 0 h 91"/>
                  <a:gd name="T8" fmla="*/ 0 w 986"/>
                  <a:gd name="T9" fmla="*/ 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86"/>
                  <a:gd name="T16" fmla="*/ 0 h 91"/>
                  <a:gd name="T17" fmla="*/ 986 w 986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86" h="91">
                    <a:moveTo>
                      <a:pt x="108" y="91"/>
                    </a:moveTo>
                    <a:lnTo>
                      <a:pt x="986" y="91"/>
                    </a:lnTo>
                    <a:lnTo>
                      <a:pt x="887" y="0"/>
                    </a:lnTo>
                    <a:lnTo>
                      <a:pt x="0" y="0"/>
                    </a:lnTo>
                    <a:lnTo>
                      <a:pt x="108" y="91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3392" name="Freeform 225"/>
              <p:cNvSpPr>
                <a:spLocks/>
              </p:cNvSpPr>
              <p:nvPr/>
            </p:nvSpPr>
            <p:spPr bwMode="auto">
              <a:xfrm>
                <a:off x="4633" y="3883"/>
                <a:ext cx="21" cy="6"/>
              </a:xfrm>
              <a:custGeom>
                <a:avLst/>
                <a:gdLst>
                  <a:gd name="T0" fmla="*/ 0 w 320"/>
                  <a:gd name="T1" fmla="*/ 0 h 91"/>
                  <a:gd name="T2" fmla="*/ 0 w 320"/>
                  <a:gd name="T3" fmla="*/ 0 h 91"/>
                  <a:gd name="T4" fmla="*/ 0 w 320"/>
                  <a:gd name="T5" fmla="*/ 0 h 91"/>
                  <a:gd name="T6" fmla="*/ 0 w 320"/>
                  <a:gd name="T7" fmla="*/ 0 h 91"/>
                  <a:gd name="T8" fmla="*/ 0 w 320"/>
                  <a:gd name="T9" fmla="*/ 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0"/>
                  <a:gd name="T16" fmla="*/ 0 h 91"/>
                  <a:gd name="T17" fmla="*/ 320 w 320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0" h="91">
                    <a:moveTo>
                      <a:pt x="212" y="0"/>
                    </a:moveTo>
                    <a:lnTo>
                      <a:pt x="0" y="0"/>
                    </a:lnTo>
                    <a:lnTo>
                      <a:pt x="108" y="91"/>
                    </a:lnTo>
                    <a:lnTo>
                      <a:pt x="320" y="91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3393" name="Freeform 226"/>
              <p:cNvSpPr>
                <a:spLocks/>
              </p:cNvSpPr>
              <p:nvPr/>
            </p:nvSpPr>
            <p:spPr bwMode="auto">
              <a:xfrm>
                <a:off x="4701" y="3927"/>
                <a:ext cx="63" cy="7"/>
              </a:xfrm>
              <a:custGeom>
                <a:avLst/>
                <a:gdLst>
                  <a:gd name="T0" fmla="*/ 0 w 951"/>
                  <a:gd name="T1" fmla="*/ 0 h 112"/>
                  <a:gd name="T2" fmla="*/ 0 w 951"/>
                  <a:gd name="T3" fmla="*/ 0 h 112"/>
                  <a:gd name="T4" fmla="*/ 0 w 951"/>
                  <a:gd name="T5" fmla="*/ 0 h 112"/>
                  <a:gd name="T6" fmla="*/ 0 w 951"/>
                  <a:gd name="T7" fmla="*/ 0 h 112"/>
                  <a:gd name="T8" fmla="*/ 0 w 951"/>
                  <a:gd name="T9" fmla="*/ 0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1"/>
                  <a:gd name="T16" fmla="*/ 0 h 112"/>
                  <a:gd name="T17" fmla="*/ 951 w 951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1" h="112">
                    <a:moveTo>
                      <a:pt x="132" y="112"/>
                    </a:moveTo>
                    <a:lnTo>
                      <a:pt x="951" y="112"/>
                    </a:lnTo>
                    <a:lnTo>
                      <a:pt x="829" y="0"/>
                    </a:lnTo>
                    <a:lnTo>
                      <a:pt x="0" y="0"/>
                    </a:lnTo>
                    <a:lnTo>
                      <a:pt x="132" y="112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3394" name="Freeform 227"/>
              <p:cNvSpPr>
                <a:spLocks/>
              </p:cNvSpPr>
              <p:nvPr/>
            </p:nvSpPr>
            <p:spPr bwMode="auto">
              <a:xfrm>
                <a:off x="4722" y="3945"/>
                <a:ext cx="61" cy="7"/>
              </a:xfrm>
              <a:custGeom>
                <a:avLst/>
                <a:gdLst>
                  <a:gd name="T0" fmla="*/ 0 w 920"/>
                  <a:gd name="T1" fmla="*/ 0 h 106"/>
                  <a:gd name="T2" fmla="*/ 0 w 920"/>
                  <a:gd name="T3" fmla="*/ 0 h 106"/>
                  <a:gd name="T4" fmla="*/ 0 w 920"/>
                  <a:gd name="T5" fmla="*/ 0 h 106"/>
                  <a:gd name="T6" fmla="*/ 0 w 920"/>
                  <a:gd name="T7" fmla="*/ 0 h 106"/>
                  <a:gd name="T8" fmla="*/ 0 w 920"/>
                  <a:gd name="T9" fmla="*/ 0 h 1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0"/>
                  <a:gd name="T16" fmla="*/ 0 h 106"/>
                  <a:gd name="T17" fmla="*/ 920 w 920"/>
                  <a:gd name="T18" fmla="*/ 106 h 1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0" h="106">
                    <a:moveTo>
                      <a:pt x="124" y="106"/>
                    </a:moveTo>
                    <a:lnTo>
                      <a:pt x="920" y="106"/>
                    </a:lnTo>
                    <a:lnTo>
                      <a:pt x="806" y="0"/>
                    </a:lnTo>
                    <a:lnTo>
                      <a:pt x="0" y="0"/>
                    </a:lnTo>
                    <a:lnTo>
                      <a:pt x="124" y="106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3395" name="Freeform 228"/>
              <p:cNvSpPr>
                <a:spLocks/>
              </p:cNvSpPr>
              <p:nvPr/>
            </p:nvSpPr>
            <p:spPr bwMode="auto">
              <a:xfrm>
                <a:off x="4654" y="3561"/>
                <a:ext cx="24" cy="11"/>
              </a:xfrm>
              <a:custGeom>
                <a:avLst/>
                <a:gdLst>
                  <a:gd name="T0" fmla="*/ 0 w 367"/>
                  <a:gd name="T1" fmla="*/ 0 h 170"/>
                  <a:gd name="T2" fmla="*/ 0 w 367"/>
                  <a:gd name="T3" fmla="*/ 0 h 170"/>
                  <a:gd name="T4" fmla="*/ 0 w 367"/>
                  <a:gd name="T5" fmla="*/ 0 h 170"/>
                  <a:gd name="T6" fmla="*/ 0 w 367"/>
                  <a:gd name="T7" fmla="*/ 0 h 170"/>
                  <a:gd name="T8" fmla="*/ 0 w 367"/>
                  <a:gd name="T9" fmla="*/ 0 h 170"/>
                  <a:gd name="T10" fmla="*/ 0 w 367"/>
                  <a:gd name="T11" fmla="*/ 0 h 170"/>
                  <a:gd name="T12" fmla="*/ 0 w 367"/>
                  <a:gd name="T13" fmla="*/ 0 h 170"/>
                  <a:gd name="T14" fmla="*/ 0 w 367"/>
                  <a:gd name="T15" fmla="*/ 0 h 170"/>
                  <a:gd name="T16" fmla="*/ 0 w 367"/>
                  <a:gd name="T17" fmla="*/ 0 h 170"/>
                  <a:gd name="T18" fmla="*/ 0 w 367"/>
                  <a:gd name="T19" fmla="*/ 0 h 170"/>
                  <a:gd name="T20" fmla="*/ 0 w 367"/>
                  <a:gd name="T21" fmla="*/ 0 h 170"/>
                  <a:gd name="T22" fmla="*/ 0 w 367"/>
                  <a:gd name="T23" fmla="*/ 0 h 170"/>
                  <a:gd name="T24" fmla="*/ 0 w 367"/>
                  <a:gd name="T25" fmla="*/ 0 h 170"/>
                  <a:gd name="T26" fmla="*/ 0 w 367"/>
                  <a:gd name="T27" fmla="*/ 0 h 170"/>
                  <a:gd name="T28" fmla="*/ 0 w 367"/>
                  <a:gd name="T29" fmla="*/ 0 h 170"/>
                  <a:gd name="T30" fmla="*/ 0 w 367"/>
                  <a:gd name="T31" fmla="*/ 0 h 170"/>
                  <a:gd name="T32" fmla="*/ 0 w 367"/>
                  <a:gd name="T33" fmla="*/ 0 h 170"/>
                  <a:gd name="T34" fmla="*/ 0 w 367"/>
                  <a:gd name="T35" fmla="*/ 0 h 170"/>
                  <a:gd name="T36" fmla="*/ 0 w 367"/>
                  <a:gd name="T37" fmla="*/ 0 h 170"/>
                  <a:gd name="T38" fmla="*/ 0 w 367"/>
                  <a:gd name="T39" fmla="*/ 0 h 170"/>
                  <a:gd name="T40" fmla="*/ 0 w 367"/>
                  <a:gd name="T41" fmla="*/ 0 h 170"/>
                  <a:gd name="T42" fmla="*/ 0 w 367"/>
                  <a:gd name="T43" fmla="*/ 0 h 170"/>
                  <a:gd name="T44" fmla="*/ 0 w 367"/>
                  <a:gd name="T45" fmla="*/ 0 h 170"/>
                  <a:gd name="T46" fmla="*/ 0 w 367"/>
                  <a:gd name="T47" fmla="*/ 0 h 170"/>
                  <a:gd name="T48" fmla="*/ 0 w 367"/>
                  <a:gd name="T49" fmla="*/ 0 h 170"/>
                  <a:gd name="T50" fmla="*/ 0 w 367"/>
                  <a:gd name="T51" fmla="*/ 0 h 170"/>
                  <a:gd name="T52" fmla="*/ 0 w 367"/>
                  <a:gd name="T53" fmla="*/ 0 h 170"/>
                  <a:gd name="T54" fmla="*/ 0 w 367"/>
                  <a:gd name="T55" fmla="*/ 0 h 170"/>
                  <a:gd name="T56" fmla="*/ 0 w 367"/>
                  <a:gd name="T57" fmla="*/ 0 h 170"/>
                  <a:gd name="T58" fmla="*/ 0 w 367"/>
                  <a:gd name="T59" fmla="*/ 0 h 170"/>
                  <a:gd name="T60" fmla="*/ 0 w 367"/>
                  <a:gd name="T61" fmla="*/ 0 h 170"/>
                  <a:gd name="T62" fmla="*/ 0 w 367"/>
                  <a:gd name="T63" fmla="*/ 0 h 170"/>
                  <a:gd name="T64" fmla="*/ 0 w 367"/>
                  <a:gd name="T65" fmla="*/ 0 h 170"/>
                  <a:gd name="T66" fmla="*/ 0 w 367"/>
                  <a:gd name="T67" fmla="*/ 0 h 170"/>
                  <a:gd name="T68" fmla="*/ 0 w 367"/>
                  <a:gd name="T69" fmla="*/ 0 h 170"/>
                  <a:gd name="T70" fmla="*/ 0 w 367"/>
                  <a:gd name="T71" fmla="*/ 0 h 170"/>
                  <a:gd name="T72" fmla="*/ 0 w 367"/>
                  <a:gd name="T73" fmla="*/ 0 h 170"/>
                  <a:gd name="T74" fmla="*/ 0 w 367"/>
                  <a:gd name="T75" fmla="*/ 0 h 170"/>
                  <a:gd name="T76" fmla="*/ 0 w 367"/>
                  <a:gd name="T77" fmla="*/ 0 h 170"/>
                  <a:gd name="T78" fmla="*/ 0 w 367"/>
                  <a:gd name="T79" fmla="*/ 0 h 170"/>
                  <a:gd name="T80" fmla="*/ 0 w 367"/>
                  <a:gd name="T81" fmla="*/ 0 h 170"/>
                  <a:gd name="T82" fmla="*/ 0 w 367"/>
                  <a:gd name="T83" fmla="*/ 0 h 170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367"/>
                  <a:gd name="T127" fmla="*/ 0 h 170"/>
                  <a:gd name="T128" fmla="*/ 367 w 367"/>
                  <a:gd name="T129" fmla="*/ 170 h 170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367" h="170">
                    <a:moveTo>
                      <a:pt x="52" y="161"/>
                    </a:moveTo>
                    <a:lnTo>
                      <a:pt x="63" y="146"/>
                    </a:lnTo>
                    <a:lnTo>
                      <a:pt x="75" y="132"/>
                    </a:lnTo>
                    <a:lnTo>
                      <a:pt x="89" y="118"/>
                    </a:lnTo>
                    <a:lnTo>
                      <a:pt x="103" y="106"/>
                    </a:lnTo>
                    <a:lnTo>
                      <a:pt x="117" y="95"/>
                    </a:lnTo>
                    <a:lnTo>
                      <a:pt x="133" y="85"/>
                    </a:lnTo>
                    <a:lnTo>
                      <a:pt x="149" y="76"/>
                    </a:lnTo>
                    <a:lnTo>
                      <a:pt x="166" y="69"/>
                    </a:lnTo>
                    <a:lnTo>
                      <a:pt x="183" y="63"/>
                    </a:lnTo>
                    <a:lnTo>
                      <a:pt x="201" y="60"/>
                    </a:lnTo>
                    <a:lnTo>
                      <a:pt x="210" y="59"/>
                    </a:lnTo>
                    <a:lnTo>
                      <a:pt x="218" y="59"/>
                    </a:lnTo>
                    <a:lnTo>
                      <a:pt x="228" y="60"/>
                    </a:lnTo>
                    <a:lnTo>
                      <a:pt x="236" y="60"/>
                    </a:lnTo>
                    <a:lnTo>
                      <a:pt x="246" y="62"/>
                    </a:lnTo>
                    <a:lnTo>
                      <a:pt x="254" y="64"/>
                    </a:lnTo>
                    <a:lnTo>
                      <a:pt x="263" y="68"/>
                    </a:lnTo>
                    <a:lnTo>
                      <a:pt x="272" y="71"/>
                    </a:lnTo>
                    <a:lnTo>
                      <a:pt x="281" y="76"/>
                    </a:lnTo>
                    <a:lnTo>
                      <a:pt x="289" y="80"/>
                    </a:lnTo>
                    <a:lnTo>
                      <a:pt x="299" y="87"/>
                    </a:lnTo>
                    <a:lnTo>
                      <a:pt x="307" y="93"/>
                    </a:lnTo>
                    <a:lnTo>
                      <a:pt x="310" y="96"/>
                    </a:lnTo>
                    <a:lnTo>
                      <a:pt x="313" y="98"/>
                    </a:lnTo>
                    <a:lnTo>
                      <a:pt x="317" y="99"/>
                    </a:lnTo>
                    <a:lnTo>
                      <a:pt x="320" y="100"/>
                    </a:lnTo>
                    <a:lnTo>
                      <a:pt x="324" y="101"/>
                    </a:lnTo>
                    <a:lnTo>
                      <a:pt x="329" y="100"/>
                    </a:lnTo>
                    <a:lnTo>
                      <a:pt x="332" y="98"/>
                    </a:lnTo>
                    <a:lnTo>
                      <a:pt x="336" y="95"/>
                    </a:lnTo>
                    <a:lnTo>
                      <a:pt x="342" y="94"/>
                    </a:lnTo>
                    <a:lnTo>
                      <a:pt x="348" y="93"/>
                    </a:lnTo>
                    <a:lnTo>
                      <a:pt x="353" y="90"/>
                    </a:lnTo>
                    <a:lnTo>
                      <a:pt x="357" y="87"/>
                    </a:lnTo>
                    <a:lnTo>
                      <a:pt x="362" y="82"/>
                    </a:lnTo>
                    <a:lnTo>
                      <a:pt x="364" y="77"/>
                    </a:lnTo>
                    <a:lnTo>
                      <a:pt x="366" y="72"/>
                    </a:lnTo>
                    <a:lnTo>
                      <a:pt x="367" y="65"/>
                    </a:lnTo>
                    <a:lnTo>
                      <a:pt x="367" y="59"/>
                    </a:lnTo>
                    <a:lnTo>
                      <a:pt x="365" y="54"/>
                    </a:lnTo>
                    <a:lnTo>
                      <a:pt x="363" y="48"/>
                    </a:lnTo>
                    <a:lnTo>
                      <a:pt x="358" y="44"/>
                    </a:lnTo>
                    <a:lnTo>
                      <a:pt x="354" y="40"/>
                    </a:lnTo>
                    <a:lnTo>
                      <a:pt x="350" y="37"/>
                    </a:lnTo>
                    <a:lnTo>
                      <a:pt x="343" y="36"/>
                    </a:lnTo>
                    <a:lnTo>
                      <a:pt x="338" y="35"/>
                    </a:lnTo>
                    <a:lnTo>
                      <a:pt x="326" y="28"/>
                    </a:lnTo>
                    <a:lnTo>
                      <a:pt x="316" y="22"/>
                    </a:lnTo>
                    <a:lnTo>
                      <a:pt x="304" y="17"/>
                    </a:lnTo>
                    <a:lnTo>
                      <a:pt x="294" y="12"/>
                    </a:lnTo>
                    <a:lnTo>
                      <a:pt x="282" y="9"/>
                    </a:lnTo>
                    <a:lnTo>
                      <a:pt x="270" y="6"/>
                    </a:lnTo>
                    <a:lnTo>
                      <a:pt x="259" y="3"/>
                    </a:lnTo>
                    <a:lnTo>
                      <a:pt x="248" y="2"/>
                    </a:lnTo>
                    <a:lnTo>
                      <a:pt x="236" y="0"/>
                    </a:lnTo>
                    <a:lnTo>
                      <a:pt x="225" y="0"/>
                    </a:lnTo>
                    <a:lnTo>
                      <a:pt x="213" y="0"/>
                    </a:lnTo>
                    <a:lnTo>
                      <a:pt x="202" y="1"/>
                    </a:lnTo>
                    <a:lnTo>
                      <a:pt x="179" y="4"/>
                    </a:lnTo>
                    <a:lnTo>
                      <a:pt x="157" y="9"/>
                    </a:lnTo>
                    <a:lnTo>
                      <a:pt x="135" y="17"/>
                    </a:lnTo>
                    <a:lnTo>
                      <a:pt x="114" y="26"/>
                    </a:lnTo>
                    <a:lnTo>
                      <a:pt x="94" y="38"/>
                    </a:lnTo>
                    <a:lnTo>
                      <a:pt x="75" y="51"/>
                    </a:lnTo>
                    <a:lnTo>
                      <a:pt x="56" y="65"/>
                    </a:lnTo>
                    <a:lnTo>
                      <a:pt x="39" y="82"/>
                    </a:lnTo>
                    <a:lnTo>
                      <a:pt x="23" y="100"/>
                    </a:lnTo>
                    <a:lnTo>
                      <a:pt x="8" y="120"/>
                    </a:lnTo>
                    <a:lnTo>
                      <a:pt x="4" y="125"/>
                    </a:lnTo>
                    <a:lnTo>
                      <a:pt x="2" y="130"/>
                    </a:lnTo>
                    <a:lnTo>
                      <a:pt x="1" y="135"/>
                    </a:lnTo>
                    <a:lnTo>
                      <a:pt x="0" y="142"/>
                    </a:lnTo>
                    <a:lnTo>
                      <a:pt x="1" y="147"/>
                    </a:lnTo>
                    <a:lnTo>
                      <a:pt x="3" y="152"/>
                    </a:lnTo>
                    <a:lnTo>
                      <a:pt x="5" y="158"/>
                    </a:lnTo>
                    <a:lnTo>
                      <a:pt x="9" y="163"/>
                    </a:lnTo>
                    <a:lnTo>
                      <a:pt x="14" y="166"/>
                    </a:lnTo>
                    <a:lnTo>
                      <a:pt x="20" y="168"/>
                    </a:lnTo>
                    <a:lnTo>
                      <a:pt x="25" y="170"/>
                    </a:lnTo>
                    <a:lnTo>
                      <a:pt x="30" y="170"/>
                    </a:lnTo>
                    <a:lnTo>
                      <a:pt x="37" y="169"/>
                    </a:lnTo>
                    <a:lnTo>
                      <a:pt x="42" y="168"/>
                    </a:lnTo>
                    <a:lnTo>
                      <a:pt x="47" y="165"/>
                    </a:lnTo>
                    <a:lnTo>
                      <a:pt x="52" y="161"/>
                    </a:lnTo>
                    <a:close/>
                  </a:path>
                </a:pathLst>
              </a:custGeom>
              <a:solidFill>
                <a:srgbClr val="AA61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13329" name="Group 229"/>
            <p:cNvGrpSpPr>
              <a:grpSpLocks/>
            </p:cNvGrpSpPr>
            <p:nvPr/>
          </p:nvGrpSpPr>
          <p:grpSpPr bwMode="auto">
            <a:xfrm flipH="1">
              <a:off x="4287" y="1979"/>
              <a:ext cx="589" cy="861"/>
              <a:chOff x="4377" y="3312"/>
              <a:chExt cx="439" cy="640"/>
            </a:xfrm>
          </p:grpSpPr>
          <p:sp>
            <p:nvSpPr>
              <p:cNvPr id="13334" name="Freeform 230"/>
              <p:cNvSpPr>
                <a:spLocks/>
              </p:cNvSpPr>
              <p:nvPr/>
            </p:nvSpPr>
            <p:spPr bwMode="auto">
              <a:xfrm>
                <a:off x="4706" y="3557"/>
                <a:ext cx="45" cy="34"/>
              </a:xfrm>
              <a:custGeom>
                <a:avLst/>
                <a:gdLst>
                  <a:gd name="T0" fmla="*/ 0 w 681"/>
                  <a:gd name="T1" fmla="*/ 0 h 511"/>
                  <a:gd name="T2" fmla="*/ 0 w 681"/>
                  <a:gd name="T3" fmla="*/ 0 h 511"/>
                  <a:gd name="T4" fmla="*/ 0 w 681"/>
                  <a:gd name="T5" fmla="*/ 0 h 511"/>
                  <a:gd name="T6" fmla="*/ 0 w 681"/>
                  <a:gd name="T7" fmla="*/ 0 h 511"/>
                  <a:gd name="T8" fmla="*/ 0 w 681"/>
                  <a:gd name="T9" fmla="*/ 0 h 511"/>
                  <a:gd name="T10" fmla="*/ 0 w 681"/>
                  <a:gd name="T11" fmla="*/ 0 h 511"/>
                  <a:gd name="T12" fmla="*/ 0 w 681"/>
                  <a:gd name="T13" fmla="*/ 0 h 511"/>
                  <a:gd name="T14" fmla="*/ 0 w 681"/>
                  <a:gd name="T15" fmla="*/ 0 h 511"/>
                  <a:gd name="T16" fmla="*/ 0 w 681"/>
                  <a:gd name="T17" fmla="*/ 0 h 511"/>
                  <a:gd name="T18" fmla="*/ 0 w 681"/>
                  <a:gd name="T19" fmla="*/ 0 h 511"/>
                  <a:gd name="T20" fmla="*/ 0 w 681"/>
                  <a:gd name="T21" fmla="*/ 0 h 511"/>
                  <a:gd name="T22" fmla="*/ 0 w 681"/>
                  <a:gd name="T23" fmla="*/ 0 h 511"/>
                  <a:gd name="T24" fmla="*/ 0 w 681"/>
                  <a:gd name="T25" fmla="*/ 0 h 511"/>
                  <a:gd name="T26" fmla="*/ 0 w 681"/>
                  <a:gd name="T27" fmla="*/ 0 h 511"/>
                  <a:gd name="T28" fmla="*/ 0 w 681"/>
                  <a:gd name="T29" fmla="*/ 0 h 511"/>
                  <a:gd name="T30" fmla="*/ 0 w 681"/>
                  <a:gd name="T31" fmla="*/ 0 h 511"/>
                  <a:gd name="T32" fmla="*/ 0 w 681"/>
                  <a:gd name="T33" fmla="*/ 0 h 511"/>
                  <a:gd name="T34" fmla="*/ 0 w 681"/>
                  <a:gd name="T35" fmla="*/ 0 h 511"/>
                  <a:gd name="T36" fmla="*/ 0 w 681"/>
                  <a:gd name="T37" fmla="*/ 0 h 511"/>
                  <a:gd name="T38" fmla="*/ 0 w 681"/>
                  <a:gd name="T39" fmla="*/ 0 h 511"/>
                  <a:gd name="T40" fmla="*/ 0 w 681"/>
                  <a:gd name="T41" fmla="*/ 0 h 511"/>
                  <a:gd name="T42" fmla="*/ 0 w 681"/>
                  <a:gd name="T43" fmla="*/ 0 h 511"/>
                  <a:gd name="T44" fmla="*/ 0 w 681"/>
                  <a:gd name="T45" fmla="*/ 0 h 511"/>
                  <a:gd name="T46" fmla="*/ 0 w 681"/>
                  <a:gd name="T47" fmla="*/ 0 h 511"/>
                  <a:gd name="T48" fmla="*/ 0 w 681"/>
                  <a:gd name="T49" fmla="*/ 0 h 511"/>
                  <a:gd name="T50" fmla="*/ 0 w 681"/>
                  <a:gd name="T51" fmla="*/ 0 h 511"/>
                  <a:gd name="T52" fmla="*/ 0 w 681"/>
                  <a:gd name="T53" fmla="*/ 0 h 511"/>
                  <a:gd name="T54" fmla="*/ 0 w 681"/>
                  <a:gd name="T55" fmla="*/ 0 h 511"/>
                  <a:gd name="T56" fmla="*/ 0 w 681"/>
                  <a:gd name="T57" fmla="*/ 0 h 511"/>
                  <a:gd name="T58" fmla="*/ 0 w 681"/>
                  <a:gd name="T59" fmla="*/ 0 h 511"/>
                  <a:gd name="T60" fmla="*/ 0 w 681"/>
                  <a:gd name="T61" fmla="*/ 0 h 511"/>
                  <a:gd name="T62" fmla="*/ 0 w 681"/>
                  <a:gd name="T63" fmla="*/ 0 h 511"/>
                  <a:gd name="T64" fmla="*/ 0 w 681"/>
                  <a:gd name="T65" fmla="*/ 0 h 511"/>
                  <a:gd name="T66" fmla="*/ 0 w 681"/>
                  <a:gd name="T67" fmla="*/ 0 h 511"/>
                  <a:gd name="T68" fmla="*/ 0 w 681"/>
                  <a:gd name="T69" fmla="*/ 0 h 511"/>
                  <a:gd name="T70" fmla="*/ 0 w 681"/>
                  <a:gd name="T71" fmla="*/ 0 h 511"/>
                  <a:gd name="T72" fmla="*/ 0 w 681"/>
                  <a:gd name="T73" fmla="*/ 0 h 511"/>
                  <a:gd name="T74" fmla="*/ 0 w 681"/>
                  <a:gd name="T75" fmla="*/ 0 h 511"/>
                  <a:gd name="T76" fmla="*/ 0 w 681"/>
                  <a:gd name="T77" fmla="*/ 0 h 51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681"/>
                  <a:gd name="T118" fmla="*/ 0 h 511"/>
                  <a:gd name="T119" fmla="*/ 681 w 681"/>
                  <a:gd name="T120" fmla="*/ 511 h 51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681" h="511">
                    <a:moveTo>
                      <a:pt x="0" y="0"/>
                    </a:moveTo>
                    <a:lnTo>
                      <a:pt x="3" y="2"/>
                    </a:lnTo>
                    <a:lnTo>
                      <a:pt x="14" y="9"/>
                    </a:lnTo>
                    <a:lnTo>
                      <a:pt x="31" y="20"/>
                    </a:lnTo>
                    <a:lnTo>
                      <a:pt x="57" y="35"/>
                    </a:lnTo>
                    <a:lnTo>
                      <a:pt x="89" y="52"/>
                    </a:lnTo>
                    <a:lnTo>
                      <a:pt x="127" y="71"/>
                    </a:lnTo>
                    <a:lnTo>
                      <a:pt x="174" y="92"/>
                    </a:lnTo>
                    <a:lnTo>
                      <a:pt x="227" y="114"/>
                    </a:lnTo>
                    <a:lnTo>
                      <a:pt x="288" y="135"/>
                    </a:lnTo>
                    <a:lnTo>
                      <a:pt x="358" y="158"/>
                    </a:lnTo>
                    <a:lnTo>
                      <a:pt x="430" y="180"/>
                    </a:lnTo>
                    <a:lnTo>
                      <a:pt x="500" y="201"/>
                    </a:lnTo>
                    <a:lnTo>
                      <a:pt x="564" y="219"/>
                    </a:lnTo>
                    <a:lnTo>
                      <a:pt x="615" y="232"/>
                    </a:lnTo>
                    <a:lnTo>
                      <a:pt x="649" y="242"/>
                    </a:lnTo>
                    <a:lnTo>
                      <a:pt x="662" y="245"/>
                    </a:lnTo>
                    <a:lnTo>
                      <a:pt x="681" y="511"/>
                    </a:lnTo>
                    <a:lnTo>
                      <a:pt x="671" y="510"/>
                    </a:lnTo>
                    <a:lnTo>
                      <a:pt x="647" y="506"/>
                    </a:lnTo>
                    <a:lnTo>
                      <a:pt x="608" y="501"/>
                    </a:lnTo>
                    <a:lnTo>
                      <a:pt x="557" y="491"/>
                    </a:lnTo>
                    <a:lnTo>
                      <a:pt x="527" y="485"/>
                    </a:lnTo>
                    <a:lnTo>
                      <a:pt x="495" y="478"/>
                    </a:lnTo>
                    <a:lnTo>
                      <a:pt x="461" y="469"/>
                    </a:lnTo>
                    <a:lnTo>
                      <a:pt x="426" y="460"/>
                    </a:lnTo>
                    <a:lnTo>
                      <a:pt x="390" y="449"/>
                    </a:lnTo>
                    <a:lnTo>
                      <a:pt x="352" y="436"/>
                    </a:lnTo>
                    <a:lnTo>
                      <a:pt x="314" y="422"/>
                    </a:lnTo>
                    <a:lnTo>
                      <a:pt x="274" y="407"/>
                    </a:lnTo>
                    <a:lnTo>
                      <a:pt x="232" y="389"/>
                    </a:lnTo>
                    <a:lnTo>
                      <a:pt x="191" y="370"/>
                    </a:lnTo>
                    <a:lnTo>
                      <a:pt x="152" y="352"/>
                    </a:lnTo>
                    <a:lnTo>
                      <a:pt x="117" y="336"/>
                    </a:lnTo>
                    <a:lnTo>
                      <a:pt x="89" y="323"/>
                    </a:lnTo>
                    <a:lnTo>
                      <a:pt x="66" y="312"/>
                    </a:lnTo>
                    <a:lnTo>
                      <a:pt x="52" y="305"/>
                    </a:lnTo>
                    <a:lnTo>
                      <a:pt x="47" y="3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BBC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3335" name="Freeform 231"/>
              <p:cNvSpPr>
                <a:spLocks/>
              </p:cNvSpPr>
              <p:nvPr/>
            </p:nvSpPr>
            <p:spPr bwMode="auto">
              <a:xfrm>
                <a:off x="4427" y="3875"/>
                <a:ext cx="90" cy="18"/>
              </a:xfrm>
              <a:custGeom>
                <a:avLst/>
                <a:gdLst>
                  <a:gd name="T0" fmla="*/ 0 w 1352"/>
                  <a:gd name="T1" fmla="*/ 0 h 264"/>
                  <a:gd name="T2" fmla="*/ 0 w 1352"/>
                  <a:gd name="T3" fmla="*/ 0 h 264"/>
                  <a:gd name="T4" fmla="*/ 0 w 1352"/>
                  <a:gd name="T5" fmla="*/ 0 h 264"/>
                  <a:gd name="T6" fmla="*/ 0 w 1352"/>
                  <a:gd name="T7" fmla="*/ 0 h 264"/>
                  <a:gd name="T8" fmla="*/ 0 w 1352"/>
                  <a:gd name="T9" fmla="*/ 0 h 264"/>
                  <a:gd name="T10" fmla="*/ 0 w 1352"/>
                  <a:gd name="T11" fmla="*/ 0 h 264"/>
                  <a:gd name="T12" fmla="*/ 0 w 1352"/>
                  <a:gd name="T13" fmla="*/ 0 h 264"/>
                  <a:gd name="T14" fmla="*/ 0 w 1352"/>
                  <a:gd name="T15" fmla="*/ 0 h 264"/>
                  <a:gd name="T16" fmla="*/ 0 w 1352"/>
                  <a:gd name="T17" fmla="*/ 0 h 264"/>
                  <a:gd name="T18" fmla="*/ 0 w 1352"/>
                  <a:gd name="T19" fmla="*/ 0 h 264"/>
                  <a:gd name="T20" fmla="*/ 0 w 1352"/>
                  <a:gd name="T21" fmla="*/ 0 h 264"/>
                  <a:gd name="T22" fmla="*/ 0 w 1352"/>
                  <a:gd name="T23" fmla="*/ 0 h 264"/>
                  <a:gd name="T24" fmla="*/ 0 w 1352"/>
                  <a:gd name="T25" fmla="*/ 0 h 264"/>
                  <a:gd name="T26" fmla="*/ 0 w 1352"/>
                  <a:gd name="T27" fmla="*/ 0 h 264"/>
                  <a:gd name="T28" fmla="*/ 0 w 1352"/>
                  <a:gd name="T29" fmla="*/ 0 h 264"/>
                  <a:gd name="T30" fmla="*/ 0 w 1352"/>
                  <a:gd name="T31" fmla="*/ 0 h 264"/>
                  <a:gd name="T32" fmla="*/ 0 w 1352"/>
                  <a:gd name="T33" fmla="*/ 0 h 264"/>
                  <a:gd name="T34" fmla="*/ 0 w 1352"/>
                  <a:gd name="T35" fmla="*/ 0 h 264"/>
                  <a:gd name="T36" fmla="*/ 0 w 1352"/>
                  <a:gd name="T37" fmla="*/ 0 h 264"/>
                  <a:gd name="T38" fmla="*/ 0 w 1352"/>
                  <a:gd name="T39" fmla="*/ 0 h 264"/>
                  <a:gd name="T40" fmla="*/ 0 w 1352"/>
                  <a:gd name="T41" fmla="*/ 0 h 264"/>
                  <a:gd name="T42" fmla="*/ 0 w 1352"/>
                  <a:gd name="T43" fmla="*/ 0 h 264"/>
                  <a:gd name="T44" fmla="*/ 0 w 1352"/>
                  <a:gd name="T45" fmla="*/ 0 h 264"/>
                  <a:gd name="T46" fmla="*/ 0 w 1352"/>
                  <a:gd name="T47" fmla="*/ 0 h 264"/>
                  <a:gd name="T48" fmla="*/ 0 w 1352"/>
                  <a:gd name="T49" fmla="*/ 0 h 264"/>
                  <a:gd name="T50" fmla="*/ 0 w 1352"/>
                  <a:gd name="T51" fmla="*/ 0 h 264"/>
                  <a:gd name="T52" fmla="*/ 0 w 1352"/>
                  <a:gd name="T53" fmla="*/ 0 h 264"/>
                  <a:gd name="T54" fmla="*/ 0 w 1352"/>
                  <a:gd name="T55" fmla="*/ 0 h 264"/>
                  <a:gd name="T56" fmla="*/ 0 w 1352"/>
                  <a:gd name="T57" fmla="*/ 0 h 264"/>
                  <a:gd name="T58" fmla="*/ 0 w 1352"/>
                  <a:gd name="T59" fmla="*/ 0 h 264"/>
                  <a:gd name="T60" fmla="*/ 0 w 1352"/>
                  <a:gd name="T61" fmla="*/ 0 h 264"/>
                  <a:gd name="T62" fmla="*/ 0 w 1352"/>
                  <a:gd name="T63" fmla="*/ 0 h 264"/>
                  <a:gd name="T64" fmla="*/ 0 w 1352"/>
                  <a:gd name="T65" fmla="*/ 0 h 264"/>
                  <a:gd name="T66" fmla="*/ 0 w 1352"/>
                  <a:gd name="T67" fmla="*/ 0 h 264"/>
                  <a:gd name="T68" fmla="*/ 0 w 1352"/>
                  <a:gd name="T69" fmla="*/ 0 h 264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352"/>
                  <a:gd name="T106" fmla="*/ 0 h 264"/>
                  <a:gd name="T107" fmla="*/ 1352 w 1352"/>
                  <a:gd name="T108" fmla="*/ 264 h 264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352" h="264">
                    <a:moveTo>
                      <a:pt x="994" y="0"/>
                    </a:moveTo>
                    <a:lnTo>
                      <a:pt x="359" y="0"/>
                    </a:lnTo>
                    <a:lnTo>
                      <a:pt x="318" y="16"/>
                    </a:lnTo>
                    <a:lnTo>
                      <a:pt x="279" y="31"/>
                    </a:lnTo>
                    <a:lnTo>
                      <a:pt x="244" y="45"/>
                    </a:lnTo>
                    <a:lnTo>
                      <a:pt x="213" y="59"/>
                    </a:lnTo>
                    <a:lnTo>
                      <a:pt x="183" y="72"/>
                    </a:lnTo>
                    <a:lnTo>
                      <a:pt x="155" y="86"/>
                    </a:lnTo>
                    <a:lnTo>
                      <a:pt x="131" y="100"/>
                    </a:lnTo>
                    <a:lnTo>
                      <a:pt x="109" y="115"/>
                    </a:lnTo>
                    <a:lnTo>
                      <a:pt x="88" y="130"/>
                    </a:lnTo>
                    <a:lnTo>
                      <a:pt x="70" y="145"/>
                    </a:lnTo>
                    <a:lnTo>
                      <a:pt x="54" y="162"/>
                    </a:lnTo>
                    <a:lnTo>
                      <a:pt x="40" y="180"/>
                    </a:lnTo>
                    <a:lnTo>
                      <a:pt x="28" y="198"/>
                    </a:lnTo>
                    <a:lnTo>
                      <a:pt x="17" y="219"/>
                    </a:lnTo>
                    <a:lnTo>
                      <a:pt x="8" y="240"/>
                    </a:lnTo>
                    <a:lnTo>
                      <a:pt x="0" y="264"/>
                    </a:lnTo>
                    <a:lnTo>
                      <a:pt x="1352" y="264"/>
                    </a:lnTo>
                    <a:lnTo>
                      <a:pt x="1345" y="240"/>
                    </a:lnTo>
                    <a:lnTo>
                      <a:pt x="1335" y="219"/>
                    </a:lnTo>
                    <a:lnTo>
                      <a:pt x="1325" y="198"/>
                    </a:lnTo>
                    <a:lnTo>
                      <a:pt x="1312" y="180"/>
                    </a:lnTo>
                    <a:lnTo>
                      <a:pt x="1298" y="162"/>
                    </a:lnTo>
                    <a:lnTo>
                      <a:pt x="1282" y="145"/>
                    </a:lnTo>
                    <a:lnTo>
                      <a:pt x="1264" y="130"/>
                    </a:lnTo>
                    <a:lnTo>
                      <a:pt x="1244" y="115"/>
                    </a:lnTo>
                    <a:lnTo>
                      <a:pt x="1222" y="100"/>
                    </a:lnTo>
                    <a:lnTo>
                      <a:pt x="1196" y="86"/>
                    </a:lnTo>
                    <a:lnTo>
                      <a:pt x="1170" y="72"/>
                    </a:lnTo>
                    <a:lnTo>
                      <a:pt x="1140" y="59"/>
                    </a:lnTo>
                    <a:lnTo>
                      <a:pt x="1107" y="45"/>
                    </a:lnTo>
                    <a:lnTo>
                      <a:pt x="1072" y="31"/>
                    </a:lnTo>
                    <a:lnTo>
                      <a:pt x="1035" y="16"/>
                    </a:lnTo>
                    <a:lnTo>
                      <a:pt x="994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3336" name="Freeform 232"/>
              <p:cNvSpPr>
                <a:spLocks/>
              </p:cNvSpPr>
              <p:nvPr/>
            </p:nvSpPr>
            <p:spPr bwMode="auto">
              <a:xfrm>
                <a:off x="4426" y="3889"/>
                <a:ext cx="93" cy="38"/>
              </a:xfrm>
              <a:custGeom>
                <a:avLst/>
                <a:gdLst>
                  <a:gd name="T0" fmla="*/ 0 w 1399"/>
                  <a:gd name="T1" fmla="*/ 0 h 566"/>
                  <a:gd name="T2" fmla="*/ 0 w 1399"/>
                  <a:gd name="T3" fmla="*/ 0 h 566"/>
                  <a:gd name="T4" fmla="*/ 0 w 1399"/>
                  <a:gd name="T5" fmla="*/ 0 h 566"/>
                  <a:gd name="T6" fmla="*/ 0 w 1399"/>
                  <a:gd name="T7" fmla="*/ 0 h 566"/>
                  <a:gd name="T8" fmla="*/ 0 w 1399"/>
                  <a:gd name="T9" fmla="*/ 0 h 566"/>
                  <a:gd name="T10" fmla="*/ 0 w 1399"/>
                  <a:gd name="T11" fmla="*/ 0 h 566"/>
                  <a:gd name="T12" fmla="*/ 0 w 1399"/>
                  <a:gd name="T13" fmla="*/ 0 h 566"/>
                  <a:gd name="T14" fmla="*/ 0 w 1399"/>
                  <a:gd name="T15" fmla="*/ 0 h 566"/>
                  <a:gd name="T16" fmla="*/ 0 w 1399"/>
                  <a:gd name="T17" fmla="*/ 0 h 566"/>
                  <a:gd name="T18" fmla="*/ 0 w 1399"/>
                  <a:gd name="T19" fmla="*/ 0 h 566"/>
                  <a:gd name="T20" fmla="*/ 0 w 1399"/>
                  <a:gd name="T21" fmla="*/ 0 h 566"/>
                  <a:gd name="T22" fmla="*/ 0 w 1399"/>
                  <a:gd name="T23" fmla="*/ 0 h 566"/>
                  <a:gd name="T24" fmla="*/ 0 w 1399"/>
                  <a:gd name="T25" fmla="*/ 0 h 566"/>
                  <a:gd name="T26" fmla="*/ 0 w 1399"/>
                  <a:gd name="T27" fmla="*/ 0 h 566"/>
                  <a:gd name="T28" fmla="*/ 0 w 1399"/>
                  <a:gd name="T29" fmla="*/ 0 h 566"/>
                  <a:gd name="T30" fmla="*/ 0 w 1399"/>
                  <a:gd name="T31" fmla="*/ 0 h 566"/>
                  <a:gd name="T32" fmla="*/ 0 w 1399"/>
                  <a:gd name="T33" fmla="*/ 0 h 566"/>
                  <a:gd name="T34" fmla="*/ 0 w 1399"/>
                  <a:gd name="T35" fmla="*/ 0 h 566"/>
                  <a:gd name="T36" fmla="*/ 0 w 1399"/>
                  <a:gd name="T37" fmla="*/ 0 h 566"/>
                  <a:gd name="T38" fmla="*/ 0 w 1399"/>
                  <a:gd name="T39" fmla="*/ 0 h 566"/>
                  <a:gd name="T40" fmla="*/ 0 w 1399"/>
                  <a:gd name="T41" fmla="*/ 0 h 566"/>
                  <a:gd name="T42" fmla="*/ 0 w 1399"/>
                  <a:gd name="T43" fmla="*/ 0 h 566"/>
                  <a:gd name="T44" fmla="*/ 0 w 1399"/>
                  <a:gd name="T45" fmla="*/ 0 h 566"/>
                  <a:gd name="T46" fmla="*/ 0 w 1399"/>
                  <a:gd name="T47" fmla="*/ 0 h 566"/>
                  <a:gd name="T48" fmla="*/ 0 w 1399"/>
                  <a:gd name="T49" fmla="*/ 0 h 566"/>
                  <a:gd name="T50" fmla="*/ 0 w 1399"/>
                  <a:gd name="T51" fmla="*/ 0 h 566"/>
                  <a:gd name="T52" fmla="*/ 0 w 1399"/>
                  <a:gd name="T53" fmla="*/ 0 h 566"/>
                  <a:gd name="T54" fmla="*/ 0 w 1399"/>
                  <a:gd name="T55" fmla="*/ 0 h 566"/>
                  <a:gd name="T56" fmla="*/ 0 w 1399"/>
                  <a:gd name="T57" fmla="*/ 0 h 566"/>
                  <a:gd name="T58" fmla="*/ 0 w 1399"/>
                  <a:gd name="T59" fmla="*/ 0 h 566"/>
                  <a:gd name="T60" fmla="*/ 0 w 1399"/>
                  <a:gd name="T61" fmla="*/ 0 h 566"/>
                  <a:gd name="T62" fmla="*/ 0 w 1399"/>
                  <a:gd name="T63" fmla="*/ 0 h 566"/>
                  <a:gd name="T64" fmla="*/ 0 w 1399"/>
                  <a:gd name="T65" fmla="*/ 0 h 566"/>
                  <a:gd name="T66" fmla="*/ 0 w 1399"/>
                  <a:gd name="T67" fmla="*/ 0 h 566"/>
                  <a:gd name="T68" fmla="*/ 0 w 1399"/>
                  <a:gd name="T69" fmla="*/ 0 h 566"/>
                  <a:gd name="T70" fmla="*/ 0 w 1399"/>
                  <a:gd name="T71" fmla="*/ 0 h 566"/>
                  <a:gd name="T72" fmla="*/ 0 w 1399"/>
                  <a:gd name="T73" fmla="*/ 0 h 566"/>
                  <a:gd name="T74" fmla="*/ 0 w 1399"/>
                  <a:gd name="T75" fmla="*/ 0 h 566"/>
                  <a:gd name="T76" fmla="*/ 0 w 1399"/>
                  <a:gd name="T77" fmla="*/ 0 h 566"/>
                  <a:gd name="T78" fmla="*/ 0 w 1399"/>
                  <a:gd name="T79" fmla="*/ 0 h 566"/>
                  <a:gd name="T80" fmla="*/ 0 w 1399"/>
                  <a:gd name="T81" fmla="*/ 0 h 566"/>
                  <a:gd name="T82" fmla="*/ 0 w 1399"/>
                  <a:gd name="T83" fmla="*/ 0 h 566"/>
                  <a:gd name="T84" fmla="*/ 0 w 1399"/>
                  <a:gd name="T85" fmla="*/ 0 h 566"/>
                  <a:gd name="T86" fmla="*/ 0 w 1399"/>
                  <a:gd name="T87" fmla="*/ 0 h 566"/>
                  <a:gd name="T88" fmla="*/ 0 w 1399"/>
                  <a:gd name="T89" fmla="*/ 0 h 566"/>
                  <a:gd name="T90" fmla="*/ 0 w 1399"/>
                  <a:gd name="T91" fmla="*/ 0 h 566"/>
                  <a:gd name="T92" fmla="*/ 0 w 1399"/>
                  <a:gd name="T93" fmla="*/ 0 h 566"/>
                  <a:gd name="T94" fmla="*/ 0 w 1399"/>
                  <a:gd name="T95" fmla="*/ 0 h 566"/>
                  <a:gd name="T96" fmla="*/ 0 w 1399"/>
                  <a:gd name="T97" fmla="*/ 0 h 566"/>
                  <a:gd name="T98" fmla="*/ 0 w 1399"/>
                  <a:gd name="T99" fmla="*/ 0 h 566"/>
                  <a:gd name="T100" fmla="*/ 0 w 1399"/>
                  <a:gd name="T101" fmla="*/ 0 h 566"/>
                  <a:gd name="T102" fmla="*/ 0 w 1399"/>
                  <a:gd name="T103" fmla="*/ 0 h 566"/>
                  <a:gd name="T104" fmla="*/ 0 w 1399"/>
                  <a:gd name="T105" fmla="*/ 0 h 566"/>
                  <a:gd name="T106" fmla="*/ 0 w 1399"/>
                  <a:gd name="T107" fmla="*/ 0 h 566"/>
                  <a:gd name="T108" fmla="*/ 0 w 1399"/>
                  <a:gd name="T109" fmla="*/ 0 h 566"/>
                  <a:gd name="T110" fmla="*/ 0 w 1399"/>
                  <a:gd name="T111" fmla="*/ 0 h 566"/>
                  <a:gd name="T112" fmla="*/ 0 w 1399"/>
                  <a:gd name="T113" fmla="*/ 0 h 56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399"/>
                  <a:gd name="T172" fmla="*/ 0 h 566"/>
                  <a:gd name="T173" fmla="*/ 1399 w 1399"/>
                  <a:gd name="T174" fmla="*/ 566 h 56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399" h="566">
                    <a:moveTo>
                      <a:pt x="23" y="52"/>
                    </a:moveTo>
                    <a:lnTo>
                      <a:pt x="17" y="28"/>
                    </a:lnTo>
                    <a:lnTo>
                      <a:pt x="12" y="13"/>
                    </a:lnTo>
                    <a:lnTo>
                      <a:pt x="7" y="4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0" y="10"/>
                    </a:lnTo>
                    <a:lnTo>
                      <a:pt x="0" y="17"/>
                    </a:lnTo>
                    <a:lnTo>
                      <a:pt x="0" y="458"/>
                    </a:lnTo>
                    <a:lnTo>
                      <a:pt x="0" y="469"/>
                    </a:lnTo>
                    <a:lnTo>
                      <a:pt x="2" y="480"/>
                    </a:lnTo>
                    <a:lnTo>
                      <a:pt x="4" y="490"/>
                    </a:lnTo>
                    <a:lnTo>
                      <a:pt x="8" y="500"/>
                    </a:lnTo>
                    <a:lnTo>
                      <a:pt x="13" y="509"/>
                    </a:lnTo>
                    <a:lnTo>
                      <a:pt x="18" y="518"/>
                    </a:lnTo>
                    <a:lnTo>
                      <a:pt x="24" y="526"/>
                    </a:lnTo>
                    <a:lnTo>
                      <a:pt x="31" y="534"/>
                    </a:lnTo>
                    <a:lnTo>
                      <a:pt x="38" y="541"/>
                    </a:lnTo>
                    <a:lnTo>
                      <a:pt x="47" y="548"/>
                    </a:lnTo>
                    <a:lnTo>
                      <a:pt x="56" y="553"/>
                    </a:lnTo>
                    <a:lnTo>
                      <a:pt x="65" y="557"/>
                    </a:lnTo>
                    <a:lnTo>
                      <a:pt x="75" y="560"/>
                    </a:lnTo>
                    <a:lnTo>
                      <a:pt x="85" y="563"/>
                    </a:lnTo>
                    <a:lnTo>
                      <a:pt x="95" y="564"/>
                    </a:lnTo>
                    <a:lnTo>
                      <a:pt x="107" y="566"/>
                    </a:lnTo>
                    <a:lnTo>
                      <a:pt x="1292" y="566"/>
                    </a:lnTo>
                    <a:lnTo>
                      <a:pt x="1303" y="564"/>
                    </a:lnTo>
                    <a:lnTo>
                      <a:pt x="1314" y="563"/>
                    </a:lnTo>
                    <a:lnTo>
                      <a:pt x="1323" y="560"/>
                    </a:lnTo>
                    <a:lnTo>
                      <a:pt x="1334" y="557"/>
                    </a:lnTo>
                    <a:lnTo>
                      <a:pt x="1342" y="553"/>
                    </a:lnTo>
                    <a:lnTo>
                      <a:pt x="1352" y="548"/>
                    </a:lnTo>
                    <a:lnTo>
                      <a:pt x="1359" y="541"/>
                    </a:lnTo>
                    <a:lnTo>
                      <a:pt x="1368" y="534"/>
                    </a:lnTo>
                    <a:lnTo>
                      <a:pt x="1374" y="526"/>
                    </a:lnTo>
                    <a:lnTo>
                      <a:pt x="1381" y="518"/>
                    </a:lnTo>
                    <a:lnTo>
                      <a:pt x="1386" y="509"/>
                    </a:lnTo>
                    <a:lnTo>
                      <a:pt x="1390" y="500"/>
                    </a:lnTo>
                    <a:lnTo>
                      <a:pt x="1394" y="490"/>
                    </a:lnTo>
                    <a:lnTo>
                      <a:pt x="1397" y="480"/>
                    </a:lnTo>
                    <a:lnTo>
                      <a:pt x="1399" y="469"/>
                    </a:lnTo>
                    <a:lnTo>
                      <a:pt x="1399" y="458"/>
                    </a:lnTo>
                    <a:lnTo>
                      <a:pt x="1399" y="17"/>
                    </a:lnTo>
                    <a:lnTo>
                      <a:pt x="1399" y="10"/>
                    </a:lnTo>
                    <a:lnTo>
                      <a:pt x="1398" y="4"/>
                    </a:lnTo>
                    <a:lnTo>
                      <a:pt x="1397" y="2"/>
                    </a:lnTo>
                    <a:lnTo>
                      <a:pt x="1397" y="1"/>
                    </a:lnTo>
                    <a:lnTo>
                      <a:pt x="1396" y="0"/>
                    </a:lnTo>
                    <a:lnTo>
                      <a:pt x="1394" y="0"/>
                    </a:lnTo>
                    <a:lnTo>
                      <a:pt x="1391" y="4"/>
                    </a:lnTo>
                    <a:lnTo>
                      <a:pt x="1387" y="13"/>
                    </a:lnTo>
                    <a:lnTo>
                      <a:pt x="1382" y="28"/>
                    </a:lnTo>
                    <a:lnTo>
                      <a:pt x="1375" y="52"/>
                    </a:lnTo>
                    <a:lnTo>
                      <a:pt x="23" y="52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3337" name="Freeform 233"/>
              <p:cNvSpPr>
                <a:spLocks/>
              </p:cNvSpPr>
              <p:nvPr/>
            </p:nvSpPr>
            <p:spPr bwMode="auto">
              <a:xfrm>
                <a:off x="4568" y="3633"/>
                <a:ext cx="123" cy="65"/>
              </a:xfrm>
              <a:custGeom>
                <a:avLst/>
                <a:gdLst>
                  <a:gd name="T0" fmla="*/ 0 w 1853"/>
                  <a:gd name="T1" fmla="*/ 0 h 966"/>
                  <a:gd name="T2" fmla="*/ 0 w 1853"/>
                  <a:gd name="T3" fmla="*/ 0 h 966"/>
                  <a:gd name="T4" fmla="*/ 0 w 1853"/>
                  <a:gd name="T5" fmla="*/ 0 h 966"/>
                  <a:gd name="T6" fmla="*/ 0 w 1853"/>
                  <a:gd name="T7" fmla="*/ 0 h 966"/>
                  <a:gd name="T8" fmla="*/ 0 w 1853"/>
                  <a:gd name="T9" fmla="*/ 0 h 966"/>
                  <a:gd name="T10" fmla="*/ 0 w 1853"/>
                  <a:gd name="T11" fmla="*/ 0 h 966"/>
                  <a:gd name="T12" fmla="*/ 0 w 1853"/>
                  <a:gd name="T13" fmla="*/ 0 h 966"/>
                  <a:gd name="T14" fmla="*/ 0 w 1853"/>
                  <a:gd name="T15" fmla="*/ 0 h 966"/>
                  <a:gd name="T16" fmla="*/ 0 w 1853"/>
                  <a:gd name="T17" fmla="*/ 0 h 966"/>
                  <a:gd name="T18" fmla="*/ 0 w 1853"/>
                  <a:gd name="T19" fmla="*/ 0 h 966"/>
                  <a:gd name="T20" fmla="*/ 0 w 1853"/>
                  <a:gd name="T21" fmla="*/ 0 h 966"/>
                  <a:gd name="T22" fmla="*/ 0 w 1853"/>
                  <a:gd name="T23" fmla="*/ 0 h 966"/>
                  <a:gd name="T24" fmla="*/ 0 w 1853"/>
                  <a:gd name="T25" fmla="*/ 0 h 966"/>
                  <a:gd name="T26" fmla="*/ 0 w 1853"/>
                  <a:gd name="T27" fmla="*/ 0 h 966"/>
                  <a:gd name="T28" fmla="*/ 0 w 1853"/>
                  <a:gd name="T29" fmla="*/ 0 h 966"/>
                  <a:gd name="T30" fmla="*/ 0 w 1853"/>
                  <a:gd name="T31" fmla="*/ 0 h 966"/>
                  <a:gd name="T32" fmla="*/ 0 w 1853"/>
                  <a:gd name="T33" fmla="*/ 0 h 966"/>
                  <a:gd name="T34" fmla="*/ 0 w 1853"/>
                  <a:gd name="T35" fmla="*/ 0 h 966"/>
                  <a:gd name="T36" fmla="*/ 0 w 1853"/>
                  <a:gd name="T37" fmla="*/ 0 h 966"/>
                  <a:gd name="T38" fmla="*/ 0 w 1853"/>
                  <a:gd name="T39" fmla="*/ 0 h 966"/>
                  <a:gd name="T40" fmla="*/ 0 w 1853"/>
                  <a:gd name="T41" fmla="*/ 0 h 966"/>
                  <a:gd name="T42" fmla="*/ 0 w 1853"/>
                  <a:gd name="T43" fmla="*/ 0 h 966"/>
                  <a:gd name="T44" fmla="*/ 0 w 1853"/>
                  <a:gd name="T45" fmla="*/ 0 h 966"/>
                  <a:gd name="T46" fmla="*/ 0 w 1853"/>
                  <a:gd name="T47" fmla="*/ 0 h 966"/>
                  <a:gd name="T48" fmla="*/ 0 w 1853"/>
                  <a:gd name="T49" fmla="*/ 0 h 966"/>
                  <a:gd name="T50" fmla="*/ 0 w 1853"/>
                  <a:gd name="T51" fmla="*/ 0 h 966"/>
                  <a:gd name="T52" fmla="*/ 0 w 1853"/>
                  <a:gd name="T53" fmla="*/ 0 h 966"/>
                  <a:gd name="T54" fmla="*/ 0 w 1853"/>
                  <a:gd name="T55" fmla="*/ 0 h 966"/>
                  <a:gd name="T56" fmla="*/ 0 w 1853"/>
                  <a:gd name="T57" fmla="*/ 0 h 966"/>
                  <a:gd name="T58" fmla="*/ 0 w 1853"/>
                  <a:gd name="T59" fmla="*/ 0 h 966"/>
                  <a:gd name="T60" fmla="*/ 0 w 1853"/>
                  <a:gd name="T61" fmla="*/ 0 h 966"/>
                  <a:gd name="T62" fmla="*/ 0 w 1853"/>
                  <a:gd name="T63" fmla="*/ 0 h 966"/>
                  <a:gd name="T64" fmla="*/ 0 w 1853"/>
                  <a:gd name="T65" fmla="*/ 0 h 966"/>
                  <a:gd name="T66" fmla="*/ 0 w 1853"/>
                  <a:gd name="T67" fmla="*/ 0 h 966"/>
                  <a:gd name="T68" fmla="*/ 0 w 1853"/>
                  <a:gd name="T69" fmla="*/ 0 h 966"/>
                  <a:gd name="T70" fmla="*/ 0 w 1853"/>
                  <a:gd name="T71" fmla="*/ 0 h 966"/>
                  <a:gd name="T72" fmla="*/ 0 w 1853"/>
                  <a:gd name="T73" fmla="*/ 0 h 966"/>
                  <a:gd name="T74" fmla="*/ 0 w 1853"/>
                  <a:gd name="T75" fmla="*/ 0 h 966"/>
                  <a:gd name="T76" fmla="*/ 0 w 1853"/>
                  <a:gd name="T77" fmla="*/ 0 h 966"/>
                  <a:gd name="T78" fmla="*/ 0 w 1853"/>
                  <a:gd name="T79" fmla="*/ 0 h 966"/>
                  <a:gd name="T80" fmla="*/ 0 w 1853"/>
                  <a:gd name="T81" fmla="*/ 0 h 966"/>
                  <a:gd name="T82" fmla="*/ 0 w 1853"/>
                  <a:gd name="T83" fmla="*/ 0 h 966"/>
                  <a:gd name="T84" fmla="*/ 0 w 1853"/>
                  <a:gd name="T85" fmla="*/ 0 h 966"/>
                  <a:gd name="T86" fmla="*/ 0 w 1853"/>
                  <a:gd name="T87" fmla="*/ 0 h 966"/>
                  <a:gd name="T88" fmla="*/ 0 w 1853"/>
                  <a:gd name="T89" fmla="*/ 0 h 966"/>
                  <a:gd name="T90" fmla="*/ 0 w 1853"/>
                  <a:gd name="T91" fmla="*/ 0 h 966"/>
                  <a:gd name="T92" fmla="*/ 0 w 1853"/>
                  <a:gd name="T93" fmla="*/ 0 h 966"/>
                  <a:gd name="T94" fmla="*/ 0 w 1853"/>
                  <a:gd name="T95" fmla="*/ 0 h 966"/>
                  <a:gd name="T96" fmla="*/ 0 w 1853"/>
                  <a:gd name="T97" fmla="*/ 0 h 966"/>
                  <a:gd name="T98" fmla="*/ 0 w 1853"/>
                  <a:gd name="T99" fmla="*/ 0 h 966"/>
                  <a:gd name="T100" fmla="*/ 0 w 1853"/>
                  <a:gd name="T101" fmla="*/ 0 h 966"/>
                  <a:gd name="T102" fmla="*/ 0 w 1853"/>
                  <a:gd name="T103" fmla="*/ 0 h 966"/>
                  <a:gd name="T104" fmla="*/ 0 w 1853"/>
                  <a:gd name="T105" fmla="*/ 0 h 966"/>
                  <a:gd name="T106" fmla="*/ 0 w 1853"/>
                  <a:gd name="T107" fmla="*/ 0 h 96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853"/>
                  <a:gd name="T163" fmla="*/ 0 h 966"/>
                  <a:gd name="T164" fmla="*/ 1853 w 1853"/>
                  <a:gd name="T165" fmla="*/ 966 h 96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853" h="966">
                    <a:moveTo>
                      <a:pt x="1853" y="75"/>
                    </a:moveTo>
                    <a:lnTo>
                      <a:pt x="1664" y="832"/>
                    </a:lnTo>
                    <a:lnTo>
                      <a:pt x="1668" y="835"/>
                    </a:lnTo>
                    <a:lnTo>
                      <a:pt x="1676" y="847"/>
                    </a:lnTo>
                    <a:lnTo>
                      <a:pt x="1676" y="851"/>
                    </a:lnTo>
                    <a:lnTo>
                      <a:pt x="1677" y="854"/>
                    </a:lnTo>
                    <a:lnTo>
                      <a:pt x="1676" y="858"/>
                    </a:lnTo>
                    <a:lnTo>
                      <a:pt x="1673" y="864"/>
                    </a:lnTo>
                    <a:lnTo>
                      <a:pt x="1671" y="868"/>
                    </a:lnTo>
                    <a:lnTo>
                      <a:pt x="1667" y="873"/>
                    </a:lnTo>
                    <a:lnTo>
                      <a:pt x="1662" y="879"/>
                    </a:lnTo>
                    <a:lnTo>
                      <a:pt x="1654" y="884"/>
                    </a:lnTo>
                    <a:lnTo>
                      <a:pt x="1646" y="889"/>
                    </a:lnTo>
                    <a:lnTo>
                      <a:pt x="1635" y="895"/>
                    </a:lnTo>
                    <a:lnTo>
                      <a:pt x="1621" y="900"/>
                    </a:lnTo>
                    <a:lnTo>
                      <a:pt x="1607" y="905"/>
                    </a:lnTo>
                    <a:lnTo>
                      <a:pt x="1590" y="910"/>
                    </a:lnTo>
                    <a:lnTo>
                      <a:pt x="1569" y="917"/>
                    </a:lnTo>
                    <a:lnTo>
                      <a:pt x="1546" y="922"/>
                    </a:lnTo>
                    <a:lnTo>
                      <a:pt x="1521" y="927"/>
                    </a:lnTo>
                    <a:lnTo>
                      <a:pt x="1492" y="933"/>
                    </a:lnTo>
                    <a:lnTo>
                      <a:pt x="1459" y="938"/>
                    </a:lnTo>
                    <a:lnTo>
                      <a:pt x="1424" y="942"/>
                    </a:lnTo>
                    <a:lnTo>
                      <a:pt x="1385" y="948"/>
                    </a:lnTo>
                    <a:lnTo>
                      <a:pt x="1342" y="952"/>
                    </a:lnTo>
                    <a:lnTo>
                      <a:pt x="1297" y="956"/>
                    </a:lnTo>
                    <a:lnTo>
                      <a:pt x="1246" y="960"/>
                    </a:lnTo>
                    <a:lnTo>
                      <a:pt x="1192" y="964"/>
                    </a:lnTo>
                    <a:lnTo>
                      <a:pt x="1134" y="966"/>
                    </a:lnTo>
                    <a:lnTo>
                      <a:pt x="1079" y="966"/>
                    </a:lnTo>
                    <a:lnTo>
                      <a:pt x="1024" y="961"/>
                    </a:lnTo>
                    <a:lnTo>
                      <a:pt x="970" y="956"/>
                    </a:lnTo>
                    <a:lnTo>
                      <a:pt x="916" y="948"/>
                    </a:lnTo>
                    <a:lnTo>
                      <a:pt x="864" y="938"/>
                    </a:lnTo>
                    <a:lnTo>
                      <a:pt x="812" y="925"/>
                    </a:lnTo>
                    <a:lnTo>
                      <a:pt x="762" y="912"/>
                    </a:lnTo>
                    <a:lnTo>
                      <a:pt x="712" y="897"/>
                    </a:lnTo>
                    <a:lnTo>
                      <a:pt x="664" y="880"/>
                    </a:lnTo>
                    <a:lnTo>
                      <a:pt x="618" y="862"/>
                    </a:lnTo>
                    <a:lnTo>
                      <a:pt x="572" y="843"/>
                    </a:lnTo>
                    <a:lnTo>
                      <a:pt x="528" y="823"/>
                    </a:lnTo>
                    <a:lnTo>
                      <a:pt x="486" y="802"/>
                    </a:lnTo>
                    <a:lnTo>
                      <a:pt x="446" y="782"/>
                    </a:lnTo>
                    <a:lnTo>
                      <a:pt x="406" y="761"/>
                    </a:lnTo>
                    <a:lnTo>
                      <a:pt x="369" y="740"/>
                    </a:lnTo>
                    <a:lnTo>
                      <a:pt x="334" y="718"/>
                    </a:lnTo>
                    <a:lnTo>
                      <a:pt x="300" y="697"/>
                    </a:lnTo>
                    <a:lnTo>
                      <a:pt x="269" y="677"/>
                    </a:lnTo>
                    <a:lnTo>
                      <a:pt x="212" y="638"/>
                    </a:lnTo>
                    <a:lnTo>
                      <a:pt x="165" y="603"/>
                    </a:lnTo>
                    <a:lnTo>
                      <a:pt x="99" y="550"/>
                    </a:lnTo>
                    <a:lnTo>
                      <a:pt x="75" y="528"/>
                    </a:lnTo>
                    <a:lnTo>
                      <a:pt x="0" y="0"/>
                    </a:lnTo>
                    <a:lnTo>
                      <a:pt x="1853" y="75"/>
                    </a:lnTo>
                    <a:close/>
                  </a:path>
                </a:pathLst>
              </a:custGeom>
              <a:solidFill>
                <a:srgbClr val="C693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3338" name="Freeform 234"/>
              <p:cNvSpPr>
                <a:spLocks/>
              </p:cNvSpPr>
              <p:nvPr/>
            </p:nvSpPr>
            <p:spPr bwMode="auto">
              <a:xfrm>
                <a:off x="4377" y="3652"/>
                <a:ext cx="439" cy="241"/>
              </a:xfrm>
              <a:custGeom>
                <a:avLst/>
                <a:gdLst>
                  <a:gd name="T0" fmla="*/ 0 w 6584"/>
                  <a:gd name="T1" fmla="*/ 0 h 3608"/>
                  <a:gd name="T2" fmla="*/ 0 w 6584"/>
                  <a:gd name="T3" fmla="*/ 0 h 3608"/>
                  <a:gd name="T4" fmla="*/ 0 w 6584"/>
                  <a:gd name="T5" fmla="*/ 0 h 3608"/>
                  <a:gd name="T6" fmla="*/ 0 w 6584"/>
                  <a:gd name="T7" fmla="*/ 0 h 3608"/>
                  <a:gd name="T8" fmla="*/ 0 w 6584"/>
                  <a:gd name="T9" fmla="*/ 0 h 3608"/>
                  <a:gd name="T10" fmla="*/ 0 w 6584"/>
                  <a:gd name="T11" fmla="*/ 0 h 3608"/>
                  <a:gd name="T12" fmla="*/ 0 w 6584"/>
                  <a:gd name="T13" fmla="*/ 0 h 3608"/>
                  <a:gd name="T14" fmla="*/ 0 w 6584"/>
                  <a:gd name="T15" fmla="*/ 0 h 3608"/>
                  <a:gd name="T16" fmla="*/ 0 w 6584"/>
                  <a:gd name="T17" fmla="*/ 0 h 3608"/>
                  <a:gd name="T18" fmla="*/ 0 w 6584"/>
                  <a:gd name="T19" fmla="*/ 0 h 3608"/>
                  <a:gd name="T20" fmla="*/ 0 w 6584"/>
                  <a:gd name="T21" fmla="*/ 0 h 3608"/>
                  <a:gd name="T22" fmla="*/ 0 w 6584"/>
                  <a:gd name="T23" fmla="*/ 0 h 3608"/>
                  <a:gd name="T24" fmla="*/ 0 w 6584"/>
                  <a:gd name="T25" fmla="*/ 0 h 3608"/>
                  <a:gd name="T26" fmla="*/ 0 w 6584"/>
                  <a:gd name="T27" fmla="*/ 0 h 3608"/>
                  <a:gd name="T28" fmla="*/ 0 w 6584"/>
                  <a:gd name="T29" fmla="*/ 0 h 3608"/>
                  <a:gd name="T30" fmla="*/ 0 w 6584"/>
                  <a:gd name="T31" fmla="*/ 0 h 3608"/>
                  <a:gd name="T32" fmla="*/ 0 w 6584"/>
                  <a:gd name="T33" fmla="*/ 0 h 3608"/>
                  <a:gd name="T34" fmla="*/ 0 w 6584"/>
                  <a:gd name="T35" fmla="*/ 0 h 3608"/>
                  <a:gd name="T36" fmla="*/ 0 w 6584"/>
                  <a:gd name="T37" fmla="*/ 0 h 3608"/>
                  <a:gd name="T38" fmla="*/ 0 w 6584"/>
                  <a:gd name="T39" fmla="*/ 0 h 3608"/>
                  <a:gd name="T40" fmla="*/ 0 w 6584"/>
                  <a:gd name="T41" fmla="*/ 0 h 3608"/>
                  <a:gd name="T42" fmla="*/ 0 w 6584"/>
                  <a:gd name="T43" fmla="*/ 0 h 3608"/>
                  <a:gd name="T44" fmla="*/ 0 w 6584"/>
                  <a:gd name="T45" fmla="*/ 0 h 3608"/>
                  <a:gd name="T46" fmla="*/ 0 w 6584"/>
                  <a:gd name="T47" fmla="*/ 0 h 3608"/>
                  <a:gd name="T48" fmla="*/ 0 w 6584"/>
                  <a:gd name="T49" fmla="*/ 0 h 3608"/>
                  <a:gd name="T50" fmla="*/ 0 w 6584"/>
                  <a:gd name="T51" fmla="*/ 0 h 3608"/>
                  <a:gd name="T52" fmla="*/ 0 w 6584"/>
                  <a:gd name="T53" fmla="*/ 0 h 3608"/>
                  <a:gd name="T54" fmla="*/ 0 w 6584"/>
                  <a:gd name="T55" fmla="*/ 0 h 3608"/>
                  <a:gd name="T56" fmla="*/ 0 w 6584"/>
                  <a:gd name="T57" fmla="*/ 0 h 3608"/>
                  <a:gd name="T58" fmla="*/ 0 w 6584"/>
                  <a:gd name="T59" fmla="*/ 0 h 3608"/>
                  <a:gd name="T60" fmla="*/ 0 w 6584"/>
                  <a:gd name="T61" fmla="*/ 0 h 3608"/>
                  <a:gd name="T62" fmla="*/ 0 w 6584"/>
                  <a:gd name="T63" fmla="*/ 0 h 3608"/>
                  <a:gd name="T64" fmla="*/ 0 w 6584"/>
                  <a:gd name="T65" fmla="*/ 0 h 3608"/>
                  <a:gd name="T66" fmla="*/ 0 w 6584"/>
                  <a:gd name="T67" fmla="*/ 0 h 3608"/>
                  <a:gd name="T68" fmla="*/ 0 w 6584"/>
                  <a:gd name="T69" fmla="*/ 0 h 3608"/>
                  <a:gd name="T70" fmla="*/ 0 w 6584"/>
                  <a:gd name="T71" fmla="*/ 0 h 3608"/>
                  <a:gd name="T72" fmla="*/ 0 w 6584"/>
                  <a:gd name="T73" fmla="*/ 0 h 3608"/>
                  <a:gd name="T74" fmla="*/ 0 w 6584"/>
                  <a:gd name="T75" fmla="*/ 0 h 3608"/>
                  <a:gd name="T76" fmla="*/ 0 w 6584"/>
                  <a:gd name="T77" fmla="*/ 0 h 3608"/>
                  <a:gd name="T78" fmla="*/ 0 w 6584"/>
                  <a:gd name="T79" fmla="*/ 0 h 3608"/>
                  <a:gd name="T80" fmla="*/ 0 w 6584"/>
                  <a:gd name="T81" fmla="*/ 0 h 3608"/>
                  <a:gd name="T82" fmla="*/ 0 w 6584"/>
                  <a:gd name="T83" fmla="*/ 0 h 3608"/>
                  <a:gd name="T84" fmla="*/ 0 w 6584"/>
                  <a:gd name="T85" fmla="*/ 0 h 3608"/>
                  <a:gd name="T86" fmla="*/ 0 w 6584"/>
                  <a:gd name="T87" fmla="*/ 0 h 3608"/>
                  <a:gd name="T88" fmla="*/ 0 w 6584"/>
                  <a:gd name="T89" fmla="*/ 0 h 3608"/>
                  <a:gd name="T90" fmla="*/ 0 w 6584"/>
                  <a:gd name="T91" fmla="*/ 0 h 3608"/>
                  <a:gd name="T92" fmla="*/ 0 w 6584"/>
                  <a:gd name="T93" fmla="*/ 0 h 3608"/>
                  <a:gd name="T94" fmla="*/ 0 w 6584"/>
                  <a:gd name="T95" fmla="*/ 0 h 3608"/>
                  <a:gd name="T96" fmla="*/ 0 w 6584"/>
                  <a:gd name="T97" fmla="*/ 0 h 3608"/>
                  <a:gd name="T98" fmla="*/ 0 w 6584"/>
                  <a:gd name="T99" fmla="*/ 0 h 3608"/>
                  <a:gd name="T100" fmla="*/ 0 w 6584"/>
                  <a:gd name="T101" fmla="*/ 0 h 3608"/>
                  <a:gd name="T102" fmla="*/ 0 w 6584"/>
                  <a:gd name="T103" fmla="*/ 0 h 3608"/>
                  <a:gd name="T104" fmla="*/ 0 w 6584"/>
                  <a:gd name="T105" fmla="*/ 0 h 3608"/>
                  <a:gd name="T106" fmla="*/ 0 w 6584"/>
                  <a:gd name="T107" fmla="*/ 0 h 3608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6584"/>
                  <a:gd name="T163" fmla="*/ 0 h 3608"/>
                  <a:gd name="T164" fmla="*/ 6584 w 6584"/>
                  <a:gd name="T165" fmla="*/ 3608 h 3608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6584" h="3608">
                    <a:moveTo>
                      <a:pt x="4107" y="530"/>
                    </a:moveTo>
                    <a:lnTo>
                      <a:pt x="2481" y="189"/>
                    </a:lnTo>
                    <a:lnTo>
                      <a:pt x="2444" y="207"/>
                    </a:lnTo>
                    <a:lnTo>
                      <a:pt x="2342" y="259"/>
                    </a:lnTo>
                    <a:lnTo>
                      <a:pt x="2272" y="295"/>
                    </a:lnTo>
                    <a:lnTo>
                      <a:pt x="2191" y="338"/>
                    </a:lnTo>
                    <a:lnTo>
                      <a:pt x="2103" y="385"/>
                    </a:lnTo>
                    <a:lnTo>
                      <a:pt x="2008" y="437"/>
                    </a:lnTo>
                    <a:lnTo>
                      <a:pt x="1909" y="494"/>
                    </a:lnTo>
                    <a:lnTo>
                      <a:pt x="1807" y="552"/>
                    </a:lnTo>
                    <a:lnTo>
                      <a:pt x="1704" y="614"/>
                    </a:lnTo>
                    <a:lnTo>
                      <a:pt x="1603" y="676"/>
                    </a:lnTo>
                    <a:lnTo>
                      <a:pt x="1554" y="707"/>
                    </a:lnTo>
                    <a:lnTo>
                      <a:pt x="1506" y="739"/>
                    </a:lnTo>
                    <a:lnTo>
                      <a:pt x="1459" y="771"/>
                    </a:lnTo>
                    <a:lnTo>
                      <a:pt x="1413" y="803"/>
                    </a:lnTo>
                    <a:lnTo>
                      <a:pt x="1370" y="835"/>
                    </a:lnTo>
                    <a:lnTo>
                      <a:pt x="1328" y="865"/>
                    </a:lnTo>
                    <a:lnTo>
                      <a:pt x="1288" y="896"/>
                    </a:lnTo>
                    <a:lnTo>
                      <a:pt x="1252" y="927"/>
                    </a:lnTo>
                    <a:lnTo>
                      <a:pt x="1184" y="986"/>
                    </a:lnTo>
                    <a:lnTo>
                      <a:pt x="1122" y="1043"/>
                    </a:lnTo>
                    <a:lnTo>
                      <a:pt x="1065" y="1098"/>
                    </a:lnTo>
                    <a:lnTo>
                      <a:pt x="1014" y="1150"/>
                    </a:lnTo>
                    <a:lnTo>
                      <a:pt x="969" y="1201"/>
                    </a:lnTo>
                    <a:lnTo>
                      <a:pt x="928" y="1249"/>
                    </a:lnTo>
                    <a:lnTo>
                      <a:pt x="891" y="1294"/>
                    </a:lnTo>
                    <a:lnTo>
                      <a:pt x="860" y="1338"/>
                    </a:lnTo>
                    <a:lnTo>
                      <a:pt x="831" y="1380"/>
                    </a:lnTo>
                    <a:lnTo>
                      <a:pt x="806" y="1418"/>
                    </a:lnTo>
                    <a:lnTo>
                      <a:pt x="785" y="1456"/>
                    </a:lnTo>
                    <a:lnTo>
                      <a:pt x="768" y="1491"/>
                    </a:lnTo>
                    <a:lnTo>
                      <a:pt x="752" y="1524"/>
                    </a:lnTo>
                    <a:lnTo>
                      <a:pt x="741" y="1553"/>
                    </a:lnTo>
                    <a:lnTo>
                      <a:pt x="730" y="1582"/>
                    </a:lnTo>
                    <a:lnTo>
                      <a:pt x="723" y="1607"/>
                    </a:lnTo>
                    <a:lnTo>
                      <a:pt x="714" y="1633"/>
                    </a:lnTo>
                    <a:lnTo>
                      <a:pt x="705" y="1658"/>
                    </a:lnTo>
                    <a:lnTo>
                      <a:pt x="693" y="1683"/>
                    </a:lnTo>
                    <a:lnTo>
                      <a:pt x="680" y="1708"/>
                    </a:lnTo>
                    <a:lnTo>
                      <a:pt x="666" y="1733"/>
                    </a:lnTo>
                    <a:lnTo>
                      <a:pt x="652" y="1756"/>
                    </a:lnTo>
                    <a:lnTo>
                      <a:pt x="638" y="1778"/>
                    </a:lnTo>
                    <a:lnTo>
                      <a:pt x="623" y="1800"/>
                    </a:lnTo>
                    <a:lnTo>
                      <a:pt x="596" y="1837"/>
                    </a:lnTo>
                    <a:lnTo>
                      <a:pt x="573" y="1865"/>
                    </a:lnTo>
                    <a:lnTo>
                      <a:pt x="558" y="1885"/>
                    </a:lnTo>
                    <a:lnTo>
                      <a:pt x="552" y="1892"/>
                    </a:lnTo>
                    <a:lnTo>
                      <a:pt x="531" y="1906"/>
                    </a:lnTo>
                    <a:lnTo>
                      <a:pt x="472" y="1946"/>
                    </a:lnTo>
                    <a:lnTo>
                      <a:pt x="433" y="1977"/>
                    </a:lnTo>
                    <a:lnTo>
                      <a:pt x="388" y="2013"/>
                    </a:lnTo>
                    <a:lnTo>
                      <a:pt x="365" y="2034"/>
                    </a:lnTo>
                    <a:lnTo>
                      <a:pt x="342" y="2055"/>
                    </a:lnTo>
                    <a:lnTo>
                      <a:pt x="317" y="2080"/>
                    </a:lnTo>
                    <a:lnTo>
                      <a:pt x="292" y="2104"/>
                    </a:lnTo>
                    <a:lnTo>
                      <a:pt x="267" y="2131"/>
                    </a:lnTo>
                    <a:lnTo>
                      <a:pt x="243" y="2158"/>
                    </a:lnTo>
                    <a:lnTo>
                      <a:pt x="219" y="2188"/>
                    </a:lnTo>
                    <a:lnTo>
                      <a:pt x="194" y="2219"/>
                    </a:lnTo>
                    <a:lnTo>
                      <a:pt x="171" y="2251"/>
                    </a:lnTo>
                    <a:lnTo>
                      <a:pt x="147" y="2284"/>
                    </a:lnTo>
                    <a:lnTo>
                      <a:pt x="126" y="2319"/>
                    </a:lnTo>
                    <a:lnTo>
                      <a:pt x="106" y="2354"/>
                    </a:lnTo>
                    <a:lnTo>
                      <a:pt x="86" y="2392"/>
                    </a:lnTo>
                    <a:lnTo>
                      <a:pt x="69" y="2430"/>
                    </a:lnTo>
                    <a:lnTo>
                      <a:pt x="53" y="2469"/>
                    </a:lnTo>
                    <a:lnTo>
                      <a:pt x="38" y="2511"/>
                    </a:lnTo>
                    <a:lnTo>
                      <a:pt x="26" y="2552"/>
                    </a:lnTo>
                    <a:lnTo>
                      <a:pt x="16" y="2596"/>
                    </a:lnTo>
                    <a:lnTo>
                      <a:pt x="8" y="2640"/>
                    </a:lnTo>
                    <a:lnTo>
                      <a:pt x="4" y="2686"/>
                    </a:lnTo>
                    <a:lnTo>
                      <a:pt x="1" y="2732"/>
                    </a:lnTo>
                    <a:lnTo>
                      <a:pt x="0" y="2775"/>
                    </a:lnTo>
                    <a:lnTo>
                      <a:pt x="0" y="2818"/>
                    </a:lnTo>
                    <a:lnTo>
                      <a:pt x="1" y="2858"/>
                    </a:lnTo>
                    <a:lnTo>
                      <a:pt x="4" y="2897"/>
                    </a:lnTo>
                    <a:lnTo>
                      <a:pt x="8" y="2936"/>
                    </a:lnTo>
                    <a:lnTo>
                      <a:pt x="13" y="2973"/>
                    </a:lnTo>
                    <a:lnTo>
                      <a:pt x="19" y="3008"/>
                    </a:lnTo>
                    <a:lnTo>
                      <a:pt x="26" y="3042"/>
                    </a:lnTo>
                    <a:lnTo>
                      <a:pt x="34" y="3075"/>
                    </a:lnTo>
                    <a:lnTo>
                      <a:pt x="43" y="3106"/>
                    </a:lnTo>
                    <a:lnTo>
                      <a:pt x="53" y="3136"/>
                    </a:lnTo>
                    <a:lnTo>
                      <a:pt x="64" y="3166"/>
                    </a:lnTo>
                    <a:lnTo>
                      <a:pt x="74" y="3194"/>
                    </a:lnTo>
                    <a:lnTo>
                      <a:pt x="86" y="3220"/>
                    </a:lnTo>
                    <a:lnTo>
                      <a:pt x="99" y="3247"/>
                    </a:lnTo>
                    <a:lnTo>
                      <a:pt x="111" y="3271"/>
                    </a:lnTo>
                    <a:lnTo>
                      <a:pt x="124" y="3294"/>
                    </a:lnTo>
                    <a:lnTo>
                      <a:pt x="137" y="3318"/>
                    </a:lnTo>
                    <a:lnTo>
                      <a:pt x="151" y="3339"/>
                    </a:lnTo>
                    <a:lnTo>
                      <a:pt x="178" y="3380"/>
                    </a:lnTo>
                    <a:lnTo>
                      <a:pt x="206" y="3418"/>
                    </a:lnTo>
                    <a:lnTo>
                      <a:pt x="259" y="3482"/>
                    </a:lnTo>
                    <a:lnTo>
                      <a:pt x="307" y="3538"/>
                    </a:lnTo>
                    <a:lnTo>
                      <a:pt x="317" y="3549"/>
                    </a:lnTo>
                    <a:lnTo>
                      <a:pt x="329" y="3560"/>
                    </a:lnTo>
                    <a:lnTo>
                      <a:pt x="342" y="3568"/>
                    </a:lnTo>
                    <a:lnTo>
                      <a:pt x="354" y="3577"/>
                    </a:lnTo>
                    <a:lnTo>
                      <a:pt x="368" y="3584"/>
                    </a:lnTo>
                    <a:lnTo>
                      <a:pt x="382" y="3590"/>
                    </a:lnTo>
                    <a:lnTo>
                      <a:pt x="396" y="3595"/>
                    </a:lnTo>
                    <a:lnTo>
                      <a:pt x="411" y="3599"/>
                    </a:lnTo>
                    <a:lnTo>
                      <a:pt x="425" y="3602"/>
                    </a:lnTo>
                    <a:lnTo>
                      <a:pt x="440" y="3604"/>
                    </a:lnTo>
                    <a:lnTo>
                      <a:pt x="455" y="3607"/>
                    </a:lnTo>
                    <a:lnTo>
                      <a:pt x="470" y="3608"/>
                    </a:lnTo>
                    <a:lnTo>
                      <a:pt x="500" y="3608"/>
                    </a:lnTo>
                    <a:lnTo>
                      <a:pt x="528" y="3605"/>
                    </a:lnTo>
                    <a:lnTo>
                      <a:pt x="556" y="3602"/>
                    </a:lnTo>
                    <a:lnTo>
                      <a:pt x="581" y="3598"/>
                    </a:lnTo>
                    <a:lnTo>
                      <a:pt x="605" y="3593"/>
                    </a:lnTo>
                    <a:lnTo>
                      <a:pt x="625" y="3587"/>
                    </a:lnTo>
                    <a:lnTo>
                      <a:pt x="655" y="3579"/>
                    </a:lnTo>
                    <a:lnTo>
                      <a:pt x="665" y="3575"/>
                    </a:lnTo>
                    <a:lnTo>
                      <a:pt x="817" y="3329"/>
                    </a:lnTo>
                    <a:lnTo>
                      <a:pt x="6584" y="3329"/>
                    </a:lnTo>
                    <a:lnTo>
                      <a:pt x="6580" y="3243"/>
                    </a:lnTo>
                    <a:lnTo>
                      <a:pt x="6566" y="3015"/>
                    </a:lnTo>
                    <a:lnTo>
                      <a:pt x="6554" y="2861"/>
                    </a:lnTo>
                    <a:lnTo>
                      <a:pt x="6541" y="2686"/>
                    </a:lnTo>
                    <a:lnTo>
                      <a:pt x="6526" y="2496"/>
                    </a:lnTo>
                    <a:lnTo>
                      <a:pt x="6506" y="2295"/>
                    </a:lnTo>
                    <a:lnTo>
                      <a:pt x="6496" y="2193"/>
                    </a:lnTo>
                    <a:lnTo>
                      <a:pt x="6484" y="2092"/>
                    </a:lnTo>
                    <a:lnTo>
                      <a:pt x="6472" y="1989"/>
                    </a:lnTo>
                    <a:lnTo>
                      <a:pt x="6460" y="1888"/>
                    </a:lnTo>
                    <a:lnTo>
                      <a:pt x="6446" y="1787"/>
                    </a:lnTo>
                    <a:lnTo>
                      <a:pt x="6431" y="1689"/>
                    </a:lnTo>
                    <a:lnTo>
                      <a:pt x="6416" y="1594"/>
                    </a:lnTo>
                    <a:lnTo>
                      <a:pt x="6400" y="1501"/>
                    </a:lnTo>
                    <a:lnTo>
                      <a:pt x="6383" y="1414"/>
                    </a:lnTo>
                    <a:lnTo>
                      <a:pt x="6366" y="1330"/>
                    </a:lnTo>
                    <a:lnTo>
                      <a:pt x="6348" y="1253"/>
                    </a:lnTo>
                    <a:lnTo>
                      <a:pt x="6329" y="1181"/>
                    </a:lnTo>
                    <a:lnTo>
                      <a:pt x="6309" y="1115"/>
                    </a:lnTo>
                    <a:lnTo>
                      <a:pt x="6288" y="1056"/>
                    </a:lnTo>
                    <a:lnTo>
                      <a:pt x="6267" y="1007"/>
                    </a:lnTo>
                    <a:lnTo>
                      <a:pt x="6243" y="964"/>
                    </a:lnTo>
                    <a:lnTo>
                      <a:pt x="6218" y="927"/>
                    </a:lnTo>
                    <a:lnTo>
                      <a:pt x="6188" y="889"/>
                    </a:lnTo>
                    <a:lnTo>
                      <a:pt x="6154" y="849"/>
                    </a:lnTo>
                    <a:lnTo>
                      <a:pt x="6116" y="809"/>
                    </a:lnTo>
                    <a:lnTo>
                      <a:pt x="6074" y="769"/>
                    </a:lnTo>
                    <a:lnTo>
                      <a:pt x="6030" y="728"/>
                    </a:lnTo>
                    <a:lnTo>
                      <a:pt x="5983" y="687"/>
                    </a:lnTo>
                    <a:lnTo>
                      <a:pt x="5933" y="647"/>
                    </a:lnTo>
                    <a:lnTo>
                      <a:pt x="5881" y="605"/>
                    </a:lnTo>
                    <a:lnTo>
                      <a:pt x="5828" y="565"/>
                    </a:lnTo>
                    <a:lnTo>
                      <a:pt x="5773" y="525"/>
                    </a:lnTo>
                    <a:lnTo>
                      <a:pt x="5717" y="485"/>
                    </a:lnTo>
                    <a:lnTo>
                      <a:pt x="5661" y="446"/>
                    </a:lnTo>
                    <a:lnTo>
                      <a:pt x="5603" y="408"/>
                    </a:lnTo>
                    <a:lnTo>
                      <a:pt x="5546" y="370"/>
                    </a:lnTo>
                    <a:lnTo>
                      <a:pt x="5490" y="333"/>
                    </a:lnTo>
                    <a:lnTo>
                      <a:pt x="5379" y="264"/>
                    </a:lnTo>
                    <a:lnTo>
                      <a:pt x="5274" y="201"/>
                    </a:lnTo>
                    <a:lnTo>
                      <a:pt x="5178" y="143"/>
                    </a:lnTo>
                    <a:lnTo>
                      <a:pt x="5093" y="95"/>
                    </a:lnTo>
                    <a:lnTo>
                      <a:pt x="4967" y="26"/>
                    </a:lnTo>
                    <a:lnTo>
                      <a:pt x="4920" y="0"/>
                    </a:lnTo>
                    <a:lnTo>
                      <a:pt x="4107" y="530"/>
                    </a:lnTo>
                    <a:close/>
                  </a:path>
                </a:pathLst>
              </a:custGeom>
              <a:solidFill>
                <a:srgbClr val="DBDD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3339" name="Freeform 235"/>
              <p:cNvSpPr>
                <a:spLocks/>
              </p:cNvSpPr>
              <p:nvPr/>
            </p:nvSpPr>
            <p:spPr bwMode="auto">
              <a:xfrm>
                <a:off x="4377" y="3657"/>
                <a:ext cx="439" cy="236"/>
              </a:xfrm>
              <a:custGeom>
                <a:avLst/>
                <a:gdLst>
                  <a:gd name="T0" fmla="*/ 0 w 6584"/>
                  <a:gd name="T1" fmla="*/ 0 h 3541"/>
                  <a:gd name="T2" fmla="*/ 0 w 6584"/>
                  <a:gd name="T3" fmla="*/ 0 h 3541"/>
                  <a:gd name="T4" fmla="*/ 0 w 6584"/>
                  <a:gd name="T5" fmla="*/ 0 h 3541"/>
                  <a:gd name="T6" fmla="*/ 0 w 6584"/>
                  <a:gd name="T7" fmla="*/ 0 h 3541"/>
                  <a:gd name="T8" fmla="*/ 0 w 6584"/>
                  <a:gd name="T9" fmla="*/ 0 h 3541"/>
                  <a:gd name="T10" fmla="*/ 0 w 6584"/>
                  <a:gd name="T11" fmla="*/ 0 h 3541"/>
                  <a:gd name="T12" fmla="*/ 0 w 6584"/>
                  <a:gd name="T13" fmla="*/ 0 h 3541"/>
                  <a:gd name="T14" fmla="*/ 0 w 6584"/>
                  <a:gd name="T15" fmla="*/ 0 h 3541"/>
                  <a:gd name="T16" fmla="*/ 0 w 6584"/>
                  <a:gd name="T17" fmla="*/ 0 h 3541"/>
                  <a:gd name="T18" fmla="*/ 0 w 6584"/>
                  <a:gd name="T19" fmla="*/ 0 h 3541"/>
                  <a:gd name="T20" fmla="*/ 0 w 6584"/>
                  <a:gd name="T21" fmla="*/ 0 h 3541"/>
                  <a:gd name="T22" fmla="*/ 0 w 6584"/>
                  <a:gd name="T23" fmla="*/ 0 h 3541"/>
                  <a:gd name="T24" fmla="*/ 0 w 6584"/>
                  <a:gd name="T25" fmla="*/ 0 h 3541"/>
                  <a:gd name="T26" fmla="*/ 0 w 6584"/>
                  <a:gd name="T27" fmla="*/ 0 h 3541"/>
                  <a:gd name="T28" fmla="*/ 0 w 6584"/>
                  <a:gd name="T29" fmla="*/ 0 h 3541"/>
                  <a:gd name="T30" fmla="*/ 0 w 6584"/>
                  <a:gd name="T31" fmla="*/ 0 h 3541"/>
                  <a:gd name="T32" fmla="*/ 0 w 6584"/>
                  <a:gd name="T33" fmla="*/ 0 h 3541"/>
                  <a:gd name="T34" fmla="*/ 0 w 6584"/>
                  <a:gd name="T35" fmla="*/ 0 h 3541"/>
                  <a:gd name="T36" fmla="*/ 0 w 6584"/>
                  <a:gd name="T37" fmla="*/ 0 h 3541"/>
                  <a:gd name="T38" fmla="*/ 0 w 6584"/>
                  <a:gd name="T39" fmla="*/ 0 h 3541"/>
                  <a:gd name="T40" fmla="*/ 0 w 6584"/>
                  <a:gd name="T41" fmla="*/ 0 h 3541"/>
                  <a:gd name="T42" fmla="*/ 0 w 6584"/>
                  <a:gd name="T43" fmla="*/ 0 h 3541"/>
                  <a:gd name="T44" fmla="*/ 0 w 6584"/>
                  <a:gd name="T45" fmla="*/ 0 h 3541"/>
                  <a:gd name="T46" fmla="*/ 0 w 6584"/>
                  <a:gd name="T47" fmla="*/ 0 h 3541"/>
                  <a:gd name="T48" fmla="*/ 0 w 6584"/>
                  <a:gd name="T49" fmla="*/ 0 h 3541"/>
                  <a:gd name="T50" fmla="*/ 0 w 6584"/>
                  <a:gd name="T51" fmla="*/ 0 h 3541"/>
                  <a:gd name="T52" fmla="*/ 0 w 6584"/>
                  <a:gd name="T53" fmla="*/ 0 h 3541"/>
                  <a:gd name="T54" fmla="*/ 0 w 6584"/>
                  <a:gd name="T55" fmla="*/ 0 h 3541"/>
                  <a:gd name="T56" fmla="*/ 0 w 6584"/>
                  <a:gd name="T57" fmla="*/ 0 h 3541"/>
                  <a:gd name="T58" fmla="*/ 0 w 6584"/>
                  <a:gd name="T59" fmla="*/ 0 h 3541"/>
                  <a:gd name="T60" fmla="*/ 0 w 6584"/>
                  <a:gd name="T61" fmla="*/ 0 h 3541"/>
                  <a:gd name="T62" fmla="*/ 0 w 6584"/>
                  <a:gd name="T63" fmla="*/ 0 h 3541"/>
                  <a:gd name="T64" fmla="*/ 0 w 6584"/>
                  <a:gd name="T65" fmla="*/ 0 h 3541"/>
                  <a:gd name="T66" fmla="*/ 0 w 6584"/>
                  <a:gd name="T67" fmla="*/ 0 h 3541"/>
                  <a:gd name="T68" fmla="*/ 0 w 6584"/>
                  <a:gd name="T69" fmla="*/ 0 h 3541"/>
                  <a:gd name="T70" fmla="*/ 0 w 6584"/>
                  <a:gd name="T71" fmla="*/ 0 h 3541"/>
                  <a:gd name="T72" fmla="*/ 0 w 6584"/>
                  <a:gd name="T73" fmla="*/ 0 h 3541"/>
                  <a:gd name="T74" fmla="*/ 0 w 6584"/>
                  <a:gd name="T75" fmla="*/ 0 h 3541"/>
                  <a:gd name="T76" fmla="*/ 0 w 6584"/>
                  <a:gd name="T77" fmla="*/ 0 h 3541"/>
                  <a:gd name="T78" fmla="*/ 0 w 6584"/>
                  <a:gd name="T79" fmla="*/ 0 h 3541"/>
                  <a:gd name="T80" fmla="*/ 0 w 6584"/>
                  <a:gd name="T81" fmla="*/ 0 h 3541"/>
                  <a:gd name="T82" fmla="*/ 0 w 6584"/>
                  <a:gd name="T83" fmla="*/ 0 h 3541"/>
                  <a:gd name="T84" fmla="*/ 0 w 6584"/>
                  <a:gd name="T85" fmla="*/ 0 h 3541"/>
                  <a:gd name="T86" fmla="*/ 0 w 6584"/>
                  <a:gd name="T87" fmla="*/ 0 h 3541"/>
                  <a:gd name="T88" fmla="*/ 0 w 6584"/>
                  <a:gd name="T89" fmla="*/ 0 h 3541"/>
                  <a:gd name="T90" fmla="*/ 0 w 6584"/>
                  <a:gd name="T91" fmla="*/ 0 h 3541"/>
                  <a:gd name="T92" fmla="*/ 0 w 6584"/>
                  <a:gd name="T93" fmla="*/ 0 h 3541"/>
                  <a:gd name="T94" fmla="*/ 0 w 6584"/>
                  <a:gd name="T95" fmla="*/ 0 h 3541"/>
                  <a:gd name="T96" fmla="*/ 0 w 6584"/>
                  <a:gd name="T97" fmla="*/ 0 h 3541"/>
                  <a:gd name="T98" fmla="*/ 0 w 6584"/>
                  <a:gd name="T99" fmla="*/ 0 h 3541"/>
                  <a:gd name="T100" fmla="*/ 0 w 6584"/>
                  <a:gd name="T101" fmla="*/ 0 h 3541"/>
                  <a:gd name="T102" fmla="*/ 0 w 6584"/>
                  <a:gd name="T103" fmla="*/ 0 h 3541"/>
                  <a:gd name="T104" fmla="*/ 0 w 6584"/>
                  <a:gd name="T105" fmla="*/ 0 h 3541"/>
                  <a:gd name="T106" fmla="*/ 0 w 6584"/>
                  <a:gd name="T107" fmla="*/ 0 h 3541"/>
                  <a:gd name="T108" fmla="*/ 0 w 6584"/>
                  <a:gd name="T109" fmla="*/ 0 h 3541"/>
                  <a:gd name="T110" fmla="*/ 0 w 6584"/>
                  <a:gd name="T111" fmla="*/ 0 h 3541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6584"/>
                  <a:gd name="T169" fmla="*/ 0 h 3541"/>
                  <a:gd name="T170" fmla="*/ 6584 w 6584"/>
                  <a:gd name="T171" fmla="*/ 3541 h 3541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6584" h="3541">
                    <a:moveTo>
                      <a:pt x="5043" y="0"/>
                    </a:moveTo>
                    <a:lnTo>
                      <a:pt x="4598" y="614"/>
                    </a:lnTo>
                    <a:lnTo>
                      <a:pt x="4277" y="1011"/>
                    </a:lnTo>
                    <a:lnTo>
                      <a:pt x="3748" y="765"/>
                    </a:lnTo>
                    <a:lnTo>
                      <a:pt x="2833" y="94"/>
                    </a:lnTo>
                    <a:lnTo>
                      <a:pt x="2481" y="122"/>
                    </a:lnTo>
                    <a:lnTo>
                      <a:pt x="2444" y="140"/>
                    </a:lnTo>
                    <a:lnTo>
                      <a:pt x="2342" y="192"/>
                    </a:lnTo>
                    <a:lnTo>
                      <a:pt x="2272" y="228"/>
                    </a:lnTo>
                    <a:lnTo>
                      <a:pt x="2191" y="271"/>
                    </a:lnTo>
                    <a:lnTo>
                      <a:pt x="2103" y="318"/>
                    </a:lnTo>
                    <a:lnTo>
                      <a:pt x="2008" y="370"/>
                    </a:lnTo>
                    <a:lnTo>
                      <a:pt x="1909" y="427"/>
                    </a:lnTo>
                    <a:lnTo>
                      <a:pt x="1807" y="485"/>
                    </a:lnTo>
                    <a:lnTo>
                      <a:pt x="1704" y="547"/>
                    </a:lnTo>
                    <a:lnTo>
                      <a:pt x="1603" y="609"/>
                    </a:lnTo>
                    <a:lnTo>
                      <a:pt x="1554" y="640"/>
                    </a:lnTo>
                    <a:lnTo>
                      <a:pt x="1506" y="672"/>
                    </a:lnTo>
                    <a:lnTo>
                      <a:pt x="1459" y="704"/>
                    </a:lnTo>
                    <a:lnTo>
                      <a:pt x="1413" y="736"/>
                    </a:lnTo>
                    <a:lnTo>
                      <a:pt x="1370" y="768"/>
                    </a:lnTo>
                    <a:lnTo>
                      <a:pt x="1328" y="798"/>
                    </a:lnTo>
                    <a:lnTo>
                      <a:pt x="1288" y="829"/>
                    </a:lnTo>
                    <a:lnTo>
                      <a:pt x="1252" y="860"/>
                    </a:lnTo>
                    <a:lnTo>
                      <a:pt x="1184" y="919"/>
                    </a:lnTo>
                    <a:lnTo>
                      <a:pt x="1122" y="976"/>
                    </a:lnTo>
                    <a:lnTo>
                      <a:pt x="1065" y="1031"/>
                    </a:lnTo>
                    <a:lnTo>
                      <a:pt x="1014" y="1083"/>
                    </a:lnTo>
                    <a:lnTo>
                      <a:pt x="969" y="1134"/>
                    </a:lnTo>
                    <a:lnTo>
                      <a:pt x="928" y="1182"/>
                    </a:lnTo>
                    <a:lnTo>
                      <a:pt x="891" y="1227"/>
                    </a:lnTo>
                    <a:lnTo>
                      <a:pt x="860" y="1271"/>
                    </a:lnTo>
                    <a:lnTo>
                      <a:pt x="831" y="1313"/>
                    </a:lnTo>
                    <a:lnTo>
                      <a:pt x="806" y="1351"/>
                    </a:lnTo>
                    <a:lnTo>
                      <a:pt x="785" y="1389"/>
                    </a:lnTo>
                    <a:lnTo>
                      <a:pt x="768" y="1424"/>
                    </a:lnTo>
                    <a:lnTo>
                      <a:pt x="752" y="1457"/>
                    </a:lnTo>
                    <a:lnTo>
                      <a:pt x="741" y="1486"/>
                    </a:lnTo>
                    <a:lnTo>
                      <a:pt x="730" y="1515"/>
                    </a:lnTo>
                    <a:lnTo>
                      <a:pt x="723" y="1540"/>
                    </a:lnTo>
                    <a:lnTo>
                      <a:pt x="714" y="1566"/>
                    </a:lnTo>
                    <a:lnTo>
                      <a:pt x="705" y="1591"/>
                    </a:lnTo>
                    <a:lnTo>
                      <a:pt x="693" y="1616"/>
                    </a:lnTo>
                    <a:lnTo>
                      <a:pt x="680" y="1641"/>
                    </a:lnTo>
                    <a:lnTo>
                      <a:pt x="666" y="1666"/>
                    </a:lnTo>
                    <a:lnTo>
                      <a:pt x="652" y="1689"/>
                    </a:lnTo>
                    <a:lnTo>
                      <a:pt x="638" y="1711"/>
                    </a:lnTo>
                    <a:lnTo>
                      <a:pt x="623" y="1733"/>
                    </a:lnTo>
                    <a:lnTo>
                      <a:pt x="596" y="1770"/>
                    </a:lnTo>
                    <a:lnTo>
                      <a:pt x="573" y="1798"/>
                    </a:lnTo>
                    <a:lnTo>
                      <a:pt x="558" y="1818"/>
                    </a:lnTo>
                    <a:lnTo>
                      <a:pt x="552" y="1825"/>
                    </a:lnTo>
                    <a:lnTo>
                      <a:pt x="531" y="1839"/>
                    </a:lnTo>
                    <a:lnTo>
                      <a:pt x="472" y="1879"/>
                    </a:lnTo>
                    <a:lnTo>
                      <a:pt x="433" y="1910"/>
                    </a:lnTo>
                    <a:lnTo>
                      <a:pt x="388" y="1946"/>
                    </a:lnTo>
                    <a:lnTo>
                      <a:pt x="365" y="1967"/>
                    </a:lnTo>
                    <a:lnTo>
                      <a:pt x="342" y="1988"/>
                    </a:lnTo>
                    <a:lnTo>
                      <a:pt x="317" y="2013"/>
                    </a:lnTo>
                    <a:lnTo>
                      <a:pt x="292" y="2037"/>
                    </a:lnTo>
                    <a:lnTo>
                      <a:pt x="267" y="2064"/>
                    </a:lnTo>
                    <a:lnTo>
                      <a:pt x="243" y="2091"/>
                    </a:lnTo>
                    <a:lnTo>
                      <a:pt x="219" y="2121"/>
                    </a:lnTo>
                    <a:lnTo>
                      <a:pt x="194" y="2152"/>
                    </a:lnTo>
                    <a:lnTo>
                      <a:pt x="171" y="2184"/>
                    </a:lnTo>
                    <a:lnTo>
                      <a:pt x="147" y="2217"/>
                    </a:lnTo>
                    <a:lnTo>
                      <a:pt x="126" y="2252"/>
                    </a:lnTo>
                    <a:lnTo>
                      <a:pt x="106" y="2287"/>
                    </a:lnTo>
                    <a:lnTo>
                      <a:pt x="86" y="2325"/>
                    </a:lnTo>
                    <a:lnTo>
                      <a:pt x="69" y="2363"/>
                    </a:lnTo>
                    <a:lnTo>
                      <a:pt x="53" y="2402"/>
                    </a:lnTo>
                    <a:lnTo>
                      <a:pt x="38" y="2444"/>
                    </a:lnTo>
                    <a:lnTo>
                      <a:pt x="26" y="2485"/>
                    </a:lnTo>
                    <a:lnTo>
                      <a:pt x="16" y="2529"/>
                    </a:lnTo>
                    <a:lnTo>
                      <a:pt x="8" y="2573"/>
                    </a:lnTo>
                    <a:lnTo>
                      <a:pt x="4" y="2619"/>
                    </a:lnTo>
                    <a:lnTo>
                      <a:pt x="1" y="2665"/>
                    </a:lnTo>
                    <a:lnTo>
                      <a:pt x="0" y="2708"/>
                    </a:lnTo>
                    <a:lnTo>
                      <a:pt x="0" y="2751"/>
                    </a:lnTo>
                    <a:lnTo>
                      <a:pt x="1" y="2791"/>
                    </a:lnTo>
                    <a:lnTo>
                      <a:pt x="4" y="2830"/>
                    </a:lnTo>
                    <a:lnTo>
                      <a:pt x="8" y="2869"/>
                    </a:lnTo>
                    <a:lnTo>
                      <a:pt x="13" y="2906"/>
                    </a:lnTo>
                    <a:lnTo>
                      <a:pt x="19" y="2941"/>
                    </a:lnTo>
                    <a:lnTo>
                      <a:pt x="26" y="2975"/>
                    </a:lnTo>
                    <a:lnTo>
                      <a:pt x="34" y="3008"/>
                    </a:lnTo>
                    <a:lnTo>
                      <a:pt x="43" y="3039"/>
                    </a:lnTo>
                    <a:lnTo>
                      <a:pt x="53" y="3069"/>
                    </a:lnTo>
                    <a:lnTo>
                      <a:pt x="64" y="3099"/>
                    </a:lnTo>
                    <a:lnTo>
                      <a:pt x="74" y="3127"/>
                    </a:lnTo>
                    <a:lnTo>
                      <a:pt x="86" y="3153"/>
                    </a:lnTo>
                    <a:lnTo>
                      <a:pt x="99" y="3180"/>
                    </a:lnTo>
                    <a:lnTo>
                      <a:pt x="111" y="3204"/>
                    </a:lnTo>
                    <a:lnTo>
                      <a:pt x="124" y="3227"/>
                    </a:lnTo>
                    <a:lnTo>
                      <a:pt x="137" y="3251"/>
                    </a:lnTo>
                    <a:lnTo>
                      <a:pt x="151" y="3272"/>
                    </a:lnTo>
                    <a:lnTo>
                      <a:pt x="178" y="3313"/>
                    </a:lnTo>
                    <a:lnTo>
                      <a:pt x="206" y="3351"/>
                    </a:lnTo>
                    <a:lnTo>
                      <a:pt x="259" y="3415"/>
                    </a:lnTo>
                    <a:lnTo>
                      <a:pt x="307" y="3471"/>
                    </a:lnTo>
                    <a:lnTo>
                      <a:pt x="317" y="3482"/>
                    </a:lnTo>
                    <a:lnTo>
                      <a:pt x="329" y="3493"/>
                    </a:lnTo>
                    <a:lnTo>
                      <a:pt x="342" y="3501"/>
                    </a:lnTo>
                    <a:lnTo>
                      <a:pt x="354" y="3510"/>
                    </a:lnTo>
                    <a:lnTo>
                      <a:pt x="368" y="3517"/>
                    </a:lnTo>
                    <a:lnTo>
                      <a:pt x="382" y="3523"/>
                    </a:lnTo>
                    <a:lnTo>
                      <a:pt x="396" y="3528"/>
                    </a:lnTo>
                    <a:lnTo>
                      <a:pt x="411" y="3532"/>
                    </a:lnTo>
                    <a:lnTo>
                      <a:pt x="425" y="3535"/>
                    </a:lnTo>
                    <a:lnTo>
                      <a:pt x="440" y="3537"/>
                    </a:lnTo>
                    <a:lnTo>
                      <a:pt x="455" y="3540"/>
                    </a:lnTo>
                    <a:lnTo>
                      <a:pt x="470" y="3541"/>
                    </a:lnTo>
                    <a:lnTo>
                      <a:pt x="500" y="3541"/>
                    </a:lnTo>
                    <a:lnTo>
                      <a:pt x="528" y="3538"/>
                    </a:lnTo>
                    <a:lnTo>
                      <a:pt x="556" y="3535"/>
                    </a:lnTo>
                    <a:lnTo>
                      <a:pt x="581" y="3531"/>
                    </a:lnTo>
                    <a:lnTo>
                      <a:pt x="605" y="3526"/>
                    </a:lnTo>
                    <a:lnTo>
                      <a:pt x="625" y="3520"/>
                    </a:lnTo>
                    <a:lnTo>
                      <a:pt x="655" y="3512"/>
                    </a:lnTo>
                    <a:lnTo>
                      <a:pt x="665" y="3508"/>
                    </a:lnTo>
                    <a:lnTo>
                      <a:pt x="1139" y="3277"/>
                    </a:lnTo>
                    <a:lnTo>
                      <a:pt x="2084" y="3280"/>
                    </a:lnTo>
                    <a:lnTo>
                      <a:pt x="6584" y="3262"/>
                    </a:lnTo>
                    <a:lnTo>
                      <a:pt x="6580" y="3176"/>
                    </a:lnTo>
                    <a:lnTo>
                      <a:pt x="6566" y="2948"/>
                    </a:lnTo>
                    <a:lnTo>
                      <a:pt x="6554" y="2794"/>
                    </a:lnTo>
                    <a:lnTo>
                      <a:pt x="6541" y="2619"/>
                    </a:lnTo>
                    <a:lnTo>
                      <a:pt x="6526" y="2429"/>
                    </a:lnTo>
                    <a:lnTo>
                      <a:pt x="6506" y="2228"/>
                    </a:lnTo>
                    <a:lnTo>
                      <a:pt x="6496" y="2126"/>
                    </a:lnTo>
                    <a:lnTo>
                      <a:pt x="6484" y="2025"/>
                    </a:lnTo>
                    <a:lnTo>
                      <a:pt x="6472" y="1922"/>
                    </a:lnTo>
                    <a:lnTo>
                      <a:pt x="6460" y="1821"/>
                    </a:lnTo>
                    <a:lnTo>
                      <a:pt x="6446" y="1720"/>
                    </a:lnTo>
                    <a:lnTo>
                      <a:pt x="6431" y="1622"/>
                    </a:lnTo>
                    <a:lnTo>
                      <a:pt x="6416" y="1527"/>
                    </a:lnTo>
                    <a:lnTo>
                      <a:pt x="6400" y="1434"/>
                    </a:lnTo>
                    <a:lnTo>
                      <a:pt x="6383" y="1347"/>
                    </a:lnTo>
                    <a:lnTo>
                      <a:pt x="6366" y="1263"/>
                    </a:lnTo>
                    <a:lnTo>
                      <a:pt x="6348" y="1186"/>
                    </a:lnTo>
                    <a:lnTo>
                      <a:pt x="6329" y="1114"/>
                    </a:lnTo>
                    <a:lnTo>
                      <a:pt x="6309" y="1048"/>
                    </a:lnTo>
                    <a:lnTo>
                      <a:pt x="6288" y="989"/>
                    </a:lnTo>
                    <a:lnTo>
                      <a:pt x="6267" y="940"/>
                    </a:lnTo>
                    <a:lnTo>
                      <a:pt x="6243" y="897"/>
                    </a:lnTo>
                    <a:lnTo>
                      <a:pt x="6224" y="867"/>
                    </a:lnTo>
                    <a:lnTo>
                      <a:pt x="6202" y="838"/>
                    </a:lnTo>
                    <a:lnTo>
                      <a:pt x="6176" y="807"/>
                    </a:lnTo>
                    <a:lnTo>
                      <a:pt x="6148" y="775"/>
                    </a:lnTo>
                    <a:lnTo>
                      <a:pt x="6118" y="744"/>
                    </a:lnTo>
                    <a:lnTo>
                      <a:pt x="6085" y="712"/>
                    </a:lnTo>
                    <a:lnTo>
                      <a:pt x="6051" y="679"/>
                    </a:lnTo>
                    <a:lnTo>
                      <a:pt x="6015" y="648"/>
                    </a:lnTo>
                    <a:lnTo>
                      <a:pt x="5977" y="615"/>
                    </a:lnTo>
                    <a:lnTo>
                      <a:pt x="5938" y="583"/>
                    </a:lnTo>
                    <a:lnTo>
                      <a:pt x="5896" y="550"/>
                    </a:lnTo>
                    <a:lnTo>
                      <a:pt x="5855" y="518"/>
                    </a:lnTo>
                    <a:lnTo>
                      <a:pt x="5811" y="486"/>
                    </a:lnTo>
                    <a:lnTo>
                      <a:pt x="5768" y="454"/>
                    </a:lnTo>
                    <a:lnTo>
                      <a:pt x="5724" y="422"/>
                    </a:lnTo>
                    <a:lnTo>
                      <a:pt x="5680" y="392"/>
                    </a:lnTo>
                    <a:lnTo>
                      <a:pt x="5590" y="331"/>
                    </a:lnTo>
                    <a:lnTo>
                      <a:pt x="5499" y="273"/>
                    </a:lnTo>
                    <a:lnTo>
                      <a:pt x="5411" y="217"/>
                    </a:lnTo>
                    <a:lnTo>
                      <a:pt x="5326" y="164"/>
                    </a:lnTo>
                    <a:lnTo>
                      <a:pt x="5245" y="116"/>
                    </a:lnTo>
                    <a:lnTo>
                      <a:pt x="5170" y="72"/>
                    </a:lnTo>
                    <a:lnTo>
                      <a:pt x="5102" y="34"/>
                    </a:lnTo>
                    <a:lnTo>
                      <a:pt x="5043" y="0"/>
                    </a:lnTo>
                    <a:close/>
                  </a:path>
                </a:pathLst>
              </a:custGeom>
              <a:solidFill>
                <a:srgbClr val="006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3340" name="Freeform 236"/>
              <p:cNvSpPr>
                <a:spLocks/>
              </p:cNvSpPr>
              <p:nvPr/>
            </p:nvSpPr>
            <p:spPr bwMode="auto">
              <a:xfrm>
                <a:off x="4542" y="3638"/>
                <a:ext cx="109" cy="83"/>
              </a:xfrm>
              <a:custGeom>
                <a:avLst/>
                <a:gdLst>
                  <a:gd name="T0" fmla="*/ 0 w 1626"/>
                  <a:gd name="T1" fmla="*/ 0 h 1248"/>
                  <a:gd name="T2" fmla="*/ 0 w 1626"/>
                  <a:gd name="T3" fmla="*/ 0 h 1248"/>
                  <a:gd name="T4" fmla="*/ 0 w 1626"/>
                  <a:gd name="T5" fmla="*/ 0 h 1248"/>
                  <a:gd name="T6" fmla="*/ 0 w 1626"/>
                  <a:gd name="T7" fmla="*/ 0 h 1248"/>
                  <a:gd name="T8" fmla="*/ 0 w 1626"/>
                  <a:gd name="T9" fmla="*/ 0 h 1248"/>
                  <a:gd name="T10" fmla="*/ 0 w 1626"/>
                  <a:gd name="T11" fmla="*/ 0 h 1248"/>
                  <a:gd name="T12" fmla="*/ 0 w 1626"/>
                  <a:gd name="T13" fmla="*/ 0 h 1248"/>
                  <a:gd name="T14" fmla="*/ 0 w 1626"/>
                  <a:gd name="T15" fmla="*/ 0 h 1248"/>
                  <a:gd name="T16" fmla="*/ 0 w 1626"/>
                  <a:gd name="T17" fmla="*/ 0 h 1248"/>
                  <a:gd name="T18" fmla="*/ 0 w 1626"/>
                  <a:gd name="T19" fmla="*/ 0 h 1248"/>
                  <a:gd name="T20" fmla="*/ 0 w 1626"/>
                  <a:gd name="T21" fmla="*/ 0 h 1248"/>
                  <a:gd name="T22" fmla="*/ 0 w 1626"/>
                  <a:gd name="T23" fmla="*/ 0 h 1248"/>
                  <a:gd name="T24" fmla="*/ 0 w 1626"/>
                  <a:gd name="T25" fmla="*/ 0 h 1248"/>
                  <a:gd name="T26" fmla="*/ 0 w 1626"/>
                  <a:gd name="T27" fmla="*/ 0 h 1248"/>
                  <a:gd name="T28" fmla="*/ 0 w 1626"/>
                  <a:gd name="T29" fmla="*/ 0 h 1248"/>
                  <a:gd name="T30" fmla="*/ 0 w 1626"/>
                  <a:gd name="T31" fmla="*/ 0 h 1248"/>
                  <a:gd name="T32" fmla="*/ 0 w 1626"/>
                  <a:gd name="T33" fmla="*/ 0 h 1248"/>
                  <a:gd name="T34" fmla="*/ 0 w 1626"/>
                  <a:gd name="T35" fmla="*/ 0 h 1248"/>
                  <a:gd name="T36" fmla="*/ 0 w 1626"/>
                  <a:gd name="T37" fmla="*/ 0 h 1248"/>
                  <a:gd name="T38" fmla="*/ 0 w 1626"/>
                  <a:gd name="T39" fmla="*/ 0 h 1248"/>
                  <a:gd name="T40" fmla="*/ 0 w 1626"/>
                  <a:gd name="T41" fmla="*/ 0 h 1248"/>
                  <a:gd name="T42" fmla="*/ 0 w 1626"/>
                  <a:gd name="T43" fmla="*/ 0 h 1248"/>
                  <a:gd name="T44" fmla="*/ 0 w 1626"/>
                  <a:gd name="T45" fmla="*/ 0 h 1248"/>
                  <a:gd name="T46" fmla="*/ 0 w 1626"/>
                  <a:gd name="T47" fmla="*/ 0 h 1248"/>
                  <a:gd name="T48" fmla="*/ 0 w 1626"/>
                  <a:gd name="T49" fmla="*/ 0 h 1248"/>
                  <a:gd name="T50" fmla="*/ 0 w 1626"/>
                  <a:gd name="T51" fmla="*/ 0 h 1248"/>
                  <a:gd name="T52" fmla="*/ 0 w 1626"/>
                  <a:gd name="T53" fmla="*/ 0 h 1248"/>
                  <a:gd name="T54" fmla="*/ 0 w 1626"/>
                  <a:gd name="T55" fmla="*/ 0 h 1248"/>
                  <a:gd name="T56" fmla="*/ 0 w 1626"/>
                  <a:gd name="T57" fmla="*/ 0 h 1248"/>
                  <a:gd name="T58" fmla="*/ 0 w 1626"/>
                  <a:gd name="T59" fmla="*/ 0 h 1248"/>
                  <a:gd name="T60" fmla="*/ 0 w 1626"/>
                  <a:gd name="T61" fmla="*/ 0 h 1248"/>
                  <a:gd name="T62" fmla="*/ 0 w 1626"/>
                  <a:gd name="T63" fmla="*/ 0 h 1248"/>
                  <a:gd name="T64" fmla="*/ 0 w 1626"/>
                  <a:gd name="T65" fmla="*/ 0 h 1248"/>
                  <a:gd name="T66" fmla="*/ 0 w 1626"/>
                  <a:gd name="T67" fmla="*/ 0 h 1248"/>
                  <a:gd name="T68" fmla="*/ 0 w 1626"/>
                  <a:gd name="T69" fmla="*/ 0 h 1248"/>
                  <a:gd name="T70" fmla="*/ 0 w 1626"/>
                  <a:gd name="T71" fmla="*/ 0 h 1248"/>
                  <a:gd name="T72" fmla="*/ 0 w 1626"/>
                  <a:gd name="T73" fmla="*/ 0 h 1248"/>
                  <a:gd name="T74" fmla="*/ 0 w 1626"/>
                  <a:gd name="T75" fmla="*/ 0 h 1248"/>
                  <a:gd name="T76" fmla="*/ 0 w 1626"/>
                  <a:gd name="T77" fmla="*/ 0 h 1248"/>
                  <a:gd name="T78" fmla="*/ 0 w 1626"/>
                  <a:gd name="T79" fmla="*/ 0 h 1248"/>
                  <a:gd name="T80" fmla="*/ 0 w 1626"/>
                  <a:gd name="T81" fmla="*/ 0 h 1248"/>
                  <a:gd name="T82" fmla="*/ 0 w 1626"/>
                  <a:gd name="T83" fmla="*/ 0 h 1248"/>
                  <a:gd name="T84" fmla="*/ 0 w 1626"/>
                  <a:gd name="T85" fmla="*/ 0 h 1248"/>
                  <a:gd name="T86" fmla="*/ 0 w 1626"/>
                  <a:gd name="T87" fmla="*/ 0 h 1248"/>
                  <a:gd name="T88" fmla="*/ 0 w 1626"/>
                  <a:gd name="T89" fmla="*/ 0 h 1248"/>
                  <a:gd name="T90" fmla="*/ 0 w 1626"/>
                  <a:gd name="T91" fmla="*/ 0 h 1248"/>
                  <a:gd name="T92" fmla="*/ 0 w 1626"/>
                  <a:gd name="T93" fmla="*/ 0 h 1248"/>
                  <a:gd name="T94" fmla="*/ 0 w 1626"/>
                  <a:gd name="T95" fmla="*/ 0 h 124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626"/>
                  <a:gd name="T145" fmla="*/ 0 h 1248"/>
                  <a:gd name="T146" fmla="*/ 1626 w 1626"/>
                  <a:gd name="T147" fmla="*/ 1248 h 1248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626" h="1248">
                    <a:moveTo>
                      <a:pt x="472" y="0"/>
                    </a:moveTo>
                    <a:lnTo>
                      <a:pt x="483" y="16"/>
                    </a:lnTo>
                    <a:lnTo>
                      <a:pt x="514" y="58"/>
                    </a:lnTo>
                    <a:lnTo>
                      <a:pt x="536" y="88"/>
                    </a:lnTo>
                    <a:lnTo>
                      <a:pt x="564" y="122"/>
                    </a:lnTo>
                    <a:lnTo>
                      <a:pt x="595" y="160"/>
                    </a:lnTo>
                    <a:lnTo>
                      <a:pt x="630" y="201"/>
                    </a:lnTo>
                    <a:lnTo>
                      <a:pt x="671" y="243"/>
                    </a:lnTo>
                    <a:lnTo>
                      <a:pt x="715" y="287"/>
                    </a:lnTo>
                    <a:lnTo>
                      <a:pt x="739" y="309"/>
                    </a:lnTo>
                    <a:lnTo>
                      <a:pt x="763" y="331"/>
                    </a:lnTo>
                    <a:lnTo>
                      <a:pt x="789" y="354"/>
                    </a:lnTo>
                    <a:lnTo>
                      <a:pt x="815" y="375"/>
                    </a:lnTo>
                    <a:lnTo>
                      <a:pt x="843" y="396"/>
                    </a:lnTo>
                    <a:lnTo>
                      <a:pt x="871" y="417"/>
                    </a:lnTo>
                    <a:lnTo>
                      <a:pt x="900" y="438"/>
                    </a:lnTo>
                    <a:lnTo>
                      <a:pt x="931" y="458"/>
                    </a:lnTo>
                    <a:lnTo>
                      <a:pt x="962" y="477"/>
                    </a:lnTo>
                    <a:lnTo>
                      <a:pt x="993" y="496"/>
                    </a:lnTo>
                    <a:lnTo>
                      <a:pt x="1025" y="513"/>
                    </a:lnTo>
                    <a:lnTo>
                      <a:pt x="1059" y="530"/>
                    </a:lnTo>
                    <a:lnTo>
                      <a:pt x="1124" y="559"/>
                    </a:lnTo>
                    <a:lnTo>
                      <a:pt x="1187" y="587"/>
                    </a:lnTo>
                    <a:lnTo>
                      <a:pt x="1245" y="611"/>
                    </a:lnTo>
                    <a:lnTo>
                      <a:pt x="1299" y="634"/>
                    </a:lnTo>
                    <a:lnTo>
                      <a:pt x="1350" y="653"/>
                    </a:lnTo>
                    <a:lnTo>
                      <a:pt x="1396" y="670"/>
                    </a:lnTo>
                    <a:lnTo>
                      <a:pt x="1439" y="685"/>
                    </a:lnTo>
                    <a:lnTo>
                      <a:pt x="1477" y="697"/>
                    </a:lnTo>
                    <a:lnTo>
                      <a:pt x="1541" y="717"/>
                    </a:lnTo>
                    <a:lnTo>
                      <a:pt x="1588" y="729"/>
                    </a:lnTo>
                    <a:lnTo>
                      <a:pt x="1616" y="736"/>
                    </a:lnTo>
                    <a:lnTo>
                      <a:pt x="1626" y="738"/>
                    </a:lnTo>
                    <a:lnTo>
                      <a:pt x="1267" y="1154"/>
                    </a:lnTo>
                    <a:lnTo>
                      <a:pt x="1261" y="1158"/>
                    </a:lnTo>
                    <a:lnTo>
                      <a:pt x="1244" y="1169"/>
                    </a:lnTo>
                    <a:lnTo>
                      <a:pt x="1217" y="1184"/>
                    </a:lnTo>
                    <a:lnTo>
                      <a:pt x="1181" y="1201"/>
                    </a:lnTo>
                    <a:lnTo>
                      <a:pt x="1161" y="1210"/>
                    </a:lnTo>
                    <a:lnTo>
                      <a:pt x="1139" y="1219"/>
                    </a:lnTo>
                    <a:lnTo>
                      <a:pt x="1115" y="1226"/>
                    </a:lnTo>
                    <a:lnTo>
                      <a:pt x="1091" y="1234"/>
                    </a:lnTo>
                    <a:lnTo>
                      <a:pt x="1066" y="1240"/>
                    </a:lnTo>
                    <a:lnTo>
                      <a:pt x="1039" y="1244"/>
                    </a:lnTo>
                    <a:lnTo>
                      <a:pt x="1011" y="1247"/>
                    </a:lnTo>
                    <a:lnTo>
                      <a:pt x="983" y="1248"/>
                    </a:lnTo>
                    <a:lnTo>
                      <a:pt x="968" y="1247"/>
                    </a:lnTo>
                    <a:lnTo>
                      <a:pt x="952" y="1245"/>
                    </a:lnTo>
                    <a:lnTo>
                      <a:pt x="934" y="1241"/>
                    </a:lnTo>
                    <a:lnTo>
                      <a:pt x="916" y="1235"/>
                    </a:lnTo>
                    <a:lnTo>
                      <a:pt x="896" y="1227"/>
                    </a:lnTo>
                    <a:lnTo>
                      <a:pt x="876" y="1219"/>
                    </a:lnTo>
                    <a:lnTo>
                      <a:pt x="853" y="1209"/>
                    </a:lnTo>
                    <a:lnTo>
                      <a:pt x="831" y="1198"/>
                    </a:lnTo>
                    <a:lnTo>
                      <a:pt x="809" y="1186"/>
                    </a:lnTo>
                    <a:lnTo>
                      <a:pt x="784" y="1172"/>
                    </a:lnTo>
                    <a:lnTo>
                      <a:pt x="761" y="1158"/>
                    </a:lnTo>
                    <a:lnTo>
                      <a:pt x="737" y="1142"/>
                    </a:lnTo>
                    <a:lnTo>
                      <a:pt x="686" y="1109"/>
                    </a:lnTo>
                    <a:lnTo>
                      <a:pt x="636" y="1073"/>
                    </a:lnTo>
                    <a:lnTo>
                      <a:pt x="585" y="1035"/>
                    </a:lnTo>
                    <a:lnTo>
                      <a:pt x="536" y="995"/>
                    </a:lnTo>
                    <a:lnTo>
                      <a:pt x="488" y="954"/>
                    </a:lnTo>
                    <a:lnTo>
                      <a:pt x="444" y="913"/>
                    </a:lnTo>
                    <a:lnTo>
                      <a:pt x="401" y="872"/>
                    </a:lnTo>
                    <a:lnTo>
                      <a:pt x="363" y="832"/>
                    </a:lnTo>
                    <a:lnTo>
                      <a:pt x="346" y="812"/>
                    </a:lnTo>
                    <a:lnTo>
                      <a:pt x="330" y="793"/>
                    </a:lnTo>
                    <a:lnTo>
                      <a:pt x="315" y="775"/>
                    </a:lnTo>
                    <a:lnTo>
                      <a:pt x="303" y="757"/>
                    </a:lnTo>
                    <a:lnTo>
                      <a:pt x="277" y="721"/>
                    </a:lnTo>
                    <a:lnTo>
                      <a:pt x="252" y="687"/>
                    </a:lnTo>
                    <a:lnTo>
                      <a:pt x="225" y="653"/>
                    </a:lnTo>
                    <a:lnTo>
                      <a:pt x="200" y="620"/>
                    </a:lnTo>
                    <a:lnTo>
                      <a:pt x="149" y="559"/>
                    </a:lnTo>
                    <a:lnTo>
                      <a:pt x="102" y="505"/>
                    </a:lnTo>
                    <a:lnTo>
                      <a:pt x="61" y="461"/>
                    </a:lnTo>
                    <a:lnTo>
                      <a:pt x="29" y="427"/>
                    </a:lnTo>
                    <a:lnTo>
                      <a:pt x="8" y="404"/>
                    </a:lnTo>
                    <a:lnTo>
                      <a:pt x="0" y="397"/>
                    </a:lnTo>
                    <a:lnTo>
                      <a:pt x="10" y="384"/>
                    </a:lnTo>
                    <a:lnTo>
                      <a:pt x="39" y="351"/>
                    </a:lnTo>
                    <a:lnTo>
                      <a:pt x="60" y="328"/>
                    </a:lnTo>
                    <a:lnTo>
                      <a:pt x="85" y="301"/>
                    </a:lnTo>
                    <a:lnTo>
                      <a:pt x="113" y="272"/>
                    </a:lnTo>
                    <a:lnTo>
                      <a:pt x="144" y="241"/>
                    </a:lnTo>
                    <a:lnTo>
                      <a:pt x="178" y="209"/>
                    </a:lnTo>
                    <a:lnTo>
                      <a:pt x="214" y="175"/>
                    </a:lnTo>
                    <a:lnTo>
                      <a:pt x="254" y="142"/>
                    </a:lnTo>
                    <a:lnTo>
                      <a:pt x="295" y="109"/>
                    </a:lnTo>
                    <a:lnTo>
                      <a:pt x="338" y="79"/>
                    </a:lnTo>
                    <a:lnTo>
                      <a:pt x="382" y="50"/>
                    </a:lnTo>
                    <a:lnTo>
                      <a:pt x="404" y="36"/>
                    </a:lnTo>
                    <a:lnTo>
                      <a:pt x="427" y="23"/>
                    </a:lnTo>
                    <a:lnTo>
                      <a:pt x="450" y="11"/>
                    </a:lnTo>
                    <a:lnTo>
                      <a:pt x="472" y="0"/>
                    </a:lnTo>
                    <a:close/>
                  </a:path>
                </a:pathLst>
              </a:custGeom>
              <a:solidFill>
                <a:srgbClr val="F8FA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3341" name="Freeform 237"/>
              <p:cNvSpPr>
                <a:spLocks/>
              </p:cNvSpPr>
              <p:nvPr/>
            </p:nvSpPr>
            <p:spPr bwMode="auto">
              <a:xfrm>
                <a:off x="4651" y="3643"/>
                <a:ext cx="73" cy="68"/>
              </a:xfrm>
              <a:custGeom>
                <a:avLst/>
                <a:gdLst>
                  <a:gd name="T0" fmla="*/ 0 w 1097"/>
                  <a:gd name="T1" fmla="*/ 0 h 1028"/>
                  <a:gd name="T2" fmla="*/ 0 w 1097"/>
                  <a:gd name="T3" fmla="*/ 0 h 1028"/>
                  <a:gd name="T4" fmla="*/ 0 w 1097"/>
                  <a:gd name="T5" fmla="*/ 0 h 1028"/>
                  <a:gd name="T6" fmla="*/ 0 w 1097"/>
                  <a:gd name="T7" fmla="*/ 0 h 1028"/>
                  <a:gd name="T8" fmla="*/ 0 w 1097"/>
                  <a:gd name="T9" fmla="*/ 0 h 1028"/>
                  <a:gd name="T10" fmla="*/ 0 w 1097"/>
                  <a:gd name="T11" fmla="*/ 0 h 1028"/>
                  <a:gd name="T12" fmla="*/ 0 w 1097"/>
                  <a:gd name="T13" fmla="*/ 0 h 1028"/>
                  <a:gd name="T14" fmla="*/ 0 w 1097"/>
                  <a:gd name="T15" fmla="*/ 0 h 1028"/>
                  <a:gd name="T16" fmla="*/ 0 w 1097"/>
                  <a:gd name="T17" fmla="*/ 0 h 1028"/>
                  <a:gd name="T18" fmla="*/ 0 w 1097"/>
                  <a:gd name="T19" fmla="*/ 0 h 1028"/>
                  <a:gd name="T20" fmla="*/ 0 w 1097"/>
                  <a:gd name="T21" fmla="*/ 0 h 1028"/>
                  <a:gd name="T22" fmla="*/ 0 w 1097"/>
                  <a:gd name="T23" fmla="*/ 0 h 1028"/>
                  <a:gd name="T24" fmla="*/ 0 w 1097"/>
                  <a:gd name="T25" fmla="*/ 0 h 1028"/>
                  <a:gd name="T26" fmla="*/ 0 w 1097"/>
                  <a:gd name="T27" fmla="*/ 0 h 1028"/>
                  <a:gd name="T28" fmla="*/ 0 w 1097"/>
                  <a:gd name="T29" fmla="*/ 0 h 1028"/>
                  <a:gd name="T30" fmla="*/ 0 w 1097"/>
                  <a:gd name="T31" fmla="*/ 0 h 1028"/>
                  <a:gd name="T32" fmla="*/ 0 w 1097"/>
                  <a:gd name="T33" fmla="*/ 0 h 1028"/>
                  <a:gd name="T34" fmla="*/ 0 w 1097"/>
                  <a:gd name="T35" fmla="*/ 0 h 1028"/>
                  <a:gd name="T36" fmla="*/ 0 w 1097"/>
                  <a:gd name="T37" fmla="*/ 0 h 1028"/>
                  <a:gd name="T38" fmla="*/ 0 w 1097"/>
                  <a:gd name="T39" fmla="*/ 0 h 1028"/>
                  <a:gd name="T40" fmla="*/ 0 w 1097"/>
                  <a:gd name="T41" fmla="*/ 0 h 1028"/>
                  <a:gd name="T42" fmla="*/ 0 w 1097"/>
                  <a:gd name="T43" fmla="*/ 0 h 1028"/>
                  <a:gd name="T44" fmla="*/ 0 w 1097"/>
                  <a:gd name="T45" fmla="*/ 0 h 1028"/>
                  <a:gd name="T46" fmla="*/ 0 w 1097"/>
                  <a:gd name="T47" fmla="*/ 0 h 1028"/>
                  <a:gd name="T48" fmla="*/ 0 w 1097"/>
                  <a:gd name="T49" fmla="*/ 0 h 1028"/>
                  <a:gd name="T50" fmla="*/ 0 w 1097"/>
                  <a:gd name="T51" fmla="*/ 0 h 1028"/>
                  <a:gd name="T52" fmla="*/ 0 w 1097"/>
                  <a:gd name="T53" fmla="*/ 0 h 1028"/>
                  <a:gd name="T54" fmla="*/ 0 w 1097"/>
                  <a:gd name="T55" fmla="*/ 0 h 1028"/>
                  <a:gd name="T56" fmla="*/ 0 w 1097"/>
                  <a:gd name="T57" fmla="*/ 0 h 1028"/>
                  <a:gd name="T58" fmla="*/ 0 w 1097"/>
                  <a:gd name="T59" fmla="*/ 0 h 1028"/>
                  <a:gd name="T60" fmla="*/ 0 w 1097"/>
                  <a:gd name="T61" fmla="*/ 0 h 1028"/>
                  <a:gd name="T62" fmla="*/ 0 w 1097"/>
                  <a:gd name="T63" fmla="*/ 0 h 1028"/>
                  <a:gd name="T64" fmla="*/ 0 w 1097"/>
                  <a:gd name="T65" fmla="*/ 0 h 1028"/>
                  <a:gd name="T66" fmla="*/ 0 w 1097"/>
                  <a:gd name="T67" fmla="*/ 0 h 1028"/>
                  <a:gd name="T68" fmla="*/ 0 w 1097"/>
                  <a:gd name="T69" fmla="*/ 0 h 1028"/>
                  <a:gd name="T70" fmla="*/ 0 w 1097"/>
                  <a:gd name="T71" fmla="*/ 0 h 1028"/>
                  <a:gd name="T72" fmla="*/ 0 w 1097"/>
                  <a:gd name="T73" fmla="*/ 0 h 1028"/>
                  <a:gd name="T74" fmla="*/ 0 w 1097"/>
                  <a:gd name="T75" fmla="*/ 0 h 1028"/>
                  <a:gd name="T76" fmla="*/ 0 w 1097"/>
                  <a:gd name="T77" fmla="*/ 0 h 1028"/>
                  <a:gd name="T78" fmla="*/ 0 w 1097"/>
                  <a:gd name="T79" fmla="*/ 0 h 1028"/>
                  <a:gd name="T80" fmla="*/ 0 w 1097"/>
                  <a:gd name="T81" fmla="*/ 0 h 1028"/>
                  <a:gd name="T82" fmla="*/ 0 w 1097"/>
                  <a:gd name="T83" fmla="*/ 0 h 1028"/>
                  <a:gd name="T84" fmla="*/ 0 w 1097"/>
                  <a:gd name="T85" fmla="*/ 0 h 1028"/>
                  <a:gd name="T86" fmla="*/ 0 w 1097"/>
                  <a:gd name="T87" fmla="*/ 0 h 1028"/>
                  <a:gd name="T88" fmla="*/ 0 w 1097"/>
                  <a:gd name="T89" fmla="*/ 0 h 1028"/>
                  <a:gd name="T90" fmla="*/ 0 w 1097"/>
                  <a:gd name="T91" fmla="*/ 0 h 1028"/>
                  <a:gd name="T92" fmla="*/ 0 w 1097"/>
                  <a:gd name="T93" fmla="*/ 0 h 1028"/>
                  <a:gd name="T94" fmla="*/ 0 w 1097"/>
                  <a:gd name="T95" fmla="*/ 0 h 1028"/>
                  <a:gd name="T96" fmla="*/ 0 w 1097"/>
                  <a:gd name="T97" fmla="*/ 0 h 1028"/>
                  <a:gd name="T98" fmla="*/ 0 w 1097"/>
                  <a:gd name="T99" fmla="*/ 0 h 1028"/>
                  <a:gd name="T100" fmla="*/ 0 w 1097"/>
                  <a:gd name="T101" fmla="*/ 0 h 1028"/>
                  <a:gd name="T102" fmla="*/ 0 w 1097"/>
                  <a:gd name="T103" fmla="*/ 0 h 1028"/>
                  <a:gd name="T104" fmla="*/ 0 w 1097"/>
                  <a:gd name="T105" fmla="*/ 0 h 1028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097"/>
                  <a:gd name="T160" fmla="*/ 0 h 1028"/>
                  <a:gd name="T161" fmla="*/ 1097 w 1097"/>
                  <a:gd name="T162" fmla="*/ 1028 h 1028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097" h="1028">
                    <a:moveTo>
                      <a:pt x="0" y="674"/>
                    </a:moveTo>
                    <a:lnTo>
                      <a:pt x="7" y="670"/>
                    </a:lnTo>
                    <a:lnTo>
                      <a:pt x="26" y="659"/>
                    </a:lnTo>
                    <a:lnTo>
                      <a:pt x="57" y="641"/>
                    </a:lnTo>
                    <a:lnTo>
                      <a:pt x="97" y="614"/>
                    </a:lnTo>
                    <a:lnTo>
                      <a:pt x="120" y="598"/>
                    </a:lnTo>
                    <a:lnTo>
                      <a:pt x="145" y="580"/>
                    </a:lnTo>
                    <a:lnTo>
                      <a:pt x="172" y="560"/>
                    </a:lnTo>
                    <a:lnTo>
                      <a:pt x="199" y="538"/>
                    </a:lnTo>
                    <a:lnTo>
                      <a:pt x="228" y="514"/>
                    </a:lnTo>
                    <a:lnTo>
                      <a:pt x="259" y="487"/>
                    </a:lnTo>
                    <a:lnTo>
                      <a:pt x="290" y="458"/>
                    </a:lnTo>
                    <a:lnTo>
                      <a:pt x="321" y="428"/>
                    </a:lnTo>
                    <a:lnTo>
                      <a:pt x="337" y="412"/>
                    </a:lnTo>
                    <a:lnTo>
                      <a:pt x="352" y="395"/>
                    </a:lnTo>
                    <a:lnTo>
                      <a:pt x="366" y="378"/>
                    </a:lnTo>
                    <a:lnTo>
                      <a:pt x="379" y="361"/>
                    </a:lnTo>
                    <a:lnTo>
                      <a:pt x="392" y="344"/>
                    </a:lnTo>
                    <a:lnTo>
                      <a:pt x="404" y="326"/>
                    </a:lnTo>
                    <a:lnTo>
                      <a:pt x="415" y="309"/>
                    </a:lnTo>
                    <a:lnTo>
                      <a:pt x="425" y="291"/>
                    </a:lnTo>
                    <a:lnTo>
                      <a:pt x="445" y="256"/>
                    </a:lnTo>
                    <a:lnTo>
                      <a:pt x="462" y="222"/>
                    </a:lnTo>
                    <a:lnTo>
                      <a:pt x="476" y="188"/>
                    </a:lnTo>
                    <a:lnTo>
                      <a:pt x="489" y="156"/>
                    </a:lnTo>
                    <a:lnTo>
                      <a:pt x="500" y="126"/>
                    </a:lnTo>
                    <a:lnTo>
                      <a:pt x="508" y="98"/>
                    </a:lnTo>
                    <a:lnTo>
                      <a:pt x="516" y="74"/>
                    </a:lnTo>
                    <a:lnTo>
                      <a:pt x="521" y="53"/>
                    </a:lnTo>
                    <a:lnTo>
                      <a:pt x="527" y="22"/>
                    </a:lnTo>
                    <a:lnTo>
                      <a:pt x="529" y="11"/>
                    </a:lnTo>
                    <a:lnTo>
                      <a:pt x="539" y="9"/>
                    </a:lnTo>
                    <a:lnTo>
                      <a:pt x="563" y="5"/>
                    </a:lnTo>
                    <a:lnTo>
                      <a:pt x="582" y="3"/>
                    </a:lnTo>
                    <a:lnTo>
                      <a:pt x="602" y="1"/>
                    </a:lnTo>
                    <a:lnTo>
                      <a:pt x="624" y="0"/>
                    </a:lnTo>
                    <a:lnTo>
                      <a:pt x="647" y="0"/>
                    </a:lnTo>
                    <a:lnTo>
                      <a:pt x="673" y="2"/>
                    </a:lnTo>
                    <a:lnTo>
                      <a:pt x="699" y="5"/>
                    </a:lnTo>
                    <a:lnTo>
                      <a:pt x="713" y="8"/>
                    </a:lnTo>
                    <a:lnTo>
                      <a:pt x="726" y="11"/>
                    </a:lnTo>
                    <a:lnTo>
                      <a:pt x="740" y="15"/>
                    </a:lnTo>
                    <a:lnTo>
                      <a:pt x="752" y="20"/>
                    </a:lnTo>
                    <a:lnTo>
                      <a:pt x="766" y="25"/>
                    </a:lnTo>
                    <a:lnTo>
                      <a:pt x="779" y="32"/>
                    </a:lnTo>
                    <a:lnTo>
                      <a:pt x="792" y="38"/>
                    </a:lnTo>
                    <a:lnTo>
                      <a:pt x="804" y="46"/>
                    </a:lnTo>
                    <a:lnTo>
                      <a:pt x="817" y="55"/>
                    </a:lnTo>
                    <a:lnTo>
                      <a:pt x="829" y="64"/>
                    </a:lnTo>
                    <a:lnTo>
                      <a:pt x="840" y="75"/>
                    </a:lnTo>
                    <a:lnTo>
                      <a:pt x="851" y="87"/>
                    </a:lnTo>
                    <a:lnTo>
                      <a:pt x="872" y="111"/>
                    </a:lnTo>
                    <a:lnTo>
                      <a:pt x="895" y="131"/>
                    </a:lnTo>
                    <a:lnTo>
                      <a:pt x="916" y="150"/>
                    </a:lnTo>
                    <a:lnTo>
                      <a:pt x="937" y="166"/>
                    </a:lnTo>
                    <a:lnTo>
                      <a:pt x="958" y="181"/>
                    </a:lnTo>
                    <a:lnTo>
                      <a:pt x="978" y="193"/>
                    </a:lnTo>
                    <a:lnTo>
                      <a:pt x="998" y="204"/>
                    </a:lnTo>
                    <a:lnTo>
                      <a:pt x="1017" y="212"/>
                    </a:lnTo>
                    <a:lnTo>
                      <a:pt x="1034" y="219"/>
                    </a:lnTo>
                    <a:lnTo>
                      <a:pt x="1048" y="226"/>
                    </a:lnTo>
                    <a:lnTo>
                      <a:pt x="1062" y="230"/>
                    </a:lnTo>
                    <a:lnTo>
                      <a:pt x="1074" y="233"/>
                    </a:lnTo>
                    <a:lnTo>
                      <a:pt x="1091" y="237"/>
                    </a:lnTo>
                    <a:lnTo>
                      <a:pt x="1097" y="239"/>
                    </a:lnTo>
                    <a:lnTo>
                      <a:pt x="1091" y="249"/>
                    </a:lnTo>
                    <a:lnTo>
                      <a:pt x="1074" y="278"/>
                    </a:lnTo>
                    <a:lnTo>
                      <a:pt x="1048" y="323"/>
                    </a:lnTo>
                    <a:lnTo>
                      <a:pt x="1017" y="383"/>
                    </a:lnTo>
                    <a:lnTo>
                      <a:pt x="978" y="454"/>
                    </a:lnTo>
                    <a:lnTo>
                      <a:pt x="937" y="534"/>
                    </a:lnTo>
                    <a:lnTo>
                      <a:pt x="895" y="621"/>
                    </a:lnTo>
                    <a:lnTo>
                      <a:pt x="851" y="711"/>
                    </a:lnTo>
                    <a:lnTo>
                      <a:pt x="830" y="756"/>
                    </a:lnTo>
                    <a:lnTo>
                      <a:pt x="810" y="797"/>
                    </a:lnTo>
                    <a:lnTo>
                      <a:pt x="791" y="835"/>
                    </a:lnTo>
                    <a:lnTo>
                      <a:pt x="771" y="870"/>
                    </a:lnTo>
                    <a:lnTo>
                      <a:pt x="753" y="902"/>
                    </a:lnTo>
                    <a:lnTo>
                      <a:pt x="735" y="930"/>
                    </a:lnTo>
                    <a:lnTo>
                      <a:pt x="717" y="955"/>
                    </a:lnTo>
                    <a:lnTo>
                      <a:pt x="699" y="976"/>
                    </a:lnTo>
                    <a:lnTo>
                      <a:pt x="691" y="986"/>
                    </a:lnTo>
                    <a:lnTo>
                      <a:pt x="682" y="994"/>
                    </a:lnTo>
                    <a:lnTo>
                      <a:pt x="673" y="1002"/>
                    </a:lnTo>
                    <a:lnTo>
                      <a:pt x="664" y="1008"/>
                    </a:lnTo>
                    <a:lnTo>
                      <a:pt x="655" y="1014"/>
                    </a:lnTo>
                    <a:lnTo>
                      <a:pt x="646" y="1019"/>
                    </a:lnTo>
                    <a:lnTo>
                      <a:pt x="637" y="1022"/>
                    </a:lnTo>
                    <a:lnTo>
                      <a:pt x="627" y="1025"/>
                    </a:lnTo>
                    <a:lnTo>
                      <a:pt x="619" y="1027"/>
                    </a:lnTo>
                    <a:lnTo>
                      <a:pt x="609" y="1028"/>
                    </a:lnTo>
                    <a:lnTo>
                      <a:pt x="600" y="1028"/>
                    </a:lnTo>
                    <a:lnTo>
                      <a:pt x="589" y="1027"/>
                    </a:lnTo>
                    <a:lnTo>
                      <a:pt x="579" y="1025"/>
                    </a:lnTo>
                    <a:lnTo>
                      <a:pt x="569" y="1023"/>
                    </a:lnTo>
                    <a:lnTo>
                      <a:pt x="559" y="1019"/>
                    </a:lnTo>
                    <a:lnTo>
                      <a:pt x="549" y="1014"/>
                    </a:lnTo>
                    <a:lnTo>
                      <a:pt x="523" y="1001"/>
                    </a:lnTo>
                    <a:lnTo>
                      <a:pt x="492" y="983"/>
                    </a:lnTo>
                    <a:lnTo>
                      <a:pt x="455" y="962"/>
                    </a:lnTo>
                    <a:lnTo>
                      <a:pt x="415" y="937"/>
                    </a:lnTo>
                    <a:lnTo>
                      <a:pt x="325" y="881"/>
                    </a:lnTo>
                    <a:lnTo>
                      <a:pt x="231" y="822"/>
                    </a:lnTo>
                    <a:lnTo>
                      <a:pt x="143" y="766"/>
                    </a:lnTo>
                    <a:lnTo>
                      <a:pt x="70" y="718"/>
                    </a:lnTo>
                    <a:lnTo>
                      <a:pt x="19" y="686"/>
                    </a:lnTo>
                    <a:lnTo>
                      <a:pt x="0" y="674"/>
                    </a:lnTo>
                    <a:close/>
                  </a:path>
                </a:pathLst>
              </a:custGeom>
              <a:solidFill>
                <a:srgbClr val="F8FA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3342" name="Freeform 238"/>
              <p:cNvSpPr>
                <a:spLocks/>
              </p:cNvSpPr>
              <p:nvPr/>
            </p:nvSpPr>
            <p:spPr bwMode="auto">
              <a:xfrm>
                <a:off x="4493" y="3370"/>
                <a:ext cx="257" cy="284"/>
              </a:xfrm>
              <a:custGeom>
                <a:avLst/>
                <a:gdLst>
                  <a:gd name="T0" fmla="*/ 0 w 3845"/>
                  <a:gd name="T1" fmla="*/ 0 h 4250"/>
                  <a:gd name="T2" fmla="*/ 0 w 3845"/>
                  <a:gd name="T3" fmla="*/ 0 h 4250"/>
                  <a:gd name="T4" fmla="*/ 0 w 3845"/>
                  <a:gd name="T5" fmla="*/ 0 h 4250"/>
                  <a:gd name="T6" fmla="*/ 0 w 3845"/>
                  <a:gd name="T7" fmla="*/ 0 h 4250"/>
                  <a:gd name="T8" fmla="*/ 0 w 3845"/>
                  <a:gd name="T9" fmla="*/ 0 h 4250"/>
                  <a:gd name="T10" fmla="*/ 0 w 3845"/>
                  <a:gd name="T11" fmla="*/ 0 h 4250"/>
                  <a:gd name="T12" fmla="*/ 0 w 3845"/>
                  <a:gd name="T13" fmla="*/ 0 h 4250"/>
                  <a:gd name="T14" fmla="*/ 0 w 3845"/>
                  <a:gd name="T15" fmla="*/ 0 h 4250"/>
                  <a:gd name="T16" fmla="*/ 0 w 3845"/>
                  <a:gd name="T17" fmla="*/ 0 h 4250"/>
                  <a:gd name="T18" fmla="*/ 0 w 3845"/>
                  <a:gd name="T19" fmla="*/ 0 h 4250"/>
                  <a:gd name="T20" fmla="*/ 0 w 3845"/>
                  <a:gd name="T21" fmla="*/ 0 h 4250"/>
                  <a:gd name="T22" fmla="*/ 0 w 3845"/>
                  <a:gd name="T23" fmla="*/ 0 h 4250"/>
                  <a:gd name="T24" fmla="*/ 0 w 3845"/>
                  <a:gd name="T25" fmla="*/ 0 h 4250"/>
                  <a:gd name="T26" fmla="*/ 0 w 3845"/>
                  <a:gd name="T27" fmla="*/ 0 h 4250"/>
                  <a:gd name="T28" fmla="*/ 0 w 3845"/>
                  <a:gd name="T29" fmla="*/ 0 h 4250"/>
                  <a:gd name="T30" fmla="*/ 0 w 3845"/>
                  <a:gd name="T31" fmla="*/ 0 h 4250"/>
                  <a:gd name="T32" fmla="*/ 0 w 3845"/>
                  <a:gd name="T33" fmla="*/ 0 h 4250"/>
                  <a:gd name="T34" fmla="*/ 0 w 3845"/>
                  <a:gd name="T35" fmla="*/ 0 h 4250"/>
                  <a:gd name="T36" fmla="*/ 0 w 3845"/>
                  <a:gd name="T37" fmla="*/ 0 h 4250"/>
                  <a:gd name="T38" fmla="*/ 0 w 3845"/>
                  <a:gd name="T39" fmla="*/ 0 h 4250"/>
                  <a:gd name="T40" fmla="*/ 0 w 3845"/>
                  <a:gd name="T41" fmla="*/ 0 h 4250"/>
                  <a:gd name="T42" fmla="*/ 0 w 3845"/>
                  <a:gd name="T43" fmla="*/ 0 h 4250"/>
                  <a:gd name="T44" fmla="*/ 0 w 3845"/>
                  <a:gd name="T45" fmla="*/ 0 h 4250"/>
                  <a:gd name="T46" fmla="*/ 0 w 3845"/>
                  <a:gd name="T47" fmla="*/ 0 h 4250"/>
                  <a:gd name="T48" fmla="*/ 0 w 3845"/>
                  <a:gd name="T49" fmla="*/ 0 h 4250"/>
                  <a:gd name="T50" fmla="*/ 0 w 3845"/>
                  <a:gd name="T51" fmla="*/ 0 h 4250"/>
                  <a:gd name="T52" fmla="*/ 0 w 3845"/>
                  <a:gd name="T53" fmla="*/ 0 h 4250"/>
                  <a:gd name="T54" fmla="*/ 0 w 3845"/>
                  <a:gd name="T55" fmla="*/ 0 h 4250"/>
                  <a:gd name="T56" fmla="*/ 0 w 3845"/>
                  <a:gd name="T57" fmla="*/ 0 h 4250"/>
                  <a:gd name="T58" fmla="*/ 0 w 3845"/>
                  <a:gd name="T59" fmla="*/ 0 h 4250"/>
                  <a:gd name="T60" fmla="*/ 0 w 3845"/>
                  <a:gd name="T61" fmla="*/ 0 h 4250"/>
                  <a:gd name="T62" fmla="*/ 0 w 3845"/>
                  <a:gd name="T63" fmla="*/ 0 h 4250"/>
                  <a:gd name="T64" fmla="*/ 0 w 3845"/>
                  <a:gd name="T65" fmla="*/ 0 h 4250"/>
                  <a:gd name="T66" fmla="*/ 0 w 3845"/>
                  <a:gd name="T67" fmla="*/ 0 h 4250"/>
                  <a:gd name="T68" fmla="*/ 0 w 3845"/>
                  <a:gd name="T69" fmla="*/ 0 h 4250"/>
                  <a:gd name="T70" fmla="*/ 0 w 3845"/>
                  <a:gd name="T71" fmla="*/ 0 h 4250"/>
                  <a:gd name="T72" fmla="*/ 0 w 3845"/>
                  <a:gd name="T73" fmla="*/ 0 h 4250"/>
                  <a:gd name="T74" fmla="*/ 0 w 3845"/>
                  <a:gd name="T75" fmla="*/ 0 h 4250"/>
                  <a:gd name="T76" fmla="*/ 0 w 3845"/>
                  <a:gd name="T77" fmla="*/ 0 h 4250"/>
                  <a:gd name="T78" fmla="*/ 0 w 3845"/>
                  <a:gd name="T79" fmla="*/ 0 h 4250"/>
                  <a:gd name="T80" fmla="*/ 0 w 3845"/>
                  <a:gd name="T81" fmla="*/ 0 h 4250"/>
                  <a:gd name="T82" fmla="*/ 0 w 3845"/>
                  <a:gd name="T83" fmla="*/ 0 h 4250"/>
                  <a:gd name="T84" fmla="*/ 0 w 3845"/>
                  <a:gd name="T85" fmla="*/ 0 h 4250"/>
                  <a:gd name="T86" fmla="*/ 0 w 3845"/>
                  <a:gd name="T87" fmla="*/ 0 h 4250"/>
                  <a:gd name="T88" fmla="*/ 0 w 3845"/>
                  <a:gd name="T89" fmla="*/ 0 h 4250"/>
                  <a:gd name="T90" fmla="*/ 0 w 3845"/>
                  <a:gd name="T91" fmla="*/ 0 h 4250"/>
                  <a:gd name="T92" fmla="*/ 0 w 3845"/>
                  <a:gd name="T93" fmla="*/ 0 h 4250"/>
                  <a:gd name="T94" fmla="*/ 0 w 3845"/>
                  <a:gd name="T95" fmla="*/ 0 h 4250"/>
                  <a:gd name="T96" fmla="*/ 0 w 3845"/>
                  <a:gd name="T97" fmla="*/ 0 h 4250"/>
                  <a:gd name="T98" fmla="*/ 0 w 3845"/>
                  <a:gd name="T99" fmla="*/ 0 h 4250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3845"/>
                  <a:gd name="T151" fmla="*/ 0 h 4250"/>
                  <a:gd name="T152" fmla="*/ 3845 w 3845"/>
                  <a:gd name="T153" fmla="*/ 4250 h 4250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3845" h="4250">
                    <a:moveTo>
                      <a:pt x="3474" y="858"/>
                    </a:moveTo>
                    <a:lnTo>
                      <a:pt x="3482" y="899"/>
                    </a:lnTo>
                    <a:lnTo>
                      <a:pt x="3503" y="1007"/>
                    </a:lnTo>
                    <a:lnTo>
                      <a:pt x="3534" y="1164"/>
                    </a:lnTo>
                    <a:lnTo>
                      <a:pt x="3572" y="1351"/>
                    </a:lnTo>
                    <a:lnTo>
                      <a:pt x="3592" y="1449"/>
                    </a:lnTo>
                    <a:lnTo>
                      <a:pt x="3614" y="1547"/>
                    </a:lnTo>
                    <a:lnTo>
                      <a:pt x="3636" y="1645"/>
                    </a:lnTo>
                    <a:lnTo>
                      <a:pt x="3658" y="1736"/>
                    </a:lnTo>
                    <a:lnTo>
                      <a:pt x="3680" y="1822"/>
                    </a:lnTo>
                    <a:lnTo>
                      <a:pt x="3700" y="1898"/>
                    </a:lnTo>
                    <a:lnTo>
                      <a:pt x="3711" y="1932"/>
                    </a:lnTo>
                    <a:lnTo>
                      <a:pt x="3721" y="1963"/>
                    </a:lnTo>
                    <a:lnTo>
                      <a:pt x="3730" y="1989"/>
                    </a:lnTo>
                    <a:lnTo>
                      <a:pt x="3740" y="2012"/>
                    </a:lnTo>
                    <a:lnTo>
                      <a:pt x="3748" y="2036"/>
                    </a:lnTo>
                    <a:lnTo>
                      <a:pt x="3757" y="2061"/>
                    </a:lnTo>
                    <a:lnTo>
                      <a:pt x="3765" y="2089"/>
                    </a:lnTo>
                    <a:lnTo>
                      <a:pt x="3774" y="2120"/>
                    </a:lnTo>
                    <a:lnTo>
                      <a:pt x="3781" y="2153"/>
                    </a:lnTo>
                    <a:lnTo>
                      <a:pt x="3790" y="2188"/>
                    </a:lnTo>
                    <a:lnTo>
                      <a:pt x="3797" y="2225"/>
                    </a:lnTo>
                    <a:lnTo>
                      <a:pt x="3803" y="2264"/>
                    </a:lnTo>
                    <a:lnTo>
                      <a:pt x="3810" y="2304"/>
                    </a:lnTo>
                    <a:lnTo>
                      <a:pt x="3816" y="2346"/>
                    </a:lnTo>
                    <a:lnTo>
                      <a:pt x="3822" y="2389"/>
                    </a:lnTo>
                    <a:lnTo>
                      <a:pt x="3827" y="2433"/>
                    </a:lnTo>
                    <a:lnTo>
                      <a:pt x="3832" y="2479"/>
                    </a:lnTo>
                    <a:lnTo>
                      <a:pt x="3835" y="2524"/>
                    </a:lnTo>
                    <a:lnTo>
                      <a:pt x="3838" y="2571"/>
                    </a:lnTo>
                    <a:lnTo>
                      <a:pt x="3842" y="2618"/>
                    </a:lnTo>
                    <a:lnTo>
                      <a:pt x="3844" y="2664"/>
                    </a:lnTo>
                    <a:lnTo>
                      <a:pt x="3845" y="2711"/>
                    </a:lnTo>
                    <a:lnTo>
                      <a:pt x="3845" y="2759"/>
                    </a:lnTo>
                    <a:lnTo>
                      <a:pt x="3845" y="2806"/>
                    </a:lnTo>
                    <a:lnTo>
                      <a:pt x="3843" y="2851"/>
                    </a:lnTo>
                    <a:lnTo>
                      <a:pt x="3840" y="2897"/>
                    </a:lnTo>
                    <a:lnTo>
                      <a:pt x="3837" y="2941"/>
                    </a:lnTo>
                    <a:lnTo>
                      <a:pt x="3833" y="2985"/>
                    </a:lnTo>
                    <a:lnTo>
                      <a:pt x="3828" y="3028"/>
                    </a:lnTo>
                    <a:lnTo>
                      <a:pt x="3821" y="3070"/>
                    </a:lnTo>
                    <a:lnTo>
                      <a:pt x="3814" y="3109"/>
                    </a:lnTo>
                    <a:lnTo>
                      <a:pt x="3805" y="3147"/>
                    </a:lnTo>
                    <a:lnTo>
                      <a:pt x="3795" y="3184"/>
                    </a:lnTo>
                    <a:lnTo>
                      <a:pt x="3784" y="3219"/>
                    </a:lnTo>
                    <a:lnTo>
                      <a:pt x="3771" y="3250"/>
                    </a:lnTo>
                    <a:lnTo>
                      <a:pt x="3759" y="3280"/>
                    </a:lnTo>
                    <a:lnTo>
                      <a:pt x="3736" y="3323"/>
                    </a:lnTo>
                    <a:lnTo>
                      <a:pt x="3712" y="3365"/>
                    </a:lnTo>
                    <a:lnTo>
                      <a:pt x="3688" y="3406"/>
                    </a:lnTo>
                    <a:lnTo>
                      <a:pt x="3661" y="3448"/>
                    </a:lnTo>
                    <a:lnTo>
                      <a:pt x="3632" y="3488"/>
                    </a:lnTo>
                    <a:lnTo>
                      <a:pt x="3604" y="3529"/>
                    </a:lnTo>
                    <a:lnTo>
                      <a:pt x="3573" y="3569"/>
                    </a:lnTo>
                    <a:lnTo>
                      <a:pt x="3541" y="3607"/>
                    </a:lnTo>
                    <a:lnTo>
                      <a:pt x="3509" y="3645"/>
                    </a:lnTo>
                    <a:lnTo>
                      <a:pt x="3475" y="3684"/>
                    </a:lnTo>
                    <a:lnTo>
                      <a:pt x="3441" y="3720"/>
                    </a:lnTo>
                    <a:lnTo>
                      <a:pt x="3406" y="3756"/>
                    </a:lnTo>
                    <a:lnTo>
                      <a:pt x="3370" y="3791"/>
                    </a:lnTo>
                    <a:lnTo>
                      <a:pt x="3333" y="3825"/>
                    </a:lnTo>
                    <a:lnTo>
                      <a:pt x="3296" y="3858"/>
                    </a:lnTo>
                    <a:lnTo>
                      <a:pt x="3259" y="3890"/>
                    </a:lnTo>
                    <a:lnTo>
                      <a:pt x="3221" y="3920"/>
                    </a:lnTo>
                    <a:lnTo>
                      <a:pt x="3182" y="3950"/>
                    </a:lnTo>
                    <a:lnTo>
                      <a:pt x="3144" y="3978"/>
                    </a:lnTo>
                    <a:lnTo>
                      <a:pt x="3106" y="4005"/>
                    </a:lnTo>
                    <a:lnTo>
                      <a:pt x="3068" y="4031"/>
                    </a:lnTo>
                    <a:lnTo>
                      <a:pt x="3029" y="4055"/>
                    </a:lnTo>
                    <a:lnTo>
                      <a:pt x="2990" y="4077"/>
                    </a:lnTo>
                    <a:lnTo>
                      <a:pt x="2952" y="4099"/>
                    </a:lnTo>
                    <a:lnTo>
                      <a:pt x="2914" y="4118"/>
                    </a:lnTo>
                    <a:lnTo>
                      <a:pt x="2876" y="4136"/>
                    </a:lnTo>
                    <a:lnTo>
                      <a:pt x="2839" y="4153"/>
                    </a:lnTo>
                    <a:lnTo>
                      <a:pt x="2803" y="4167"/>
                    </a:lnTo>
                    <a:lnTo>
                      <a:pt x="2765" y="4180"/>
                    </a:lnTo>
                    <a:lnTo>
                      <a:pt x="2730" y="4191"/>
                    </a:lnTo>
                    <a:lnTo>
                      <a:pt x="2695" y="4200"/>
                    </a:lnTo>
                    <a:lnTo>
                      <a:pt x="2661" y="4207"/>
                    </a:lnTo>
                    <a:lnTo>
                      <a:pt x="2603" y="4217"/>
                    </a:lnTo>
                    <a:lnTo>
                      <a:pt x="2543" y="4226"/>
                    </a:lnTo>
                    <a:lnTo>
                      <a:pt x="2482" y="4233"/>
                    </a:lnTo>
                    <a:lnTo>
                      <a:pt x="2420" y="4239"/>
                    </a:lnTo>
                    <a:lnTo>
                      <a:pt x="2358" y="4244"/>
                    </a:lnTo>
                    <a:lnTo>
                      <a:pt x="2295" y="4247"/>
                    </a:lnTo>
                    <a:lnTo>
                      <a:pt x="2233" y="4249"/>
                    </a:lnTo>
                    <a:lnTo>
                      <a:pt x="2169" y="4250"/>
                    </a:lnTo>
                    <a:lnTo>
                      <a:pt x="2105" y="4249"/>
                    </a:lnTo>
                    <a:lnTo>
                      <a:pt x="2043" y="4248"/>
                    </a:lnTo>
                    <a:lnTo>
                      <a:pt x="1979" y="4245"/>
                    </a:lnTo>
                    <a:lnTo>
                      <a:pt x="1916" y="4241"/>
                    </a:lnTo>
                    <a:lnTo>
                      <a:pt x="1854" y="4236"/>
                    </a:lnTo>
                    <a:lnTo>
                      <a:pt x="1792" y="4229"/>
                    </a:lnTo>
                    <a:lnTo>
                      <a:pt x="1732" y="4221"/>
                    </a:lnTo>
                    <a:lnTo>
                      <a:pt x="1671" y="4212"/>
                    </a:lnTo>
                    <a:lnTo>
                      <a:pt x="1612" y="4202"/>
                    </a:lnTo>
                    <a:lnTo>
                      <a:pt x="1553" y="4190"/>
                    </a:lnTo>
                    <a:lnTo>
                      <a:pt x="1496" y="4177"/>
                    </a:lnTo>
                    <a:lnTo>
                      <a:pt x="1441" y="4163"/>
                    </a:lnTo>
                    <a:lnTo>
                      <a:pt x="1387" y="4147"/>
                    </a:lnTo>
                    <a:lnTo>
                      <a:pt x="1334" y="4132"/>
                    </a:lnTo>
                    <a:lnTo>
                      <a:pt x="1283" y="4114"/>
                    </a:lnTo>
                    <a:lnTo>
                      <a:pt x="1234" y="4095"/>
                    </a:lnTo>
                    <a:lnTo>
                      <a:pt x="1186" y="4075"/>
                    </a:lnTo>
                    <a:lnTo>
                      <a:pt x="1142" y="4054"/>
                    </a:lnTo>
                    <a:lnTo>
                      <a:pt x="1098" y="4032"/>
                    </a:lnTo>
                    <a:lnTo>
                      <a:pt x="1058" y="4008"/>
                    </a:lnTo>
                    <a:lnTo>
                      <a:pt x="1020" y="3984"/>
                    </a:lnTo>
                    <a:lnTo>
                      <a:pt x="985" y="3959"/>
                    </a:lnTo>
                    <a:lnTo>
                      <a:pt x="952" y="3932"/>
                    </a:lnTo>
                    <a:lnTo>
                      <a:pt x="922" y="3904"/>
                    </a:lnTo>
                    <a:lnTo>
                      <a:pt x="893" y="3875"/>
                    </a:lnTo>
                    <a:lnTo>
                      <a:pt x="863" y="3843"/>
                    </a:lnTo>
                    <a:lnTo>
                      <a:pt x="832" y="3810"/>
                    </a:lnTo>
                    <a:lnTo>
                      <a:pt x="800" y="3775"/>
                    </a:lnTo>
                    <a:lnTo>
                      <a:pt x="734" y="3698"/>
                    </a:lnTo>
                    <a:lnTo>
                      <a:pt x="665" y="3618"/>
                    </a:lnTo>
                    <a:lnTo>
                      <a:pt x="596" y="3532"/>
                    </a:lnTo>
                    <a:lnTo>
                      <a:pt x="527" y="3441"/>
                    </a:lnTo>
                    <a:lnTo>
                      <a:pt x="492" y="3396"/>
                    </a:lnTo>
                    <a:lnTo>
                      <a:pt x="458" y="3349"/>
                    </a:lnTo>
                    <a:lnTo>
                      <a:pt x="425" y="3302"/>
                    </a:lnTo>
                    <a:lnTo>
                      <a:pt x="392" y="3256"/>
                    </a:lnTo>
                    <a:lnTo>
                      <a:pt x="361" y="3209"/>
                    </a:lnTo>
                    <a:lnTo>
                      <a:pt x="329" y="3162"/>
                    </a:lnTo>
                    <a:lnTo>
                      <a:pt x="299" y="3114"/>
                    </a:lnTo>
                    <a:lnTo>
                      <a:pt x="269" y="3069"/>
                    </a:lnTo>
                    <a:lnTo>
                      <a:pt x="242" y="3022"/>
                    </a:lnTo>
                    <a:lnTo>
                      <a:pt x="215" y="2976"/>
                    </a:lnTo>
                    <a:lnTo>
                      <a:pt x="190" y="2932"/>
                    </a:lnTo>
                    <a:lnTo>
                      <a:pt x="166" y="2887"/>
                    </a:lnTo>
                    <a:lnTo>
                      <a:pt x="145" y="2845"/>
                    </a:lnTo>
                    <a:lnTo>
                      <a:pt x="125" y="2802"/>
                    </a:lnTo>
                    <a:lnTo>
                      <a:pt x="107" y="2762"/>
                    </a:lnTo>
                    <a:lnTo>
                      <a:pt x="91" y="2722"/>
                    </a:lnTo>
                    <a:lnTo>
                      <a:pt x="78" y="2685"/>
                    </a:lnTo>
                    <a:lnTo>
                      <a:pt x="67" y="2647"/>
                    </a:lnTo>
                    <a:lnTo>
                      <a:pt x="58" y="2613"/>
                    </a:lnTo>
                    <a:lnTo>
                      <a:pt x="52" y="2580"/>
                    </a:lnTo>
                    <a:lnTo>
                      <a:pt x="37" y="2473"/>
                    </a:lnTo>
                    <a:lnTo>
                      <a:pt x="24" y="2367"/>
                    </a:lnTo>
                    <a:lnTo>
                      <a:pt x="15" y="2262"/>
                    </a:lnTo>
                    <a:lnTo>
                      <a:pt x="6" y="2159"/>
                    </a:lnTo>
                    <a:lnTo>
                      <a:pt x="2" y="2057"/>
                    </a:lnTo>
                    <a:lnTo>
                      <a:pt x="0" y="1957"/>
                    </a:lnTo>
                    <a:lnTo>
                      <a:pt x="1" y="1859"/>
                    </a:lnTo>
                    <a:lnTo>
                      <a:pt x="6" y="1762"/>
                    </a:lnTo>
                    <a:lnTo>
                      <a:pt x="15" y="1666"/>
                    </a:lnTo>
                    <a:lnTo>
                      <a:pt x="27" y="1573"/>
                    </a:lnTo>
                    <a:lnTo>
                      <a:pt x="43" y="1482"/>
                    </a:lnTo>
                    <a:lnTo>
                      <a:pt x="65" y="1392"/>
                    </a:lnTo>
                    <a:lnTo>
                      <a:pt x="89" y="1304"/>
                    </a:lnTo>
                    <a:lnTo>
                      <a:pt x="120" y="1218"/>
                    </a:lnTo>
                    <a:lnTo>
                      <a:pt x="154" y="1134"/>
                    </a:lnTo>
                    <a:lnTo>
                      <a:pt x="194" y="1053"/>
                    </a:lnTo>
                    <a:lnTo>
                      <a:pt x="240" y="973"/>
                    </a:lnTo>
                    <a:lnTo>
                      <a:pt x="289" y="896"/>
                    </a:lnTo>
                    <a:lnTo>
                      <a:pt x="347" y="820"/>
                    </a:lnTo>
                    <a:lnTo>
                      <a:pt x="409" y="747"/>
                    </a:lnTo>
                    <a:lnTo>
                      <a:pt x="477" y="677"/>
                    </a:lnTo>
                    <a:lnTo>
                      <a:pt x="553" y="608"/>
                    </a:lnTo>
                    <a:lnTo>
                      <a:pt x="634" y="542"/>
                    </a:lnTo>
                    <a:lnTo>
                      <a:pt x="722" y="478"/>
                    </a:lnTo>
                    <a:lnTo>
                      <a:pt x="818" y="418"/>
                    </a:lnTo>
                    <a:lnTo>
                      <a:pt x="920" y="359"/>
                    </a:lnTo>
                    <a:lnTo>
                      <a:pt x="1030" y="303"/>
                    </a:lnTo>
                    <a:lnTo>
                      <a:pt x="1147" y="250"/>
                    </a:lnTo>
                    <a:lnTo>
                      <a:pt x="1272" y="199"/>
                    </a:lnTo>
                    <a:lnTo>
                      <a:pt x="1406" y="151"/>
                    </a:lnTo>
                    <a:lnTo>
                      <a:pt x="1547" y="107"/>
                    </a:lnTo>
                    <a:lnTo>
                      <a:pt x="1698" y="64"/>
                    </a:lnTo>
                    <a:lnTo>
                      <a:pt x="1817" y="37"/>
                    </a:lnTo>
                    <a:lnTo>
                      <a:pt x="1931" y="17"/>
                    </a:lnTo>
                    <a:lnTo>
                      <a:pt x="2041" y="5"/>
                    </a:lnTo>
                    <a:lnTo>
                      <a:pt x="2147" y="0"/>
                    </a:lnTo>
                    <a:lnTo>
                      <a:pt x="2248" y="2"/>
                    </a:lnTo>
                    <a:lnTo>
                      <a:pt x="2343" y="10"/>
                    </a:lnTo>
                    <a:lnTo>
                      <a:pt x="2435" y="24"/>
                    </a:lnTo>
                    <a:lnTo>
                      <a:pt x="2522" y="44"/>
                    </a:lnTo>
                    <a:lnTo>
                      <a:pt x="2606" y="69"/>
                    </a:lnTo>
                    <a:lnTo>
                      <a:pt x="2685" y="96"/>
                    </a:lnTo>
                    <a:lnTo>
                      <a:pt x="2759" y="129"/>
                    </a:lnTo>
                    <a:lnTo>
                      <a:pt x="2830" y="165"/>
                    </a:lnTo>
                    <a:lnTo>
                      <a:pt x="2897" y="203"/>
                    </a:lnTo>
                    <a:lnTo>
                      <a:pt x="2960" y="245"/>
                    </a:lnTo>
                    <a:lnTo>
                      <a:pt x="3018" y="288"/>
                    </a:lnTo>
                    <a:lnTo>
                      <a:pt x="3073" y="333"/>
                    </a:lnTo>
                    <a:lnTo>
                      <a:pt x="3124" y="379"/>
                    </a:lnTo>
                    <a:lnTo>
                      <a:pt x="3171" y="425"/>
                    </a:lnTo>
                    <a:lnTo>
                      <a:pt x="3214" y="471"/>
                    </a:lnTo>
                    <a:lnTo>
                      <a:pt x="3255" y="517"/>
                    </a:lnTo>
                    <a:lnTo>
                      <a:pt x="3291" y="562"/>
                    </a:lnTo>
                    <a:lnTo>
                      <a:pt x="3324" y="606"/>
                    </a:lnTo>
                    <a:lnTo>
                      <a:pt x="3353" y="647"/>
                    </a:lnTo>
                    <a:lnTo>
                      <a:pt x="3380" y="686"/>
                    </a:lnTo>
                    <a:lnTo>
                      <a:pt x="3402" y="723"/>
                    </a:lnTo>
                    <a:lnTo>
                      <a:pt x="3422" y="757"/>
                    </a:lnTo>
                    <a:lnTo>
                      <a:pt x="3438" y="785"/>
                    </a:lnTo>
                    <a:lnTo>
                      <a:pt x="3452" y="811"/>
                    </a:lnTo>
                    <a:lnTo>
                      <a:pt x="3469" y="847"/>
                    </a:lnTo>
                    <a:lnTo>
                      <a:pt x="3474" y="858"/>
                    </a:lnTo>
                    <a:close/>
                  </a:path>
                </a:pathLst>
              </a:custGeom>
              <a:solidFill>
                <a:srgbClr val="F7D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3343" name="Freeform 239"/>
              <p:cNvSpPr>
                <a:spLocks/>
              </p:cNvSpPr>
              <p:nvPr/>
            </p:nvSpPr>
            <p:spPr bwMode="auto">
              <a:xfrm>
                <a:off x="4458" y="3312"/>
                <a:ext cx="286" cy="277"/>
              </a:xfrm>
              <a:custGeom>
                <a:avLst/>
                <a:gdLst>
                  <a:gd name="T0" fmla="*/ 0 w 4286"/>
                  <a:gd name="T1" fmla="*/ 0 h 4162"/>
                  <a:gd name="T2" fmla="*/ 0 w 4286"/>
                  <a:gd name="T3" fmla="*/ 0 h 4162"/>
                  <a:gd name="T4" fmla="*/ 0 w 4286"/>
                  <a:gd name="T5" fmla="*/ 0 h 4162"/>
                  <a:gd name="T6" fmla="*/ 0 w 4286"/>
                  <a:gd name="T7" fmla="*/ 0 h 4162"/>
                  <a:gd name="T8" fmla="*/ 0 w 4286"/>
                  <a:gd name="T9" fmla="*/ 0 h 4162"/>
                  <a:gd name="T10" fmla="*/ 0 w 4286"/>
                  <a:gd name="T11" fmla="*/ 0 h 4162"/>
                  <a:gd name="T12" fmla="*/ 0 w 4286"/>
                  <a:gd name="T13" fmla="*/ 0 h 4162"/>
                  <a:gd name="T14" fmla="*/ 0 w 4286"/>
                  <a:gd name="T15" fmla="*/ 0 h 4162"/>
                  <a:gd name="T16" fmla="*/ 0 w 4286"/>
                  <a:gd name="T17" fmla="*/ 0 h 4162"/>
                  <a:gd name="T18" fmla="*/ 0 w 4286"/>
                  <a:gd name="T19" fmla="*/ 0 h 4162"/>
                  <a:gd name="T20" fmla="*/ 0 w 4286"/>
                  <a:gd name="T21" fmla="*/ 0 h 4162"/>
                  <a:gd name="T22" fmla="*/ 0 w 4286"/>
                  <a:gd name="T23" fmla="*/ 0 h 4162"/>
                  <a:gd name="T24" fmla="*/ 0 w 4286"/>
                  <a:gd name="T25" fmla="*/ 0 h 4162"/>
                  <a:gd name="T26" fmla="*/ 0 w 4286"/>
                  <a:gd name="T27" fmla="*/ 0 h 4162"/>
                  <a:gd name="T28" fmla="*/ 0 w 4286"/>
                  <a:gd name="T29" fmla="*/ 0 h 4162"/>
                  <a:gd name="T30" fmla="*/ 0 w 4286"/>
                  <a:gd name="T31" fmla="*/ 0 h 4162"/>
                  <a:gd name="T32" fmla="*/ 0 w 4286"/>
                  <a:gd name="T33" fmla="*/ 0 h 4162"/>
                  <a:gd name="T34" fmla="*/ 0 w 4286"/>
                  <a:gd name="T35" fmla="*/ 0 h 4162"/>
                  <a:gd name="T36" fmla="*/ 0 w 4286"/>
                  <a:gd name="T37" fmla="*/ 0 h 4162"/>
                  <a:gd name="T38" fmla="*/ 0 w 4286"/>
                  <a:gd name="T39" fmla="*/ 0 h 4162"/>
                  <a:gd name="T40" fmla="*/ 0 w 4286"/>
                  <a:gd name="T41" fmla="*/ 0 h 4162"/>
                  <a:gd name="T42" fmla="*/ 0 w 4286"/>
                  <a:gd name="T43" fmla="*/ 0 h 4162"/>
                  <a:gd name="T44" fmla="*/ 0 w 4286"/>
                  <a:gd name="T45" fmla="*/ 0 h 4162"/>
                  <a:gd name="T46" fmla="*/ 0 w 4286"/>
                  <a:gd name="T47" fmla="*/ 0 h 4162"/>
                  <a:gd name="T48" fmla="*/ 0 w 4286"/>
                  <a:gd name="T49" fmla="*/ 0 h 4162"/>
                  <a:gd name="T50" fmla="*/ 0 w 4286"/>
                  <a:gd name="T51" fmla="*/ 0 h 4162"/>
                  <a:gd name="T52" fmla="*/ 0 w 4286"/>
                  <a:gd name="T53" fmla="*/ 0 h 4162"/>
                  <a:gd name="T54" fmla="*/ 0 w 4286"/>
                  <a:gd name="T55" fmla="*/ 0 h 4162"/>
                  <a:gd name="T56" fmla="*/ 0 w 4286"/>
                  <a:gd name="T57" fmla="*/ 0 h 4162"/>
                  <a:gd name="T58" fmla="*/ 0 w 4286"/>
                  <a:gd name="T59" fmla="*/ 0 h 4162"/>
                  <a:gd name="T60" fmla="*/ 0 w 4286"/>
                  <a:gd name="T61" fmla="*/ 0 h 4162"/>
                  <a:gd name="T62" fmla="*/ 0 w 4286"/>
                  <a:gd name="T63" fmla="*/ 0 h 4162"/>
                  <a:gd name="T64" fmla="*/ 0 w 4286"/>
                  <a:gd name="T65" fmla="*/ 0 h 4162"/>
                  <a:gd name="T66" fmla="*/ 0 w 4286"/>
                  <a:gd name="T67" fmla="*/ 0 h 4162"/>
                  <a:gd name="T68" fmla="*/ 0 w 4286"/>
                  <a:gd name="T69" fmla="*/ 0 h 4162"/>
                  <a:gd name="T70" fmla="*/ 0 w 4286"/>
                  <a:gd name="T71" fmla="*/ 0 h 4162"/>
                  <a:gd name="T72" fmla="*/ 0 w 4286"/>
                  <a:gd name="T73" fmla="*/ 0 h 4162"/>
                  <a:gd name="T74" fmla="*/ 0 w 4286"/>
                  <a:gd name="T75" fmla="*/ 0 h 4162"/>
                  <a:gd name="T76" fmla="*/ 0 w 4286"/>
                  <a:gd name="T77" fmla="*/ 0 h 4162"/>
                  <a:gd name="T78" fmla="*/ 0 w 4286"/>
                  <a:gd name="T79" fmla="*/ 0 h 4162"/>
                  <a:gd name="T80" fmla="*/ 0 w 4286"/>
                  <a:gd name="T81" fmla="*/ 0 h 4162"/>
                  <a:gd name="T82" fmla="*/ 0 w 4286"/>
                  <a:gd name="T83" fmla="*/ 0 h 4162"/>
                  <a:gd name="T84" fmla="*/ 0 w 4286"/>
                  <a:gd name="T85" fmla="*/ 0 h 4162"/>
                  <a:gd name="T86" fmla="*/ 0 w 4286"/>
                  <a:gd name="T87" fmla="*/ 0 h 4162"/>
                  <a:gd name="T88" fmla="*/ 0 w 4286"/>
                  <a:gd name="T89" fmla="*/ 0 h 4162"/>
                  <a:gd name="T90" fmla="*/ 0 w 4286"/>
                  <a:gd name="T91" fmla="*/ 0 h 4162"/>
                  <a:gd name="T92" fmla="*/ 0 w 4286"/>
                  <a:gd name="T93" fmla="*/ 0 h 4162"/>
                  <a:gd name="T94" fmla="*/ 0 w 4286"/>
                  <a:gd name="T95" fmla="*/ 0 h 4162"/>
                  <a:gd name="T96" fmla="*/ 0 w 4286"/>
                  <a:gd name="T97" fmla="*/ 0 h 4162"/>
                  <a:gd name="T98" fmla="*/ 0 w 4286"/>
                  <a:gd name="T99" fmla="*/ 0 h 4162"/>
                  <a:gd name="T100" fmla="*/ 0 w 4286"/>
                  <a:gd name="T101" fmla="*/ 0 h 4162"/>
                  <a:gd name="T102" fmla="*/ 0 w 4286"/>
                  <a:gd name="T103" fmla="*/ 0 h 4162"/>
                  <a:gd name="T104" fmla="*/ 0 w 4286"/>
                  <a:gd name="T105" fmla="*/ 0 h 4162"/>
                  <a:gd name="T106" fmla="*/ 0 w 4286"/>
                  <a:gd name="T107" fmla="*/ 0 h 4162"/>
                  <a:gd name="T108" fmla="*/ 0 w 4286"/>
                  <a:gd name="T109" fmla="*/ 0 h 4162"/>
                  <a:gd name="T110" fmla="*/ 0 w 4286"/>
                  <a:gd name="T111" fmla="*/ 0 h 4162"/>
                  <a:gd name="T112" fmla="*/ 0 w 4286"/>
                  <a:gd name="T113" fmla="*/ 0 h 4162"/>
                  <a:gd name="T114" fmla="*/ 0 w 4286"/>
                  <a:gd name="T115" fmla="*/ 0 h 4162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4286"/>
                  <a:gd name="T175" fmla="*/ 0 h 4162"/>
                  <a:gd name="T176" fmla="*/ 4286 w 4286"/>
                  <a:gd name="T177" fmla="*/ 4162 h 4162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4286" h="4162">
                    <a:moveTo>
                      <a:pt x="1884" y="1590"/>
                    </a:moveTo>
                    <a:lnTo>
                      <a:pt x="1889" y="1601"/>
                    </a:lnTo>
                    <a:lnTo>
                      <a:pt x="1902" y="1634"/>
                    </a:lnTo>
                    <a:lnTo>
                      <a:pt x="1910" y="1660"/>
                    </a:lnTo>
                    <a:lnTo>
                      <a:pt x="1918" y="1689"/>
                    </a:lnTo>
                    <a:lnTo>
                      <a:pt x="1926" y="1725"/>
                    </a:lnTo>
                    <a:lnTo>
                      <a:pt x="1931" y="1765"/>
                    </a:lnTo>
                    <a:lnTo>
                      <a:pt x="1934" y="1786"/>
                    </a:lnTo>
                    <a:lnTo>
                      <a:pt x="1935" y="1809"/>
                    </a:lnTo>
                    <a:lnTo>
                      <a:pt x="1937" y="1834"/>
                    </a:lnTo>
                    <a:lnTo>
                      <a:pt x="1937" y="1859"/>
                    </a:lnTo>
                    <a:lnTo>
                      <a:pt x="1937" y="1886"/>
                    </a:lnTo>
                    <a:lnTo>
                      <a:pt x="1936" y="1914"/>
                    </a:lnTo>
                    <a:lnTo>
                      <a:pt x="1934" y="1942"/>
                    </a:lnTo>
                    <a:lnTo>
                      <a:pt x="1932" y="1973"/>
                    </a:lnTo>
                    <a:lnTo>
                      <a:pt x="1928" y="2004"/>
                    </a:lnTo>
                    <a:lnTo>
                      <a:pt x="1922" y="2036"/>
                    </a:lnTo>
                    <a:lnTo>
                      <a:pt x="1917" y="2070"/>
                    </a:lnTo>
                    <a:lnTo>
                      <a:pt x="1910" y="2104"/>
                    </a:lnTo>
                    <a:lnTo>
                      <a:pt x="1900" y="2140"/>
                    </a:lnTo>
                    <a:lnTo>
                      <a:pt x="1890" y="2176"/>
                    </a:lnTo>
                    <a:lnTo>
                      <a:pt x="1879" y="2213"/>
                    </a:lnTo>
                    <a:lnTo>
                      <a:pt x="1865" y="2251"/>
                    </a:lnTo>
                    <a:lnTo>
                      <a:pt x="1836" y="2328"/>
                    </a:lnTo>
                    <a:lnTo>
                      <a:pt x="1807" y="2400"/>
                    </a:lnTo>
                    <a:lnTo>
                      <a:pt x="1777" y="2468"/>
                    </a:lnTo>
                    <a:lnTo>
                      <a:pt x="1748" y="2530"/>
                    </a:lnTo>
                    <a:lnTo>
                      <a:pt x="1719" y="2590"/>
                    </a:lnTo>
                    <a:lnTo>
                      <a:pt x="1691" y="2644"/>
                    </a:lnTo>
                    <a:lnTo>
                      <a:pt x="1663" y="2694"/>
                    </a:lnTo>
                    <a:lnTo>
                      <a:pt x="1638" y="2738"/>
                    </a:lnTo>
                    <a:lnTo>
                      <a:pt x="1615" y="2779"/>
                    </a:lnTo>
                    <a:lnTo>
                      <a:pt x="1592" y="2814"/>
                    </a:lnTo>
                    <a:lnTo>
                      <a:pt x="1573" y="2845"/>
                    </a:lnTo>
                    <a:lnTo>
                      <a:pt x="1556" y="2869"/>
                    </a:lnTo>
                    <a:lnTo>
                      <a:pt x="1533" y="2902"/>
                    </a:lnTo>
                    <a:lnTo>
                      <a:pt x="1524" y="2914"/>
                    </a:lnTo>
                    <a:lnTo>
                      <a:pt x="1528" y="2903"/>
                    </a:lnTo>
                    <a:lnTo>
                      <a:pt x="1536" y="2871"/>
                    </a:lnTo>
                    <a:lnTo>
                      <a:pt x="1540" y="2849"/>
                    </a:lnTo>
                    <a:lnTo>
                      <a:pt x="1546" y="2822"/>
                    </a:lnTo>
                    <a:lnTo>
                      <a:pt x="1551" y="2792"/>
                    </a:lnTo>
                    <a:lnTo>
                      <a:pt x="1555" y="2758"/>
                    </a:lnTo>
                    <a:lnTo>
                      <a:pt x="1559" y="2720"/>
                    </a:lnTo>
                    <a:lnTo>
                      <a:pt x="1563" y="2681"/>
                    </a:lnTo>
                    <a:lnTo>
                      <a:pt x="1565" y="2639"/>
                    </a:lnTo>
                    <a:lnTo>
                      <a:pt x="1565" y="2594"/>
                    </a:lnTo>
                    <a:lnTo>
                      <a:pt x="1563" y="2548"/>
                    </a:lnTo>
                    <a:lnTo>
                      <a:pt x="1559" y="2501"/>
                    </a:lnTo>
                    <a:lnTo>
                      <a:pt x="1556" y="2477"/>
                    </a:lnTo>
                    <a:lnTo>
                      <a:pt x="1553" y="2453"/>
                    </a:lnTo>
                    <a:lnTo>
                      <a:pt x="1549" y="2427"/>
                    </a:lnTo>
                    <a:lnTo>
                      <a:pt x="1543" y="2403"/>
                    </a:lnTo>
                    <a:lnTo>
                      <a:pt x="1532" y="2354"/>
                    </a:lnTo>
                    <a:lnTo>
                      <a:pt x="1518" y="2305"/>
                    </a:lnTo>
                    <a:lnTo>
                      <a:pt x="1503" y="2257"/>
                    </a:lnTo>
                    <a:lnTo>
                      <a:pt x="1487" y="2212"/>
                    </a:lnTo>
                    <a:lnTo>
                      <a:pt x="1470" y="2167"/>
                    </a:lnTo>
                    <a:lnTo>
                      <a:pt x="1453" y="2125"/>
                    </a:lnTo>
                    <a:lnTo>
                      <a:pt x="1435" y="2085"/>
                    </a:lnTo>
                    <a:lnTo>
                      <a:pt x="1418" y="2048"/>
                    </a:lnTo>
                    <a:lnTo>
                      <a:pt x="1386" y="1984"/>
                    </a:lnTo>
                    <a:lnTo>
                      <a:pt x="1360" y="1935"/>
                    </a:lnTo>
                    <a:lnTo>
                      <a:pt x="1342" y="1903"/>
                    </a:lnTo>
                    <a:lnTo>
                      <a:pt x="1335" y="1892"/>
                    </a:lnTo>
                    <a:lnTo>
                      <a:pt x="1333" y="1914"/>
                    </a:lnTo>
                    <a:lnTo>
                      <a:pt x="1327" y="1973"/>
                    </a:lnTo>
                    <a:lnTo>
                      <a:pt x="1322" y="2013"/>
                    </a:lnTo>
                    <a:lnTo>
                      <a:pt x="1314" y="2060"/>
                    </a:lnTo>
                    <a:lnTo>
                      <a:pt x="1306" y="2111"/>
                    </a:lnTo>
                    <a:lnTo>
                      <a:pt x="1295" y="2166"/>
                    </a:lnTo>
                    <a:lnTo>
                      <a:pt x="1282" y="2225"/>
                    </a:lnTo>
                    <a:lnTo>
                      <a:pt x="1269" y="2284"/>
                    </a:lnTo>
                    <a:lnTo>
                      <a:pt x="1260" y="2314"/>
                    </a:lnTo>
                    <a:lnTo>
                      <a:pt x="1252" y="2343"/>
                    </a:lnTo>
                    <a:lnTo>
                      <a:pt x="1242" y="2373"/>
                    </a:lnTo>
                    <a:lnTo>
                      <a:pt x="1231" y="2403"/>
                    </a:lnTo>
                    <a:lnTo>
                      <a:pt x="1221" y="2432"/>
                    </a:lnTo>
                    <a:lnTo>
                      <a:pt x="1210" y="2460"/>
                    </a:lnTo>
                    <a:lnTo>
                      <a:pt x="1197" y="2488"/>
                    </a:lnTo>
                    <a:lnTo>
                      <a:pt x="1186" y="2515"/>
                    </a:lnTo>
                    <a:lnTo>
                      <a:pt x="1172" y="2541"/>
                    </a:lnTo>
                    <a:lnTo>
                      <a:pt x="1158" y="2565"/>
                    </a:lnTo>
                    <a:lnTo>
                      <a:pt x="1143" y="2589"/>
                    </a:lnTo>
                    <a:lnTo>
                      <a:pt x="1127" y="2611"/>
                    </a:lnTo>
                    <a:lnTo>
                      <a:pt x="1067" y="2693"/>
                    </a:lnTo>
                    <a:lnTo>
                      <a:pt x="1014" y="2766"/>
                    </a:lnTo>
                    <a:lnTo>
                      <a:pt x="969" y="2831"/>
                    </a:lnTo>
                    <a:lnTo>
                      <a:pt x="931" y="2885"/>
                    </a:lnTo>
                    <a:lnTo>
                      <a:pt x="901" y="2930"/>
                    </a:lnTo>
                    <a:lnTo>
                      <a:pt x="880" y="2962"/>
                    </a:lnTo>
                    <a:lnTo>
                      <a:pt x="867" y="2983"/>
                    </a:lnTo>
                    <a:lnTo>
                      <a:pt x="863" y="2989"/>
                    </a:lnTo>
                    <a:lnTo>
                      <a:pt x="861" y="3002"/>
                    </a:lnTo>
                    <a:lnTo>
                      <a:pt x="858" y="3036"/>
                    </a:lnTo>
                    <a:lnTo>
                      <a:pt x="853" y="3088"/>
                    </a:lnTo>
                    <a:lnTo>
                      <a:pt x="848" y="3157"/>
                    </a:lnTo>
                    <a:lnTo>
                      <a:pt x="847" y="3197"/>
                    </a:lnTo>
                    <a:lnTo>
                      <a:pt x="846" y="3240"/>
                    </a:lnTo>
                    <a:lnTo>
                      <a:pt x="846" y="3285"/>
                    </a:lnTo>
                    <a:lnTo>
                      <a:pt x="847" y="3333"/>
                    </a:lnTo>
                    <a:lnTo>
                      <a:pt x="848" y="3382"/>
                    </a:lnTo>
                    <a:lnTo>
                      <a:pt x="852" y="3433"/>
                    </a:lnTo>
                    <a:lnTo>
                      <a:pt x="857" y="3485"/>
                    </a:lnTo>
                    <a:lnTo>
                      <a:pt x="863" y="3538"/>
                    </a:lnTo>
                    <a:lnTo>
                      <a:pt x="877" y="3646"/>
                    </a:lnTo>
                    <a:lnTo>
                      <a:pt x="891" y="3755"/>
                    </a:lnTo>
                    <a:lnTo>
                      <a:pt x="904" y="3861"/>
                    </a:lnTo>
                    <a:lnTo>
                      <a:pt x="915" y="3956"/>
                    </a:lnTo>
                    <a:lnTo>
                      <a:pt x="925" y="4039"/>
                    </a:lnTo>
                    <a:lnTo>
                      <a:pt x="932" y="4105"/>
                    </a:lnTo>
                    <a:lnTo>
                      <a:pt x="936" y="4147"/>
                    </a:lnTo>
                    <a:lnTo>
                      <a:pt x="939" y="4162"/>
                    </a:lnTo>
                    <a:lnTo>
                      <a:pt x="927" y="4159"/>
                    </a:lnTo>
                    <a:lnTo>
                      <a:pt x="892" y="4147"/>
                    </a:lnTo>
                    <a:lnTo>
                      <a:pt x="866" y="4137"/>
                    </a:lnTo>
                    <a:lnTo>
                      <a:pt x="837" y="4122"/>
                    </a:lnTo>
                    <a:lnTo>
                      <a:pt x="803" y="4105"/>
                    </a:lnTo>
                    <a:lnTo>
                      <a:pt x="763" y="4081"/>
                    </a:lnTo>
                    <a:lnTo>
                      <a:pt x="721" y="4055"/>
                    </a:lnTo>
                    <a:lnTo>
                      <a:pt x="674" y="4022"/>
                    </a:lnTo>
                    <a:lnTo>
                      <a:pt x="650" y="4003"/>
                    </a:lnTo>
                    <a:lnTo>
                      <a:pt x="624" y="3984"/>
                    </a:lnTo>
                    <a:lnTo>
                      <a:pt x="598" y="3961"/>
                    </a:lnTo>
                    <a:lnTo>
                      <a:pt x="571" y="3939"/>
                    </a:lnTo>
                    <a:lnTo>
                      <a:pt x="544" y="3914"/>
                    </a:lnTo>
                    <a:lnTo>
                      <a:pt x="515" y="3887"/>
                    </a:lnTo>
                    <a:lnTo>
                      <a:pt x="486" y="3860"/>
                    </a:lnTo>
                    <a:lnTo>
                      <a:pt x="457" y="3829"/>
                    </a:lnTo>
                    <a:lnTo>
                      <a:pt x="427" y="3797"/>
                    </a:lnTo>
                    <a:lnTo>
                      <a:pt x="396" y="3763"/>
                    </a:lnTo>
                    <a:lnTo>
                      <a:pt x="365" y="3727"/>
                    </a:lnTo>
                    <a:lnTo>
                      <a:pt x="334" y="3690"/>
                    </a:lnTo>
                    <a:lnTo>
                      <a:pt x="307" y="3655"/>
                    </a:lnTo>
                    <a:lnTo>
                      <a:pt x="280" y="3616"/>
                    </a:lnTo>
                    <a:lnTo>
                      <a:pt x="253" y="3574"/>
                    </a:lnTo>
                    <a:lnTo>
                      <a:pt x="228" y="3528"/>
                    </a:lnTo>
                    <a:lnTo>
                      <a:pt x="201" y="3479"/>
                    </a:lnTo>
                    <a:lnTo>
                      <a:pt x="177" y="3427"/>
                    </a:lnTo>
                    <a:lnTo>
                      <a:pt x="152" y="3371"/>
                    </a:lnTo>
                    <a:lnTo>
                      <a:pt x="129" y="3313"/>
                    </a:lnTo>
                    <a:lnTo>
                      <a:pt x="107" y="3252"/>
                    </a:lnTo>
                    <a:lnTo>
                      <a:pt x="86" y="3188"/>
                    </a:lnTo>
                    <a:lnTo>
                      <a:pt x="68" y="3122"/>
                    </a:lnTo>
                    <a:lnTo>
                      <a:pt x="51" y="3053"/>
                    </a:lnTo>
                    <a:lnTo>
                      <a:pt x="36" y="2983"/>
                    </a:lnTo>
                    <a:lnTo>
                      <a:pt x="24" y="2909"/>
                    </a:lnTo>
                    <a:lnTo>
                      <a:pt x="14" y="2835"/>
                    </a:lnTo>
                    <a:lnTo>
                      <a:pt x="7" y="2760"/>
                    </a:lnTo>
                    <a:lnTo>
                      <a:pt x="1" y="2682"/>
                    </a:lnTo>
                    <a:lnTo>
                      <a:pt x="0" y="2603"/>
                    </a:lnTo>
                    <a:lnTo>
                      <a:pt x="1" y="2523"/>
                    </a:lnTo>
                    <a:lnTo>
                      <a:pt x="7" y="2442"/>
                    </a:lnTo>
                    <a:lnTo>
                      <a:pt x="15" y="2360"/>
                    </a:lnTo>
                    <a:lnTo>
                      <a:pt x="28" y="2278"/>
                    </a:lnTo>
                    <a:lnTo>
                      <a:pt x="44" y="2195"/>
                    </a:lnTo>
                    <a:lnTo>
                      <a:pt x="65" y="2111"/>
                    </a:lnTo>
                    <a:lnTo>
                      <a:pt x="90" y="2027"/>
                    </a:lnTo>
                    <a:lnTo>
                      <a:pt x="119" y="1944"/>
                    </a:lnTo>
                    <a:lnTo>
                      <a:pt x="153" y="1860"/>
                    </a:lnTo>
                    <a:lnTo>
                      <a:pt x="192" y="1778"/>
                    </a:lnTo>
                    <a:lnTo>
                      <a:pt x="237" y="1695"/>
                    </a:lnTo>
                    <a:lnTo>
                      <a:pt x="287" y="1612"/>
                    </a:lnTo>
                    <a:lnTo>
                      <a:pt x="342" y="1531"/>
                    </a:lnTo>
                    <a:lnTo>
                      <a:pt x="403" y="1451"/>
                    </a:lnTo>
                    <a:lnTo>
                      <a:pt x="463" y="1377"/>
                    </a:lnTo>
                    <a:lnTo>
                      <a:pt x="524" y="1308"/>
                    </a:lnTo>
                    <a:lnTo>
                      <a:pt x="584" y="1244"/>
                    </a:lnTo>
                    <a:lnTo>
                      <a:pt x="645" y="1183"/>
                    </a:lnTo>
                    <a:lnTo>
                      <a:pt x="704" y="1127"/>
                    </a:lnTo>
                    <a:lnTo>
                      <a:pt x="763" y="1075"/>
                    </a:lnTo>
                    <a:lnTo>
                      <a:pt x="822" y="1026"/>
                    </a:lnTo>
                    <a:lnTo>
                      <a:pt x="880" y="981"/>
                    </a:lnTo>
                    <a:lnTo>
                      <a:pt x="936" y="940"/>
                    </a:lnTo>
                    <a:lnTo>
                      <a:pt x="993" y="902"/>
                    </a:lnTo>
                    <a:lnTo>
                      <a:pt x="1048" y="867"/>
                    </a:lnTo>
                    <a:lnTo>
                      <a:pt x="1101" y="835"/>
                    </a:lnTo>
                    <a:lnTo>
                      <a:pt x="1153" y="806"/>
                    </a:lnTo>
                    <a:lnTo>
                      <a:pt x="1204" y="780"/>
                    </a:lnTo>
                    <a:lnTo>
                      <a:pt x="1253" y="756"/>
                    </a:lnTo>
                    <a:lnTo>
                      <a:pt x="1300" y="735"/>
                    </a:lnTo>
                    <a:lnTo>
                      <a:pt x="1346" y="716"/>
                    </a:lnTo>
                    <a:lnTo>
                      <a:pt x="1389" y="700"/>
                    </a:lnTo>
                    <a:lnTo>
                      <a:pt x="1430" y="686"/>
                    </a:lnTo>
                    <a:lnTo>
                      <a:pt x="1469" y="673"/>
                    </a:lnTo>
                    <a:lnTo>
                      <a:pt x="1505" y="663"/>
                    </a:lnTo>
                    <a:lnTo>
                      <a:pt x="1539" y="654"/>
                    </a:lnTo>
                    <a:lnTo>
                      <a:pt x="1571" y="647"/>
                    </a:lnTo>
                    <a:lnTo>
                      <a:pt x="1600" y="641"/>
                    </a:lnTo>
                    <a:lnTo>
                      <a:pt x="1649" y="632"/>
                    </a:lnTo>
                    <a:lnTo>
                      <a:pt x="1684" y="627"/>
                    </a:lnTo>
                    <a:lnTo>
                      <a:pt x="1706" y="626"/>
                    </a:lnTo>
                    <a:lnTo>
                      <a:pt x="1713" y="625"/>
                    </a:lnTo>
                    <a:lnTo>
                      <a:pt x="1710" y="621"/>
                    </a:lnTo>
                    <a:lnTo>
                      <a:pt x="1698" y="613"/>
                    </a:lnTo>
                    <a:lnTo>
                      <a:pt x="1679" y="599"/>
                    </a:lnTo>
                    <a:lnTo>
                      <a:pt x="1653" y="582"/>
                    </a:lnTo>
                    <a:lnTo>
                      <a:pt x="1635" y="574"/>
                    </a:lnTo>
                    <a:lnTo>
                      <a:pt x="1616" y="564"/>
                    </a:lnTo>
                    <a:lnTo>
                      <a:pt x="1594" y="555"/>
                    </a:lnTo>
                    <a:lnTo>
                      <a:pt x="1570" y="545"/>
                    </a:lnTo>
                    <a:lnTo>
                      <a:pt x="1543" y="535"/>
                    </a:lnTo>
                    <a:lnTo>
                      <a:pt x="1515" y="527"/>
                    </a:lnTo>
                    <a:lnTo>
                      <a:pt x="1483" y="518"/>
                    </a:lnTo>
                    <a:lnTo>
                      <a:pt x="1449" y="511"/>
                    </a:lnTo>
                    <a:lnTo>
                      <a:pt x="1372" y="496"/>
                    </a:lnTo>
                    <a:lnTo>
                      <a:pt x="1283" y="480"/>
                    </a:lnTo>
                    <a:lnTo>
                      <a:pt x="1192" y="465"/>
                    </a:lnTo>
                    <a:lnTo>
                      <a:pt x="1104" y="449"/>
                    </a:lnTo>
                    <a:lnTo>
                      <a:pt x="1025" y="437"/>
                    </a:lnTo>
                    <a:lnTo>
                      <a:pt x="960" y="426"/>
                    </a:lnTo>
                    <a:lnTo>
                      <a:pt x="916" y="420"/>
                    </a:lnTo>
                    <a:lnTo>
                      <a:pt x="900" y="417"/>
                    </a:lnTo>
                    <a:lnTo>
                      <a:pt x="922" y="411"/>
                    </a:lnTo>
                    <a:lnTo>
                      <a:pt x="979" y="397"/>
                    </a:lnTo>
                    <a:lnTo>
                      <a:pt x="1019" y="389"/>
                    </a:lnTo>
                    <a:lnTo>
                      <a:pt x="1065" y="379"/>
                    </a:lnTo>
                    <a:lnTo>
                      <a:pt x="1117" y="370"/>
                    </a:lnTo>
                    <a:lnTo>
                      <a:pt x="1172" y="360"/>
                    </a:lnTo>
                    <a:lnTo>
                      <a:pt x="1231" y="352"/>
                    </a:lnTo>
                    <a:lnTo>
                      <a:pt x="1293" y="344"/>
                    </a:lnTo>
                    <a:lnTo>
                      <a:pt x="1324" y="342"/>
                    </a:lnTo>
                    <a:lnTo>
                      <a:pt x="1356" y="340"/>
                    </a:lnTo>
                    <a:lnTo>
                      <a:pt x="1387" y="338"/>
                    </a:lnTo>
                    <a:lnTo>
                      <a:pt x="1419" y="337"/>
                    </a:lnTo>
                    <a:lnTo>
                      <a:pt x="1450" y="337"/>
                    </a:lnTo>
                    <a:lnTo>
                      <a:pt x="1482" y="337"/>
                    </a:lnTo>
                    <a:lnTo>
                      <a:pt x="1513" y="339"/>
                    </a:lnTo>
                    <a:lnTo>
                      <a:pt x="1543" y="341"/>
                    </a:lnTo>
                    <a:lnTo>
                      <a:pt x="1573" y="344"/>
                    </a:lnTo>
                    <a:lnTo>
                      <a:pt x="1602" y="349"/>
                    </a:lnTo>
                    <a:lnTo>
                      <a:pt x="1629" y="354"/>
                    </a:lnTo>
                    <a:lnTo>
                      <a:pt x="1657" y="360"/>
                    </a:lnTo>
                    <a:lnTo>
                      <a:pt x="1761" y="388"/>
                    </a:lnTo>
                    <a:lnTo>
                      <a:pt x="1860" y="416"/>
                    </a:lnTo>
                    <a:lnTo>
                      <a:pt x="1949" y="441"/>
                    </a:lnTo>
                    <a:lnTo>
                      <a:pt x="2028" y="464"/>
                    </a:lnTo>
                    <a:lnTo>
                      <a:pt x="2093" y="483"/>
                    </a:lnTo>
                    <a:lnTo>
                      <a:pt x="2143" y="498"/>
                    </a:lnTo>
                    <a:lnTo>
                      <a:pt x="2175" y="508"/>
                    </a:lnTo>
                    <a:lnTo>
                      <a:pt x="2187" y="511"/>
                    </a:lnTo>
                    <a:lnTo>
                      <a:pt x="2181" y="512"/>
                    </a:lnTo>
                    <a:lnTo>
                      <a:pt x="2171" y="511"/>
                    </a:lnTo>
                    <a:lnTo>
                      <a:pt x="2165" y="509"/>
                    </a:lnTo>
                    <a:lnTo>
                      <a:pt x="2160" y="506"/>
                    </a:lnTo>
                    <a:lnTo>
                      <a:pt x="2159" y="503"/>
                    </a:lnTo>
                    <a:lnTo>
                      <a:pt x="2158" y="500"/>
                    </a:lnTo>
                    <a:lnTo>
                      <a:pt x="2158" y="496"/>
                    </a:lnTo>
                    <a:lnTo>
                      <a:pt x="2158" y="493"/>
                    </a:lnTo>
                    <a:lnTo>
                      <a:pt x="2159" y="488"/>
                    </a:lnTo>
                    <a:lnTo>
                      <a:pt x="2162" y="482"/>
                    </a:lnTo>
                    <a:lnTo>
                      <a:pt x="2165" y="476"/>
                    </a:lnTo>
                    <a:lnTo>
                      <a:pt x="2170" y="469"/>
                    </a:lnTo>
                    <a:lnTo>
                      <a:pt x="2183" y="453"/>
                    </a:lnTo>
                    <a:lnTo>
                      <a:pt x="2202" y="431"/>
                    </a:lnTo>
                    <a:lnTo>
                      <a:pt x="2229" y="407"/>
                    </a:lnTo>
                    <a:lnTo>
                      <a:pt x="2262" y="377"/>
                    </a:lnTo>
                    <a:lnTo>
                      <a:pt x="2304" y="343"/>
                    </a:lnTo>
                    <a:lnTo>
                      <a:pt x="2356" y="303"/>
                    </a:lnTo>
                    <a:lnTo>
                      <a:pt x="2412" y="263"/>
                    </a:lnTo>
                    <a:lnTo>
                      <a:pt x="2462" y="225"/>
                    </a:lnTo>
                    <a:lnTo>
                      <a:pt x="2510" y="191"/>
                    </a:lnTo>
                    <a:lnTo>
                      <a:pt x="2555" y="161"/>
                    </a:lnTo>
                    <a:lnTo>
                      <a:pt x="2633" y="108"/>
                    </a:lnTo>
                    <a:lnTo>
                      <a:pt x="2697" y="67"/>
                    </a:lnTo>
                    <a:lnTo>
                      <a:pt x="2747" y="36"/>
                    </a:lnTo>
                    <a:lnTo>
                      <a:pt x="2782" y="16"/>
                    </a:lnTo>
                    <a:lnTo>
                      <a:pt x="2803" y="5"/>
                    </a:lnTo>
                    <a:lnTo>
                      <a:pt x="2811" y="0"/>
                    </a:lnTo>
                    <a:lnTo>
                      <a:pt x="2804" y="10"/>
                    </a:lnTo>
                    <a:lnTo>
                      <a:pt x="2789" y="34"/>
                    </a:lnTo>
                    <a:lnTo>
                      <a:pt x="2766" y="70"/>
                    </a:lnTo>
                    <a:lnTo>
                      <a:pt x="2737" y="114"/>
                    </a:lnTo>
                    <a:lnTo>
                      <a:pt x="2706" y="162"/>
                    </a:lnTo>
                    <a:lnTo>
                      <a:pt x="2675" y="208"/>
                    </a:lnTo>
                    <a:lnTo>
                      <a:pt x="2646" y="251"/>
                    </a:lnTo>
                    <a:lnTo>
                      <a:pt x="2622" y="285"/>
                    </a:lnTo>
                    <a:lnTo>
                      <a:pt x="2611" y="300"/>
                    </a:lnTo>
                    <a:lnTo>
                      <a:pt x="2602" y="316"/>
                    </a:lnTo>
                    <a:lnTo>
                      <a:pt x="2593" y="334"/>
                    </a:lnTo>
                    <a:lnTo>
                      <a:pt x="2586" y="352"/>
                    </a:lnTo>
                    <a:lnTo>
                      <a:pt x="2578" y="371"/>
                    </a:lnTo>
                    <a:lnTo>
                      <a:pt x="2573" y="390"/>
                    </a:lnTo>
                    <a:lnTo>
                      <a:pt x="2566" y="408"/>
                    </a:lnTo>
                    <a:lnTo>
                      <a:pt x="2562" y="426"/>
                    </a:lnTo>
                    <a:lnTo>
                      <a:pt x="2555" y="460"/>
                    </a:lnTo>
                    <a:lnTo>
                      <a:pt x="2550" y="487"/>
                    </a:lnTo>
                    <a:lnTo>
                      <a:pt x="2546" y="505"/>
                    </a:lnTo>
                    <a:lnTo>
                      <a:pt x="2545" y="511"/>
                    </a:lnTo>
                    <a:lnTo>
                      <a:pt x="2568" y="507"/>
                    </a:lnTo>
                    <a:lnTo>
                      <a:pt x="2630" y="496"/>
                    </a:lnTo>
                    <a:lnTo>
                      <a:pt x="2675" y="491"/>
                    </a:lnTo>
                    <a:lnTo>
                      <a:pt x="2726" y="486"/>
                    </a:lnTo>
                    <a:lnTo>
                      <a:pt x="2784" y="481"/>
                    </a:lnTo>
                    <a:lnTo>
                      <a:pt x="2847" y="478"/>
                    </a:lnTo>
                    <a:lnTo>
                      <a:pt x="2881" y="478"/>
                    </a:lnTo>
                    <a:lnTo>
                      <a:pt x="2916" y="478"/>
                    </a:lnTo>
                    <a:lnTo>
                      <a:pt x="2951" y="478"/>
                    </a:lnTo>
                    <a:lnTo>
                      <a:pt x="2988" y="480"/>
                    </a:lnTo>
                    <a:lnTo>
                      <a:pt x="3025" y="482"/>
                    </a:lnTo>
                    <a:lnTo>
                      <a:pt x="3062" y="486"/>
                    </a:lnTo>
                    <a:lnTo>
                      <a:pt x="3101" y="490"/>
                    </a:lnTo>
                    <a:lnTo>
                      <a:pt x="3140" y="495"/>
                    </a:lnTo>
                    <a:lnTo>
                      <a:pt x="3179" y="503"/>
                    </a:lnTo>
                    <a:lnTo>
                      <a:pt x="3218" y="510"/>
                    </a:lnTo>
                    <a:lnTo>
                      <a:pt x="3258" y="520"/>
                    </a:lnTo>
                    <a:lnTo>
                      <a:pt x="3298" y="529"/>
                    </a:lnTo>
                    <a:lnTo>
                      <a:pt x="3337" y="542"/>
                    </a:lnTo>
                    <a:lnTo>
                      <a:pt x="3376" y="555"/>
                    </a:lnTo>
                    <a:lnTo>
                      <a:pt x="3414" y="571"/>
                    </a:lnTo>
                    <a:lnTo>
                      <a:pt x="3454" y="587"/>
                    </a:lnTo>
                    <a:lnTo>
                      <a:pt x="3527" y="624"/>
                    </a:lnTo>
                    <a:lnTo>
                      <a:pt x="3597" y="664"/>
                    </a:lnTo>
                    <a:lnTo>
                      <a:pt x="3662" y="705"/>
                    </a:lnTo>
                    <a:lnTo>
                      <a:pt x="3722" y="750"/>
                    </a:lnTo>
                    <a:lnTo>
                      <a:pt x="3780" y="797"/>
                    </a:lnTo>
                    <a:lnTo>
                      <a:pt x="3832" y="844"/>
                    </a:lnTo>
                    <a:lnTo>
                      <a:pt x="3881" y="894"/>
                    </a:lnTo>
                    <a:lnTo>
                      <a:pt x="3926" y="945"/>
                    </a:lnTo>
                    <a:lnTo>
                      <a:pt x="3968" y="996"/>
                    </a:lnTo>
                    <a:lnTo>
                      <a:pt x="4007" y="1048"/>
                    </a:lnTo>
                    <a:lnTo>
                      <a:pt x="4042" y="1101"/>
                    </a:lnTo>
                    <a:lnTo>
                      <a:pt x="4073" y="1154"/>
                    </a:lnTo>
                    <a:lnTo>
                      <a:pt x="4103" y="1208"/>
                    </a:lnTo>
                    <a:lnTo>
                      <a:pt x="4130" y="1260"/>
                    </a:lnTo>
                    <a:lnTo>
                      <a:pt x="4153" y="1312"/>
                    </a:lnTo>
                    <a:lnTo>
                      <a:pt x="4174" y="1363"/>
                    </a:lnTo>
                    <a:lnTo>
                      <a:pt x="4193" y="1412"/>
                    </a:lnTo>
                    <a:lnTo>
                      <a:pt x="4209" y="1461"/>
                    </a:lnTo>
                    <a:lnTo>
                      <a:pt x="4224" y="1508"/>
                    </a:lnTo>
                    <a:lnTo>
                      <a:pt x="4237" y="1554"/>
                    </a:lnTo>
                    <a:lnTo>
                      <a:pt x="4248" y="1596"/>
                    </a:lnTo>
                    <a:lnTo>
                      <a:pt x="4256" y="1636"/>
                    </a:lnTo>
                    <a:lnTo>
                      <a:pt x="4263" y="1675"/>
                    </a:lnTo>
                    <a:lnTo>
                      <a:pt x="4270" y="1710"/>
                    </a:lnTo>
                    <a:lnTo>
                      <a:pt x="4278" y="1770"/>
                    </a:lnTo>
                    <a:lnTo>
                      <a:pt x="4283" y="1816"/>
                    </a:lnTo>
                    <a:lnTo>
                      <a:pt x="4285" y="1845"/>
                    </a:lnTo>
                    <a:lnTo>
                      <a:pt x="4286" y="1854"/>
                    </a:lnTo>
                    <a:lnTo>
                      <a:pt x="4277" y="1840"/>
                    </a:lnTo>
                    <a:lnTo>
                      <a:pt x="4253" y="1803"/>
                    </a:lnTo>
                    <a:lnTo>
                      <a:pt x="4218" y="1748"/>
                    </a:lnTo>
                    <a:lnTo>
                      <a:pt x="4172" y="1682"/>
                    </a:lnTo>
                    <a:lnTo>
                      <a:pt x="4146" y="1647"/>
                    </a:lnTo>
                    <a:lnTo>
                      <a:pt x="4119" y="1612"/>
                    </a:lnTo>
                    <a:lnTo>
                      <a:pt x="4090" y="1577"/>
                    </a:lnTo>
                    <a:lnTo>
                      <a:pt x="4062" y="1543"/>
                    </a:lnTo>
                    <a:lnTo>
                      <a:pt x="4032" y="1512"/>
                    </a:lnTo>
                    <a:lnTo>
                      <a:pt x="4003" y="1484"/>
                    </a:lnTo>
                    <a:lnTo>
                      <a:pt x="3989" y="1471"/>
                    </a:lnTo>
                    <a:lnTo>
                      <a:pt x="3974" y="1459"/>
                    </a:lnTo>
                    <a:lnTo>
                      <a:pt x="3959" y="1447"/>
                    </a:lnTo>
                    <a:lnTo>
                      <a:pt x="3945" y="1438"/>
                    </a:lnTo>
                    <a:lnTo>
                      <a:pt x="3889" y="1404"/>
                    </a:lnTo>
                    <a:lnTo>
                      <a:pt x="3837" y="1372"/>
                    </a:lnTo>
                    <a:lnTo>
                      <a:pt x="3789" y="1343"/>
                    </a:lnTo>
                    <a:lnTo>
                      <a:pt x="3747" y="1318"/>
                    </a:lnTo>
                    <a:lnTo>
                      <a:pt x="3712" y="1297"/>
                    </a:lnTo>
                    <a:lnTo>
                      <a:pt x="3684" y="1282"/>
                    </a:lnTo>
                    <a:lnTo>
                      <a:pt x="3667" y="1271"/>
                    </a:lnTo>
                    <a:lnTo>
                      <a:pt x="3662" y="1268"/>
                    </a:lnTo>
                    <a:lnTo>
                      <a:pt x="3659" y="1266"/>
                    </a:lnTo>
                    <a:lnTo>
                      <a:pt x="3651" y="1263"/>
                    </a:lnTo>
                    <a:lnTo>
                      <a:pt x="3646" y="1262"/>
                    </a:lnTo>
                    <a:lnTo>
                      <a:pt x="3642" y="1262"/>
                    </a:lnTo>
                    <a:lnTo>
                      <a:pt x="3637" y="1264"/>
                    </a:lnTo>
                    <a:lnTo>
                      <a:pt x="3633" y="1268"/>
                    </a:lnTo>
                    <a:lnTo>
                      <a:pt x="3630" y="1274"/>
                    </a:lnTo>
                    <a:lnTo>
                      <a:pt x="3628" y="1285"/>
                    </a:lnTo>
                    <a:lnTo>
                      <a:pt x="3628" y="1299"/>
                    </a:lnTo>
                    <a:lnTo>
                      <a:pt x="3630" y="1316"/>
                    </a:lnTo>
                    <a:lnTo>
                      <a:pt x="3633" y="1338"/>
                    </a:lnTo>
                    <a:lnTo>
                      <a:pt x="3639" y="1366"/>
                    </a:lnTo>
                    <a:lnTo>
                      <a:pt x="3649" y="1399"/>
                    </a:lnTo>
                    <a:lnTo>
                      <a:pt x="3662" y="1438"/>
                    </a:lnTo>
                    <a:lnTo>
                      <a:pt x="3668" y="1460"/>
                    </a:lnTo>
                    <a:lnTo>
                      <a:pt x="3674" y="1485"/>
                    </a:lnTo>
                    <a:lnTo>
                      <a:pt x="3679" y="1510"/>
                    </a:lnTo>
                    <a:lnTo>
                      <a:pt x="3684" y="1538"/>
                    </a:lnTo>
                    <a:lnTo>
                      <a:pt x="3688" y="1566"/>
                    </a:lnTo>
                    <a:lnTo>
                      <a:pt x="3691" y="1596"/>
                    </a:lnTo>
                    <a:lnTo>
                      <a:pt x="3694" y="1627"/>
                    </a:lnTo>
                    <a:lnTo>
                      <a:pt x="3696" y="1659"/>
                    </a:lnTo>
                    <a:lnTo>
                      <a:pt x="3699" y="1723"/>
                    </a:lnTo>
                    <a:lnTo>
                      <a:pt x="3701" y="1789"/>
                    </a:lnTo>
                    <a:lnTo>
                      <a:pt x="3700" y="1856"/>
                    </a:lnTo>
                    <a:lnTo>
                      <a:pt x="3699" y="1921"/>
                    </a:lnTo>
                    <a:lnTo>
                      <a:pt x="3697" y="1983"/>
                    </a:lnTo>
                    <a:lnTo>
                      <a:pt x="3695" y="2041"/>
                    </a:lnTo>
                    <a:lnTo>
                      <a:pt x="3691" y="2094"/>
                    </a:lnTo>
                    <a:lnTo>
                      <a:pt x="3688" y="2141"/>
                    </a:lnTo>
                    <a:lnTo>
                      <a:pt x="3683" y="2208"/>
                    </a:lnTo>
                    <a:lnTo>
                      <a:pt x="3680" y="2233"/>
                    </a:lnTo>
                    <a:lnTo>
                      <a:pt x="3677" y="2221"/>
                    </a:lnTo>
                    <a:lnTo>
                      <a:pt x="3666" y="2187"/>
                    </a:lnTo>
                    <a:lnTo>
                      <a:pt x="3647" y="2138"/>
                    </a:lnTo>
                    <a:lnTo>
                      <a:pt x="3621" y="2072"/>
                    </a:lnTo>
                    <a:lnTo>
                      <a:pt x="3605" y="2036"/>
                    </a:lnTo>
                    <a:lnTo>
                      <a:pt x="3587" y="1996"/>
                    </a:lnTo>
                    <a:lnTo>
                      <a:pt x="3567" y="1956"/>
                    </a:lnTo>
                    <a:lnTo>
                      <a:pt x="3545" y="1914"/>
                    </a:lnTo>
                    <a:lnTo>
                      <a:pt x="3521" y="1871"/>
                    </a:lnTo>
                    <a:lnTo>
                      <a:pt x="3494" y="1828"/>
                    </a:lnTo>
                    <a:lnTo>
                      <a:pt x="3465" y="1784"/>
                    </a:lnTo>
                    <a:lnTo>
                      <a:pt x="3435" y="1740"/>
                    </a:lnTo>
                    <a:lnTo>
                      <a:pt x="3418" y="1719"/>
                    </a:lnTo>
                    <a:lnTo>
                      <a:pt x="3401" y="1699"/>
                    </a:lnTo>
                    <a:lnTo>
                      <a:pt x="3383" y="1678"/>
                    </a:lnTo>
                    <a:lnTo>
                      <a:pt x="3363" y="1657"/>
                    </a:lnTo>
                    <a:lnTo>
                      <a:pt x="3324" y="1616"/>
                    </a:lnTo>
                    <a:lnTo>
                      <a:pt x="3283" y="1577"/>
                    </a:lnTo>
                    <a:lnTo>
                      <a:pt x="3240" y="1540"/>
                    </a:lnTo>
                    <a:lnTo>
                      <a:pt x="3198" y="1504"/>
                    </a:lnTo>
                    <a:lnTo>
                      <a:pt x="3157" y="1470"/>
                    </a:lnTo>
                    <a:lnTo>
                      <a:pt x="3115" y="1438"/>
                    </a:lnTo>
                    <a:lnTo>
                      <a:pt x="3041" y="1384"/>
                    </a:lnTo>
                    <a:lnTo>
                      <a:pt x="2979" y="1342"/>
                    </a:lnTo>
                    <a:lnTo>
                      <a:pt x="2939" y="1316"/>
                    </a:lnTo>
                    <a:lnTo>
                      <a:pt x="2924" y="1306"/>
                    </a:lnTo>
                    <a:lnTo>
                      <a:pt x="2935" y="1321"/>
                    </a:lnTo>
                    <a:lnTo>
                      <a:pt x="2961" y="1364"/>
                    </a:lnTo>
                    <a:lnTo>
                      <a:pt x="2979" y="1393"/>
                    </a:lnTo>
                    <a:lnTo>
                      <a:pt x="2999" y="1428"/>
                    </a:lnTo>
                    <a:lnTo>
                      <a:pt x="3021" y="1469"/>
                    </a:lnTo>
                    <a:lnTo>
                      <a:pt x="3042" y="1511"/>
                    </a:lnTo>
                    <a:lnTo>
                      <a:pt x="3063" y="1559"/>
                    </a:lnTo>
                    <a:lnTo>
                      <a:pt x="3082" y="1608"/>
                    </a:lnTo>
                    <a:lnTo>
                      <a:pt x="3092" y="1633"/>
                    </a:lnTo>
                    <a:lnTo>
                      <a:pt x="3100" y="1660"/>
                    </a:lnTo>
                    <a:lnTo>
                      <a:pt x="3108" y="1686"/>
                    </a:lnTo>
                    <a:lnTo>
                      <a:pt x="3115" y="1713"/>
                    </a:lnTo>
                    <a:lnTo>
                      <a:pt x="3122" y="1740"/>
                    </a:lnTo>
                    <a:lnTo>
                      <a:pt x="3127" y="1767"/>
                    </a:lnTo>
                    <a:lnTo>
                      <a:pt x="3131" y="1795"/>
                    </a:lnTo>
                    <a:lnTo>
                      <a:pt x="3134" y="1822"/>
                    </a:lnTo>
                    <a:lnTo>
                      <a:pt x="3135" y="1849"/>
                    </a:lnTo>
                    <a:lnTo>
                      <a:pt x="3135" y="1876"/>
                    </a:lnTo>
                    <a:lnTo>
                      <a:pt x="3134" y="1903"/>
                    </a:lnTo>
                    <a:lnTo>
                      <a:pt x="3132" y="1930"/>
                    </a:lnTo>
                    <a:lnTo>
                      <a:pt x="3128" y="1957"/>
                    </a:lnTo>
                    <a:lnTo>
                      <a:pt x="3124" y="1984"/>
                    </a:lnTo>
                    <a:lnTo>
                      <a:pt x="3118" y="2010"/>
                    </a:lnTo>
                    <a:lnTo>
                      <a:pt x="3112" y="2037"/>
                    </a:lnTo>
                    <a:lnTo>
                      <a:pt x="3098" y="2090"/>
                    </a:lnTo>
                    <a:lnTo>
                      <a:pt x="3083" y="2142"/>
                    </a:lnTo>
                    <a:lnTo>
                      <a:pt x="3066" y="2192"/>
                    </a:lnTo>
                    <a:lnTo>
                      <a:pt x="3049" y="2241"/>
                    </a:lnTo>
                    <a:lnTo>
                      <a:pt x="3031" y="2286"/>
                    </a:lnTo>
                    <a:lnTo>
                      <a:pt x="3013" y="2330"/>
                    </a:lnTo>
                    <a:lnTo>
                      <a:pt x="2979" y="2406"/>
                    </a:lnTo>
                    <a:lnTo>
                      <a:pt x="2951" y="2465"/>
                    </a:lnTo>
                    <a:lnTo>
                      <a:pt x="2932" y="2503"/>
                    </a:lnTo>
                    <a:lnTo>
                      <a:pt x="2924" y="2517"/>
                    </a:lnTo>
                    <a:lnTo>
                      <a:pt x="2918" y="2500"/>
                    </a:lnTo>
                    <a:lnTo>
                      <a:pt x="2902" y="2452"/>
                    </a:lnTo>
                    <a:lnTo>
                      <a:pt x="2879" y="2382"/>
                    </a:lnTo>
                    <a:lnTo>
                      <a:pt x="2851" y="2297"/>
                    </a:lnTo>
                    <a:lnTo>
                      <a:pt x="2819" y="2203"/>
                    </a:lnTo>
                    <a:lnTo>
                      <a:pt x="2788" y="2110"/>
                    </a:lnTo>
                    <a:lnTo>
                      <a:pt x="2760" y="2022"/>
                    </a:lnTo>
                    <a:lnTo>
                      <a:pt x="2735" y="1949"/>
                    </a:lnTo>
                    <a:lnTo>
                      <a:pt x="2729" y="1933"/>
                    </a:lnTo>
                    <a:lnTo>
                      <a:pt x="2723" y="1916"/>
                    </a:lnTo>
                    <a:lnTo>
                      <a:pt x="2714" y="1899"/>
                    </a:lnTo>
                    <a:lnTo>
                      <a:pt x="2706" y="1881"/>
                    </a:lnTo>
                    <a:lnTo>
                      <a:pt x="2685" y="1843"/>
                    </a:lnTo>
                    <a:lnTo>
                      <a:pt x="2663" y="1806"/>
                    </a:lnTo>
                    <a:lnTo>
                      <a:pt x="2640" y="1768"/>
                    </a:lnTo>
                    <a:lnTo>
                      <a:pt x="2614" y="1731"/>
                    </a:lnTo>
                    <a:lnTo>
                      <a:pt x="2588" y="1694"/>
                    </a:lnTo>
                    <a:lnTo>
                      <a:pt x="2562" y="1659"/>
                    </a:lnTo>
                    <a:lnTo>
                      <a:pt x="2513" y="1594"/>
                    </a:lnTo>
                    <a:lnTo>
                      <a:pt x="2472" y="1542"/>
                    </a:lnTo>
                    <a:lnTo>
                      <a:pt x="2443" y="1508"/>
                    </a:lnTo>
                    <a:lnTo>
                      <a:pt x="2433" y="1495"/>
                    </a:lnTo>
                    <a:lnTo>
                      <a:pt x="2441" y="1512"/>
                    </a:lnTo>
                    <a:lnTo>
                      <a:pt x="2465" y="1558"/>
                    </a:lnTo>
                    <a:lnTo>
                      <a:pt x="2479" y="1591"/>
                    </a:lnTo>
                    <a:lnTo>
                      <a:pt x="2496" y="1629"/>
                    </a:lnTo>
                    <a:lnTo>
                      <a:pt x="2513" y="1671"/>
                    </a:lnTo>
                    <a:lnTo>
                      <a:pt x="2531" y="1717"/>
                    </a:lnTo>
                    <a:lnTo>
                      <a:pt x="2548" y="1767"/>
                    </a:lnTo>
                    <a:lnTo>
                      <a:pt x="2565" y="1818"/>
                    </a:lnTo>
                    <a:lnTo>
                      <a:pt x="2573" y="1845"/>
                    </a:lnTo>
                    <a:lnTo>
                      <a:pt x="2579" y="1872"/>
                    </a:lnTo>
                    <a:lnTo>
                      <a:pt x="2586" y="1899"/>
                    </a:lnTo>
                    <a:lnTo>
                      <a:pt x="2592" y="1926"/>
                    </a:lnTo>
                    <a:lnTo>
                      <a:pt x="2596" y="1953"/>
                    </a:lnTo>
                    <a:lnTo>
                      <a:pt x="2600" y="1980"/>
                    </a:lnTo>
                    <a:lnTo>
                      <a:pt x="2604" y="2008"/>
                    </a:lnTo>
                    <a:lnTo>
                      <a:pt x="2606" y="2035"/>
                    </a:lnTo>
                    <a:lnTo>
                      <a:pt x="2607" y="2061"/>
                    </a:lnTo>
                    <a:lnTo>
                      <a:pt x="2607" y="2088"/>
                    </a:lnTo>
                    <a:lnTo>
                      <a:pt x="2606" y="2113"/>
                    </a:lnTo>
                    <a:lnTo>
                      <a:pt x="2603" y="2139"/>
                    </a:lnTo>
                    <a:lnTo>
                      <a:pt x="2594" y="2188"/>
                    </a:lnTo>
                    <a:lnTo>
                      <a:pt x="2585" y="2238"/>
                    </a:lnTo>
                    <a:lnTo>
                      <a:pt x="2573" y="2289"/>
                    </a:lnTo>
                    <a:lnTo>
                      <a:pt x="2560" y="2338"/>
                    </a:lnTo>
                    <a:lnTo>
                      <a:pt x="2546" y="2387"/>
                    </a:lnTo>
                    <a:lnTo>
                      <a:pt x="2531" y="2434"/>
                    </a:lnTo>
                    <a:lnTo>
                      <a:pt x="2518" y="2479"/>
                    </a:lnTo>
                    <a:lnTo>
                      <a:pt x="2503" y="2521"/>
                    </a:lnTo>
                    <a:lnTo>
                      <a:pt x="2476" y="2596"/>
                    </a:lnTo>
                    <a:lnTo>
                      <a:pt x="2454" y="2655"/>
                    </a:lnTo>
                    <a:lnTo>
                      <a:pt x="2438" y="2692"/>
                    </a:lnTo>
                    <a:lnTo>
                      <a:pt x="2433" y="2706"/>
                    </a:lnTo>
                    <a:lnTo>
                      <a:pt x="2425" y="2682"/>
                    </a:lnTo>
                    <a:lnTo>
                      <a:pt x="2407" y="2621"/>
                    </a:lnTo>
                    <a:lnTo>
                      <a:pt x="2381" y="2529"/>
                    </a:lnTo>
                    <a:lnTo>
                      <a:pt x="2347" y="2420"/>
                    </a:lnTo>
                    <a:lnTo>
                      <a:pt x="2311" y="2302"/>
                    </a:lnTo>
                    <a:lnTo>
                      <a:pt x="2273" y="2187"/>
                    </a:lnTo>
                    <a:lnTo>
                      <a:pt x="2254" y="2133"/>
                    </a:lnTo>
                    <a:lnTo>
                      <a:pt x="2236" y="2084"/>
                    </a:lnTo>
                    <a:lnTo>
                      <a:pt x="2221" y="2042"/>
                    </a:lnTo>
                    <a:lnTo>
                      <a:pt x="2206" y="2006"/>
                    </a:lnTo>
                    <a:lnTo>
                      <a:pt x="2190" y="1973"/>
                    </a:lnTo>
                    <a:lnTo>
                      <a:pt x="2170" y="1939"/>
                    </a:lnTo>
                    <a:lnTo>
                      <a:pt x="2147" y="1904"/>
                    </a:lnTo>
                    <a:lnTo>
                      <a:pt x="2123" y="1869"/>
                    </a:lnTo>
                    <a:lnTo>
                      <a:pt x="2097" y="1834"/>
                    </a:lnTo>
                    <a:lnTo>
                      <a:pt x="2071" y="1799"/>
                    </a:lnTo>
                    <a:lnTo>
                      <a:pt x="2043" y="1766"/>
                    </a:lnTo>
                    <a:lnTo>
                      <a:pt x="2017" y="1734"/>
                    </a:lnTo>
                    <a:lnTo>
                      <a:pt x="1966" y="1677"/>
                    </a:lnTo>
                    <a:lnTo>
                      <a:pt x="1923" y="1631"/>
                    </a:lnTo>
                    <a:lnTo>
                      <a:pt x="1895" y="1600"/>
                    </a:lnTo>
                    <a:lnTo>
                      <a:pt x="1884" y="1590"/>
                    </a:lnTo>
                    <a:close/>
                  </a:path>
                </a:pathLst>
              </a:custGeom>
              <a:solidFill>
                <a:srgbClr val="5312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3344" name="Freeform 240"/>
              <p:cNvSpPr>
                <a:spLocks/>
              </p:cNvSpPr>
              <p:nvPr/>
            </p:nvSpPr>
            <p:spPr bwMode="auto">
              <a:xfrm>
                <a:off x="4480" y="3560"/>
                <a:ext cx="65" cy="59"/>
              </a:xfrm>
              <a:custGeom>
                <a:avLst/>
                <a:gdLst>
                  <a:gd name="T0" fmla="*/ 0 w 967"/>
                  <a:gd name="T1" fmla="*/ 0 h 880"/>
                  <a:gd name="T2" fmla="*/ 0 w 967"/>
                  <a:gd name="T3" fmla="*/ 0 h 880"/>
                  <a:gd name="T4" fmla="*/ 0 w 967"/>
                  <a:gd name="T5" fmla="*/ 0 h 880"/>
                  <a:gd name="T6" fmla="*/ 0 w 967"/>
                  <a:gd name="T7" fmla="*/ 0 h 880"/>
                  <a:gd name="T8" fmla="*/ 0 w 967"/>
                  <a:gd name="T9" fmla="*/ 0 h 880"/>
                  <a:gd name="T10" fmla="*/ 0 w 967"/>
                  <a:gd name="T11" fmla="*/ 0 h 880"/>
                  <a:gd name="T12" fmla="*/ 0 w 967"/>
                  <a:gd name="T13" fmla="*/ 0 h 880"/>
                  <a:gd name="T14" fmla="*/ 0 w 967"/>
                  <a:gd name="T15" fmla="*/ 0 h 880"/>
                  <a:gd name="T16" fmla="*/ 0 w 967"/>
                  <a:gd name="T17" fmla="*/ 0 h 880"/>
                  <a:gd name="T18" fmla="*/ 0 w 967"/>
                  <a:gd name="T19" fmla="*/ 0 h 880"/>
                  <a:gd name="T20" fmla="*/ 0 w 967"/>
                  <a:gd name="T21" fmla="*/ 0 h 880"/>
                  <a:gd name="T22" fmla="*/ 0 w 967"/>
                  <a:gd name="T23" fmla="*/ 0 h 880"/>
                  <a:gd name="T24" fmla="*/ 0 w 967"/>
                  <a:gd name="T25" fmla="*/ 0 h 880"/>
                  <a:gd name="T26" fmla="*/ 0 w 967"/>
                  <a:gd name="T27" fmla="*/ 0 h 880"/>
                  <a:gd name="T28" fmla="*/ 0 w 967"/>
                  <a:gd name="T29" fmla="*/ 0 h 880"/>
                  <a:gd name="T30" fmla="*/ 0 w 967"/>
                  <a:gd name="T31" fmla="*/ 0 h 880"/>
                  <a:gd name="T32" fmla="*/ 0 w 967"/>
                  <a:gd name="T33" fmla="*/ 0 h 880"/>
                  <a:gd name="T34" fmla="*/ 0 w 967"/>
                  <a:gd name="T35" fmla="*/ 0 h 880"/>
                  <a:gd name="T36" fmla="*/ 0 w 967"/>
                  <a:gd name="T37" fmla="*/ 0 h 880"/>
                  <a:gd name="T38" fmla="*/ 0 w 967"/>
                  <a:gd name="T39" fmla="*/ 0 h 880"/>
                  <a:gd name="T40" fmla="*/ 0 w 967"/>
                  <a:gd name="T41" fmla="*/ 0 h 880"/>
                  <a:gd name="T42" fmla="*/ 0 w 967"/>
                  <a:gd name="T43" fmla="*/ 0 h 880"/>
                  <a:gd name="T44" fmla="*/ 0 w 967"/>
                  <a:gd name="T45" fmla="*/ 0 h 880"/>
                  <a:gd name="T46" fmla="*/ 0 w 967"/>
                  <a:gd name="T47" fmla="*/ 0 h 880"/>
                  <a:gd name="T48" fmla="*/ 0 w 967"/>
                  <a:gd name="T49" fmla="*/ 0 h 880"/>
                  <a:gd name="T50" fmla="*/ 0 w 967"/>
                  <a:gd name="T51" fmla="*/ 0 h 880"/>
                  <a:gd name="T52" fmla="*/ 0 w 967"/>
                  <a:gd name="T53" fmla="*/ 0 h 880"/>
                  <a:gd name="T54" fmla="*/ 0 w 967"/>
                  <a:gd name="T55" fmla="*/ 0 h 880"/>
                  <a:gd name="T56" fmla="*/ 0 w 967"/>
                  <a:gd name="T57" fmla="*/ 0 h 880"/>
                  <a:gd name="T58" fmla="*/ 0 w 967"/>
                  <a:gd name="T59" fmla="*/ 0 h 880"/>
                  <a:gd name="T60" fmla="*/ 0 w 967"/>
                  <a:gd name="T61" fmla="*/ 0 h 880"/>
                  <a:gd name="T62" fmla="*/ 0 w 967"/>
                  <a:gd name="T63" fmla="*/ 0 h 880"/>
                  <a:gd name="T64" fmla="*/ 0 w 967"/>
                  <a:gd name="T65" fmla="*/ 0 h 880"/>
                  <a:gd name="T66" fmla="*/ 0 w 967"/>
                  <a:gd name="T67" fmla="*/ 0 h 880"/>
                  <a:gd name="T68" fmla="*/ 0 w 967"/>
                  <a:gd name="T69" fmla="*/ 0 h 880"/>
                  <a:gd name="T70" fmla="*/ 0 w 967"/>
                  <a:gd name="T71" fmla="*/ 0 h 880"/>
                  <a:gd name="T72" fmla="*/ 0 w 967"/>
                  <a:gd name="T73" fmla="*/ 0 h 880"/>
                  <a:gd name="T74" fmla="*/ 0 w 967"/>
                  <a:gd name="T75" fmla="*/ 0 h 880"/>
                  <a:gd name="T76" fmla="*/ 0 w 967"/>
                  <a:gd name="T77" fmla="*/ 0 h 880"/>
                  <a:gd name="T78" fmla="*/ 0 w 967"/>
                  <a:gd name="T79" fmla="*/ 0 h 880"/>
                  <a:gd name="T80" fmla="*/ 0 w 967"/>
                  <a:gd name="T81" fmla="*/ 0 h 880"/>
                  <a:gd name="T82" fmla="*/ 0 w 967"/>
                  <a:gd name="T83" fmla="*/ 0 h 880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967"/>
                  <a:gd name="T127" fmla="*/ 0 h 880"/>
                  <a:gd name="T128" fmla="*/ 967 w 967"/>
                  <a:gd name="T129" fmla="*/ 880 h 880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967" h="880">
                    <a:moveTo>
                      <a:pt x="570" y="129"/>
                    </a:moveTo>
                    <a:lnTo>
                      <a:pt x="558" y="118"/>
                    </a:lnTo>
                    <a:lnTo>
                      <a:pt x="520" y="94"/>
                    </a:lnTo>
                    <a:lnTo>
                      <a:pt x="495" y="78"/>
                    </a:lnTo>
                    <a:lnTo>
                      <a:pt x="465" y="61"/>
                    </a:lnTo>
                    <a:lnTo>
                      <a:pt x="431" y="45"/>
                    </a:lnTo>
                    <a:lnTo>
                      <a:pt x="395" y="29"/>
                    </a:lnTo>
                    <a:lnTo>
                      <a:pt x="377" y="22"/>
                    </a:lnTo>
                    <a:lnTo>
                      <a:pt x="357" y="16"/>
                    </a:lnTo>
                    <a:lnTo>
                      <a:pt x="338" y="11"/>
                    </a:lnTo>
                    <a:lnTo>
                      <a:pt x="318" y="6"/>
                    </a:lnTo>
                    <a:lnTo>
                      <a:pt x="298" y="3"/>
                    </a:lnTo>
                    <a:lnTo>
                      <a:pt x="276" y="1"/>
                    </a:lnTo>
                    <a:lnTo>
                      <a:pt x="256" y="0"/>
                    </a:lnTo>
                    <a:lnTo>
                      <a:pt x="236" y="1"/>
                    </a:lnTo>
                    <a:lnTo>
                      <a:pt x="215" y="3"/>
                    </a:lnTo>
                    <a:lnTo>
                      <a:pt x="195" y="6"/>
                    </a:lnTo>
                    <a:lnTo>
                      <a:pt x="174" y="13"/>
                    </a:lnTo>
                    <a:lnTo>
                      <a:pt x="154" y="20"/>
                    </a:lnTo>
                    <a:lnTo>
                      <a:pt x="135" y="30"/>
                    </a:lnTo>
                    <a:lnTo>
                      <a:pt x="116" y="41"/>
                    </a:lnTo>
                    <a:lnTo>
                      <a:pt x="97" y="55"/>
                    </a:lnTo>
                    <a:lnTo>
                      <a:pt x="79" y="71"/>
                    </a:lnTo>
                    <a:lnTo>
                      <a:pt x="62" y="90"/>
                    </a:lnTo>
                    <a:lnTo>
                      <a:pt x="48" y="109"/>
                    </a:lnTo>
                    <a:lnTo>
                      <a:pt x="35" y="131"/>
                    </a:lnTo>
                    <a:lnTo>
                      <a:pt x="25" y="152"/>
                    </a:lnTo>
                    <a:lnTo>
                      <a:pt x="16" y="175"/>
                    </a:lnTo>
                    <a:lnTo>
                      <a:pt x="9" y="199"/>
                    </a:lnTo>
                    <a:lnTo>
                      <a:pt x="5" y="223"/>
                    </a:lnTo>
                    <a:lnTo>
                      <a:pt x="2" y="249"/>
                    </a:lnTo>
                    <a:lnTo>
                      <a:pt x="0" y="274"/>
                    </a:lnTo>
                    <a:lnTo>
                      <a:pt x="0" y="301"/>
                    </a:lnTo>
                    <a:lnTo>
                      <a:pt x="3" y="327"/>
                    </a:lnTo>
                    <a:lnTo>
                      <a:pt x="7" y="354"/>
                    </a:lnTo>
                    <a:lnTo>
                      <a:pt x="12" y="380"/>
                    </a:lnTo>
                    <a:lnTo>
                      <a:pt x="20" y="408"/>
                    </a:lnTo>
                    <a:lnTo>
                      <a:pt x="28" y="434"/>
                    </a:lnTo>
                    <a:lnTo>
                      <a:pt x="39" y="462"/>
                    </a:lnTo>
                    <a:lnTo>
                      <a:pt x="50" y="488"/>
                    </a:lnTo>
                    <a:lnTo>
                      <a:pt x="64" y="516"/>
                    </a:lnTo>
                    <a:lnTo>
                      <a:pt x="79" y="542"/>
                    </a:lnTo>
                    <a:lnTo>
                      <a:pt x="95" y="568"/>
                    </a:lnTo>
                    <a:lnTo>
                      <a:pt x="112" y="594"/>
                    </a:lnTo>
                    <a:lnTo>
                      <a:pt x="131" y="618"/>
                    </a:lnTo>
                    <a:lnTo>
                      <a:pt x="151" y="641"/>
                    </a:lnTo>
                    <a:lnTo>
                      <a:pt x="172" y="665"/>
                    </a:lnTo>
                    <a:lnTo>
                      <a:pt x="195" y="687"/>
                    </a:lnTo>
                    <a:lnTo>
                      <a:pt x="218" y="708"/>
                    </a:lnTo>
                    <a:lnTo>
                      <a:pt x="242" y="728"/>
                    </a:lnTo>
                    <a:lnTo>
                      <a:pt x="269" y="747"/>
                    </a:lnTo>
                    <a:lnTo>
                      <a:pt x="295" y="766"/>
                    </a:lnTo>
                    <a:lnTo>
                      <a:pt x="323" y="781"/>
                    </a:lnTo>
                    <a:lnTo>
                      <a:pt x="352" y="796"/>
                    </a:lnTo>
                    <a:lnTo>
                      <a:pt x="381" y="809"/>
                    </a:lnTo>
                    <a:lnTo>
                      <a:pt x="411" y="821"/>
                    </a:lnTo>
                    <a:lnTo>
                      <a:pt x="441" y="831"/>
                    </a:lnTo>
                    <a:lnTo>
                      <a:pt x="471" y="841"/>
                    </a:lnTo>
                    <a:lnTo>
                      <a:pt x="499" y="849"/>
                    </a:lnTo>
                    <a:lnTo>
                      <a:pt x="527" y="856"/>
                    </a:lnTo>
                    <a:lnTo>
                      <a:pt x="555" y="862"/>
                    </a:lnTo>
                    <a:lnTo>
                      <a:pt x="582" y="867"/>
                    </a:lnTo>
                    <a:lnTo>
                      <a:pt x="609" y="872"/>
                    </a:lnTo>
                    <a:lnTo>
                      <a:pt x="635" y="875"/>
                    </a:lnTo>
                    <a:lnTo>
                      <a:pt x="659" y="877"/>
                    </a:lnTo>
                    <a:lnTo>
                      <a:pt x="685" y="879"/>
                    </a:lnTo>
                    <a:lnTo>
                      <a:pt x="708" y="879"/>
                    </a:lnTo>
                    <a:lnTo>
                      <a:pt x="754" y="880"/>
                    </a:lnTo>
                    <a:lnTo>
                      <a:pt x="795" y="878"/>
                    </a:lnTo>
                    <a:lnTo>
                      <a:pt x="834" y="875"/>
                    </a:lnTo>
                    <a:lnTo>
                      <a:pt x="867" y="871"/>
                    </a:lnTo>
                    <a:lnTo>
                      <a:pt x="896" y="865"/>
                    </a:lnTo>
                    <a:lnTo>
                      <a:pt x="922" y="860"/>
                    </a:lnTo>
                    <a:lnTo>
                      <a:pt x="956" y="852"/>
                    </a:lnTo>
                    <a:lnTo>
                      <a:pt x="967" y="847"/>
                    </a:lnTo>
                    <a:lnTo>
                      <a:pt x="955" y="822"/>
                    </a:lnTo>
                    <a:lnTo>
                      <a:pt x="918" y="754"/>
                    </a:lnTo>
                    <a:lnTo>
                      <a:pt x="867" y="655"/>
                    </a:lnTo>
                    <a:lnTo>
                      <a:pt x="805" y="537"/>
                    </a:lnTo>
                    <a:lnTo>
                      <a:pt x="738" y="414"/>
                    </a:lnTo>
                    <a:lnTo>
                      <a:pt x="672" y="296"/>
                    </a:lnTo>
                    <a:lnTo>
                      <a:pt x="643" y="244"/>
                    </a:lnTo>
                    <a:lnTo>
                      <a:pt x="615" y="198"/>
                    </a:lnTo>
                    <a:lnTo>
                      <a:pt x="591" y="158"/>
                    </a:lnTo>
                    <a:lnTo>
                      <a:pt x="570" y="129"/>
                    </a:lnTo>
                    <a:close/>
                  </a:path>
                </a:pathLst>
              </a:custGeom>
              <a:solidFill>
                <a:srgbClr val="F7D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3345" name="Freeform 241"/>
              <p:cNvSpPr>
                <a:spLocks/>
              </p:cNvSpPr>
              <p:nvPr/>
            </p:nvSpPr>
            <p:spPr bwMode="auto">
              <a:xfrm>
                <a:off x="4590" y="3544"/>
                <a:ext cx="16" cy="25"/>
              </a:xfrm>
              <a:custGeom>
                <a:avLst/>
                <a:gdLst>
                  <a:gd name="T0" fmla="*/ 0 w 241"/>
                  <a:gd name="T1" fmla="*/ 0 h 374"/>
                  <a:gd name="T2" fmla="*/ 0 w 241"/>
                  <a:gd name="T3" fmla="*/ 0 h 374"/>
                  <a:gd name="T4" fmla="*/ 0 w 241"/>
                  <a:gd name="T5" fmla="*/ 0 h 374"/>
                  <a:gd name="T6" fmla="*/ 0 w 241"/>
                  <a:gd name="T7" fmla="*/ 0 h 374"/>
                  <a:gd name="T8" fmla="*/ 0 w 241"/>
                  <a:gd name="T9" fmla="*/ 0 h 374"/>
                  <a:gd name="T10" fmla="*/ 0 w 241"/>
                  <a:gd name="T11" fmla="*/ 0 h 374"/>
                  <a:gd name="T12" fmla="*/ 0 w 241"/>
                  <a:gd name="T13" fmla="*/ 0 h 374"/>
                  <a:gd name="T14" fmla="*/ 0 w 241"/>
                  <a:gd name="T15" fmla="*/ 0 h 374"/>
                  <a:gd name="T16" fmla="*/ 0 w 241"/>
                  <a:gd name="T17" fmla="*/ 0 h 374"/>
                  <a:gd name="T18" fmla="*/ 0 w 241"/>
                  <a:gd name="T19" fmla="*/ 0 h 374"/>
                  <a:gd name="T20" fmla="*/ 0 w 241"/>
                  <a:gd name="T21" fmla="*/ 0 h 374"/>
                  <a:gd name="T22" fmla="*/ 0 w 241"/>
                  <a:gd name="T23" fmla="*/ 0 h 374"/>
                  <a:gd name="T24" fmla="*/ 0 w 241"/>
                  <a:gd name="T25" fmla="*/ 0 h 374"/>
                  <a:gd name="T26" fmla="*/ 0 w 241"/>
                  <a:gd name="T27" fmla="*/ 0 h 374"/>
                  <a:gd name="T28" fmla="*/ 0 w 241"/>
                  <a:gd name="T29" fmla="*/ 0 h 374"/>
                  <a:gd name="T30" fmla="*/ 0 w 241"/>
                  <a:gd name="T31" fmla="*/ 0 h 374"/>
                  <a:gd name="T32" fmla="*/ 0 w 241"/>
                  <a:gd name="T33" fmla="*/ 0 h 374"/>
                  <a:gd name="T34" fmla="*/ 0 w 241"/>
                  <a:gd name="T35" fmla="*/ 0 h 374"/>
                  <a:gd name="T36" fmla="*/ 0 w 241"/>
                  <a:gd name="T37" fmla="*/ 0 h 374"/>
                  <a:gd name="T38" fmla="*/ 0 w 241"/>
                  <a:gd name="T39" fmla="*/ 0 h 374"/>
                  <a:gd name="T40" fmla="*/ 0 w 241"/>
                  <a:gd name="T41" fmla="*/ 0 h 374"/>
                  <a:gd name="T42" fmla="*/ 0 w 241"/>
                  <a:gd name="T43" fmla="*/ 0 h 374"/>
                  <a:gd name="T44" fmla="*/ 0 w 241"/>
                  <a:gd name="T45" fmla="*/ 0 h 374"/>
                  <a:gd name="T46" fmla="*/ 0 w 241"/>
                  <a:gd name="T47" fmla="*/ 0 h 374"/>
                  <a:gd name="T48" fmla="*/ 0 w 241"/>
                  <a:gd name="T49" fmla="*/ 0 h 374"/>
                  <a:gd name="T50" fmla="*/ 0 w 241"/>
                  <a:gd name="T51" fmla="*/ 0 h 374"/>
                  <a:gd name="T52" fmla="*/ 0 w 241"/>
                  <a:gd name="T53" fmla="*/ 0 h 374"/>
                  <a:gd name="T54" fmla="*/ 0 w 241"/>
                  <a:gd name="T55" fmla="*/ 0 h 374"/>
                  <a:gd name="T56" fmla="*/ 0 w 241"/>
                  <a:gd name="T57" fmla="*/ 0 h 374"/>
                  <a:gd name="T58" fmla="*/ 0 w 241"/>
                  <a:gd name="T59" fmla="*/ 0 h 374"/>
                  <a:gd name="T60" fmla="*/ 0 w 241"/>
                  <a:gd name="T61" fmla="*/ 0 h 374"/>
                  <a:gd name="T62" fmla="*/ 0 w 241"/>
                  <a:gd name="T63" fmla="*/ 0 h 37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41"/>
                  <a:gd name="T97" fmla="*/ 0 h 374"/>
                  <a:gd name="T98" fmla="*/ 241 w 241"/>
                  <a:gd name="T99" fmla="*/ 374 h 374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41" h="374">
                    <a:moveTo>
                      <a:pt x="121" y="374"/>
                    </a:moveTo>
                    <a:lnTo>
                      <a:pt x="132" y="373"/>
                    </a:lnTo>
                    <a:lnTo>
                      <a:pt x="145" y="371"/>
                    </a:lnTo>
                    <a:lnTo>
                      <a:pt x="156" y="366"/>
                    </a:lnTo>
                    <a:lnTo>
                      <a:pt x="167" y="360"/>
                    </a:lnTo>
                    <a:lnTo>
                      <a:pt x="178" y="352"/>
                    </a:lnTo>
                    <a:lnTo>
                      <a:pt x="188" y="343"/>
                    </a:lnTo>
                    <a:lnTo>
                      <a:pt x="197" y="332"/>
                    </a:lnTo>
                    <a:lnTo>
                      <a:pt x="206" y="320"/>
                    </a:lnTo>
                    <a:lnTo>
                      <a:pt x="213" y="306"/>
                    </a:lnTo>
                    <a:lnTo>
                      <a:pt x="220" y="292"/>
                    </a:lnTo>
                    <a:lnTo>
                      <a:pt x="226" y="277"/>
                    </a:lnTo>
                    <a:lnTo>
                      <a:pt x="231" y="260"/>
                    </a:lnTo>
                    <a:lnTo>
                      <a:pt x="235" y="243"/>
                    </a:lnTo>
                    <a:lnTo>
                      <a:pt x="238" y="225"/>
                    </a:lnTo>
                    <a:lnTo>
                      <a:pt x="240" y="207"/>
                    </a:lnTo>
                    <a:lnTo>
                      <a:pt x="241" y="188"/>
                    </a:lnTo>
                    <a:lnTo>
                      <a:pt x="240" y="168"/>
                    </a:lnTo>
                    <a:lnTo>
                      <a:pt x="238" y="149"/>
                    </a:lnTo>
                    <a:lnTo>
                      <a:pt x="235" y="131"/>
                    </a:lnTo>
                    <a:lnTo>
                      <a:pt x="231" y="114"/>
                    </a:lnTo>
                    <a:lnTo>
                      <a:pt x="226" y="98"/>
                    </a:lnTo>
                    <a:lnTo>
                      <a:pt x="220" y="82"/>
                    </a:lnTo>
                    <a:lnTo>
                      <a:pt x="213" y="69"/>
                    </a:lnTo>
                    <a:lnTo>
                      <a:pt x="206" y="55"/>
                    </a:lnTo>
                    <a:lnTo>
                      <a:pt x="197" y="43"/>
                    </a:lnTo>
                    <a:lnTo>
                      <a:pt x="188" y="33"/>
                    </a:lnTo>
                    <a:lnTo>
                      <a:pt x="178" y="23"/>
                    </a:lnTo>
                    <a:lnTo>
                      <a:pt x="167" y="15"/>
                    </a:lnTo>
                    <a:lnTo>
                      <a:pt x="156" y="8"/>
                    </a:lnTo>
                    <a:lnTo>
                      <a:pt x="145" y="4"/>
                    </a:lnTo>
                    <a:lnTo>
                      <a:pt x="132" y="1"/>
                    </a:lnTo>
                    <a:lnTo>
                      <a:pt x="121" y="0"/>
                    </a:lnTo>
                    <a:lnTo>
                      <a:pt x="108" y="1"/>
                    </a:lnTo>
                    <a:lnTo>
                      <a:pt x="96" y="4"/>
                    </a:lnTo>
                    <a:lnTo>
                      <a:pt x="85" y="8"/>
                    </a:lnTo>
                    <a:lnTo>
                      <a:pt x="74" y="15"/>
                    </a:lnTo>
                    <a:lnTo>
                      <a:pt x="63" y="23"/>
                    </a:lnTo>
                    <a:lnTo>
                      <a:pt x="53" y="33"/>
                    </a:lnTo>
                    <a:lnTo>
                      <a:pt x="44" y="43"/>
                    </a:lnTo>
                    <a:lnTo>
                      <a:pt x="36" y="55"/>
                    </a:lnTo>
                    <a:lnTo>
                      <a:pt x="27" y="69"/>
                    </a:lnTo>
                    <a:lnTo>
                      <a:pt x="21" y="82"/>
                    </a:lnTo>
                    <a:lnTo>
                      <a:pt x="15" y="98"/>
                    </a:lnTo>
                    <a:lnTo>
                      <a:pt x="9" y="114"/>
                    </a:lnTo>
                    <a:lnTo>
                      <a:pt x="5" y="131"/>
                    </a:lnTo>
                    <a:lnTo>
                      <a:pt x="3" y="149"/>
                    </a:lnTo>
                    <a:lnTo>
                      <a:pt x="1" y="168"/>
                    </a:lnTo>
                    <a:lnTo>
                      <a:pt x="0" y="188"/>
                    </a:lnTo>
                    <a:lnTo>
                      <a:pt x="1" y="207"/>
                    </a:lnTo>
                    <a:lnTo>
                      <a:pt x="3" y="225"/>
                    </a:lnTo>
                    <a:lnTo>
                      <a:pt x="5" y="243"/>
                    </a:lnTo>
                    <a:lnTo>
                      <a:pt x="9" y="260"/>
                    </a:lnTo>
                    <a:lnTo>
                      <a:pt x="15" y="277"/>
                    </a:lnTo>
                    <a:lnTo>
                      <a:pt x="21" y="292"/>
                    </a:lnTo>
                    <a:lnTo>
                      <a:pt x="27" y="306"/>
                    </a:lnTo>
                    <a:lnTo>
                      <a:pt x="36" y="320"/>
                    </a:lnTo>
                    <a:lnTo>
                      <a:pt x="44" y="332"/>
                    </a:lnTo>
                    <a:lnTo>
                      <a:pt x="53" y="343"/>
                    </a:lnTo>
                    <a:lnTo>
                      <a:pt x="63" y="352"/>
                    </a:lnTo>
                    <a:lnTo>
                      <a:pt x="74" y="360"/>
                    </a:lnTo>
                    <a:lnTo>
                      <a:pt x="85" y="366"/>
                    </a:lnTo>
                    <a:lnTo>
                      <a:pt x="96" y="371"/>
                    </a:lnTo>
                    <a:lnTo>
                      <a:pt x="108" y="373"/>
                    </a:lnTo>
                    <a:lnTo>
                      <a:pt x="121" y="374"/>
                    </a:ln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3346" name="Freeform 242"/>
              <p:cNvSpPr>
                <a:spLocks/>
              </p:cNvSpPr>
              <p:nvPr/>
            </p:nvSpPr>
            <p:spPr bwMode="auto">
              <a:xfrm>
                <a:off x="4702" y="3518"/>
                <a:ext cx="16" cy="25"/>
              </a:xfrm>
              <a:custGeom>
                <a:avLst/>
                <a:gdLst>
                  <a:gd name="T0" fmla="*/ 0 w 239"/>
                  <a:gd name="T1" fmla="*/ 0 h 374"/>
                  <a:gd name="T2" fmla="*/ 0 w 239"/>
                  <a:gd name="T3" fmla="*/ 0 h 374"/>
                  <a:gd name="T4" fmla="*/ 0 w 239"/>
                  <a:gd name="T5" fmla="*/ 0 h 374"/>
                  <a:gd name="T6" fmla="*/ 0 w 239"/>
                  <a:gd name="T7" fmla="*/ 0 h 374"/>
                  <a:gd name="T8" fmla="*/ 0 w 239"/>
                  <a:gd name="T9" fmla="*/ 0 h 374"/>
                  <a:gd name="T10" fmla="*/ 0 w 239"/>
                  <a:gd name="T11" fmla="*/ 0 h 374"/>
                  <a:gd name="T12" fmla="*/ 0 w 239"/>
                  <a:gd name="T13" fmla="*/ 0 h 374"/>
                  <a:gd name="T14" fmla="*/ 0 w 239"/>
                  <a:gd name="T15" fmla="*/ 0 h 374"/>
                  <a:gd name="T16" fmla="*/ 0 w 239"/>
                  <a:gd name="T17" fmla="*/ 0 h 374"/>
                  <a:gd name="T18" fmla="*/ 0 w 239"/>
                  <a:gd name="T19" fmla="*/ 0 h 374"/>
                  <a:gd name="T20" fmla="*/ 0 w 239"/>
                  <a:gd name="T21" fmla="*/ 0 h 374"/>
                  <a:gd name="T22" fmla="*/ 0 w 239"/>
                  <a:gd name="T23" fmla="*/ 0 h 374"/>
                  <a:gd name="T24" fmla="*/ 0 w 239"/>
                  <a:gd name="T25" fmla="*/ 0 h 374"/>
                  <a:gd name="T26" fmla="*/ 0 w 239"/>
                  <a:gd name="T27" fmla="*/ 0 h 374"/>
                  <a:gd name="T28" fmla="*/ 0 w 239"/>
                  <a:gd name="T29" fmla="*/ 0 h 374"/>
                  <a:gd name="T30" fmla="*/ 0 w 239"/>
                  <a:gd name="T31" fmla="*/ 0 h 374"/>
                  <a:gd name="T32" fmla="*/ 0 w 239"/>
                  <a:gd name="T33" fmla="*/ 0 h 374"/>
                  <a:gd name="T34" fmla="*/ 0 w 239"/>
                  <a:gd name="T35" fmla="*/ 0 h 374"/>
                  <a:gd name="T36" fmla="*/ 0 w 239"/>
                  <a:gd name="T37" fmla="*/ 0 h 374"/>
                  <a:gd name="T38" fmla="*/ 0 w 239"/>
                  <a:gd name="T39" fmla="*/ 0 h 374"/>
                  <a:gd name="T40" fmla="*/ 0 w 239"/>
                  <a:gd name="T41" fmla="*/ 0 h 374"/>
                  <a:gd name="T42" fmla="*/ 0 w 239"/>
                  <a:gd name="T43" fmla="*/ 0 h 374"/>
                  <a:gd name="T44" fmla="*/ 0 w 239"/>
                  <a:gd name="T45" fmla="*/ 0 h 374"/>
                  <a:gd name="T46" fmla="*/ 0 w 239"/>
                  <a:gd name="T47" fmla="*/ 0 h 374"/>
                  <a:gd name="T48" fmla="*/ 0 w 239"/>
                  <a:gd name="T49" fmla="*/ 0 h 374"/>
                  <a:gd name="T50" fmla="*/ 0 w 239"/>
                  <a:gd name="T51" fmla="*/ 0 h 374"/>
                  <a:gd name="T52" fmla="*/ 0 w 239"/>
                  <a:gd name="T53" fmla="*/ 0 h 374"/>
                  <a:gd name="T54" fmla="*/ 0 w 239"/>
                  <a:gd name="T55" fmla="*/ 0 h 374"/>
                  <a:gd name="T56" fmla="*/ 0 w 239"/>
                  <a:gd name="T57" fmla="*/ 0 h 374"/>
                  <a:gd name="T58" fmla="*/ 0 w 239"/>
                  <a:gd name="T59" fmla="*/ 0 h 374"/>
                  <a:gd name="T60" fmla="*/ 0 w 239"/>
                  <a:gd name="T61" fmla="*/ 0 h 374"/>
                  <a:gd name="T62" fmla="*/ 0 w 239"/>
                  <a:gd name="T63" fmla="*/ 0 h 37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39"/>
                  <a:gd name="T97" fmla="*/ 0 h 374"/>
                  <a:gd name="T98" fmla="*/ 239 w 239"/>
                  <a:gd name="T99" fmla="*/ 374 h 374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39" h="374">
                    <a:moveTo>
                      <a:pt x="120" y="374"/>
                    </a:moveTo>
                    <a:lnTo>
                      <a:pt x="132" y="373"/>
                    </a:lnTo>
                    <a:lnTo>
                      <a:pt x="144" y="371"/>
                    </a:lnTo>
                    <a:lnTo>
                      <a:pt x="156" y="366"/>
                    </a:lnTo>
                    <a:lnTo>
                      <a:pt x="166" y="360"/>
                    </a:lnTo>
                    <a:lnTo>
                      <a:pt x="177" y="352"/>
                    </a:lnTo>
                    <a:lnTo>
                      <a:pt x="186" y="342"/>
                    </a:lnTo>
                    <a:lnTo>
                      <a:pt x="196" y="332"/>
                    </a:lnTo>
                    <a:lnTo>
                      <a:pt x="204" y="320"/>
                    </a:lnTo>
                    <a:lnTo>
                      <a:pt x="212" y="306"/>
                    </a:lnTo>
                    <a:lnTo>
                      <a:pt x="219" y="292"/>
                    </a:lnTo>
                    <a:lnTo>
                      <a:pt x="226" y="276"/>
                    </a:lnTo>
                    <a:lnTo>
                      <a:pt x="230" y="261"/>
                    </a:lnTo>
                    <a:lnTo>
                      <a:pt x="234" y="244"/>
                    </a:lnTo>
                    <a:lnTo>
                      <a:pt x="237" y="226"/>
                    </a:lnTo>
                    <a:lnTo>
                      <a:pt x="239" y="206"/>
                    </a:lnTo>
                    <a:lnTo>
                      <a:pt x="239" y="187"/>
                    </a:lnTo>
                    <a:lnTo>
                      <a:pt x="239" y="168"/>
                    </a:lnTo>
                    <a:lnTo>
                      <a:pt x="237" y="149"/>
                    </a:lnTo>
                    <a:lnTo>
                      <a:pt x="234" y="132"/>
                    </a:lnTo>
                    <a:lnTo>
                      <a:pt x="230" y="114"/>
                    </a:lnTo>
                    <a:lnTo>
                      <a:pt x="226" y="98"/>
                    </a:lnTo>
                    <a:lnTo>
                      <a:pt x="219" y="82"/>
                    </a:lnTo>
                    <a:lnTo>
                      <a:pt x="212" y="68"/>
                    </a:lnTo>
                    <a:lnTo>
                      <a:pt x="204" y="55"/>
                    </a:lnTo>
                    <a:lnTo>
                      <a:pt x="196" y="43"/>
                    </a:lnTo>
                    <a:lnTo>
                      <a:pt x="186" y="32"/>
                    </a:lnTo>
                    <a:lnTo>
                      <a:pt x="177" y="23"/>
                    </a:lnTo>
                    <a:lnTo>
                      <a:pt x="166" y="15"/>
                    </a:lnTo>
                    <a:lnTo>
                      <a:pt x="156" y="9"/>
                    </a:lnTo>
                    <a:lnTo>
                      <a:pt x="144" y="4"/>
                    </a:lnTo>
                    <a:lnTo>
                      <a:pt x="132" y="2"/>
                    </a:lnTo>
                    <a:lnTo>
                      <a:pt x="120" y="0"/>
                    </a:lnTo>
                    <a:lnTo>
                      <a:pt x="107" y="2"/>
                    </a:lnTo>
                    <a:lnTo>
                      <a:pt x="95" y="4"/>
                    </a:lnTo>
                    <a:lnTo>
                      <a:pt x="83" y="9"/>
                    </a:lnTo>
                    <a:lnTo>
                      <a:pt x="73" y="15"/>
                    </a:lnTo>
                    <a:lnTo>
                      <a:pt x="62" y="23"/>
                    </a:lnTo>
                    <a:lnTo>
                      <a:pt x="53" y="32"/>
                    </a:lnTo>
                    <a:lnTo>
                      <a:pt x="43" y="43"/>
                    </a:lnTo>
                    <a:lnTo>
                      <a:pt x="35" y="55"/>
                    </a:lnTo>
                    <a:lnTo>
                      <a:pt x="26" y="68"/>
                    </a:lnTo>
                    <a:lnTo>
                      <a:pt x="20" y="82"/>
                    </a:lnTo>
                    <a:lnTo>
                      <a:pt x="13" y="98"/>
                    </a:lnTo>
                    <a:lnTo>
                      <a:pt x="9" y="114"/>
                    </a:lnTo>
                    <a:lnTo>
                      <a:pt x="5" y="132"/>
                    </a:lnTo>
                    <a:lnTo>
                      <a:pt x="2" y="149"/>
                    </a:lnTo>
                    <a:lnTo>
                      <a:pt x="0" y="168"/>
                    </a:lnTo>
                    <a:lnTo>
                      <a:pt x="0" y="187"/>
                    </a:lnTo>
                    <a:lnTo>
                      <a:pt x="0" y="206"/>
                    </a:lnTo>
                    <a:lnTo>
                      <a:pt x="2" y="226"/>
                    </a:lnTo>
                    <a:lnTo>
                      <a:pt x="5" y="244"/>
                    </a:lnTo>
                    <a:lnTo>
                      <a:pt x="9" y="261"/>
                    </a:lnTo>
                    <a:lnTo>
                      <a:pt x="13" y="276"/>
                    </a:lnTo>
                    <a:lnTo>
                      <a:pt x="20" y="292"/>
                    </a:lnTo>
                    <a:lnTo>
                      <a:pt x="26" y="306"/>
                    </a:lnTo>
                    <a:lnTo>
                      <a:pt x="35" y="320"/>
                    </a:lnTo>
                    <a:lnTo>
                      <a:pt x="43" y="332"/>
                    </a:lnTo>
                    <a:lnTo>
                      <a:pt x="53" y="342"/>
                    </a:lnTo>
                    <a:lnTo>
                      <a:pt x="62" y="352"/>
                    </a:lnTo>
                    <a:lnTo>
                      <a:pt x="73" y="360"/>
                    </a:lnTo>
                    <a:lnTo>
                      <a:pt x="83" y="366"/>
                    </a:lnTo>
                    <a:lnTo>
                      <a:pt x="95" y="371"/>
                    </a:lnTo>
                    <a:lnTo>
                      <a:pt x="107" y="373"/>
                    </a:lnTo>
                    <a:lnTo>
                      <a:pt x="120" y="374"/>
                    </a:ln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3347" name="Freeform 243"/>
              <p:cNvSpPr>
                <a:spLocks/>
              </p:cNvSpPr>
              <p:nvPr/>
            </p:nvSpPr>
            <p:spPr bwMode="auto">
              <a:xfrm>
                <a:off x="4644" y="3580"/>
                <a:ext cx="50" cy="27"/>
              </a:xfrm>
              <a:custGeom>
                <a:avLst/>
                <a:gdLst>
                  <a:gd name="T0" fmla="*/ 0 w 744"/>
                  <a:gd name="T1" fmla="*/ 0 h 408"/>
                  <a:gd name="T2" fmla="*/ 0 w 744"/>
                  <a:gd name="T3" fmla="*/ 0 h 408"/>
                  <a:gd name="T4" fmla="*/ 0 w 744"/>
                  <a:gd name="T5" fmla="*/ 0 h 408"/>
                  <a:gd name="T6" fmla="*/ 0 w 744"/>
                  <a:gd name="T7" fmla="*/ 0 h 408"/>
                  <a:gd name="T8" fmla="*/ 0 w 744"/>
                  <a:gd name="T9" fmla="*/ 0 h 408"/>
                  <a:gd name="T10" fmla="*/ 0 w 744"/>
                  <a:gd name="T11" fmla="*/ 0 h 408"/>
                  <a:gd name="T12" fmla="*/ 0 w 744"/>
                  <a:gd name="T13" fmla="*/ 0 h 408"/>
                  <a:gd name="T14" fmla="*/ 0 w 744"/>
                  <a:gd name="T15" fmla="*/ 0 h 408"/>
                  <a:gd name="T16" fmla="*/ 0 w 744"/>
                  <a:gd name="T17" fmla="*/ 0 h 408"/>
                  <a:gd name="T18" fmla="*/ 0 w 744"/>
                  <a:gd name="T19" fmla="*/ 0 h 408"/>
                  <a:gd name="T20" fmla="*/ 0 w 744"/>
                  <a:gd name="T21" fmla="*/ 0 h 408"/>
                  <a:gd name="T22" fmla="*/ 0 w 744"/>
                  <a:gd name="T23" fmla="*/ 0 h 408"/>
                  <a:gd name="T24" fmla="*/ 0 w 744"/>
                  <a:gd name="T25" fmla="*/ 0 h 408"/>
                  <a:gd name="T26" fmla="*/ 0 w 744"/>
                  <a:gd name="T27" fmla="*/ 0 h 408"/>
                  <a:gd name="T28" fmla="*/ 0 w 744"/>
                  <a:gd name="T29" fmla="*/ 0 h 408"/>
                  <a:gd name="T30" fmla="*/ 0 w 744"/>
                  <a:gd name="T31" fmla="*/ 0 h 408"/>
                  <a:gd name="T32" fmla="*/ 0 w 744"/>
                  <a:gd name="T33" fmla="*/ 0 h 408"/>
                  <a:gd name="T34" fmla="*/ 0 w 744"/>
                  <a:gd name="T35" fmla="*/ 0 h 408"/>
                  <a:gd name="T36" fmla="*/ 0 w 744"/>
                  <a:gd name="T37" fmla="*/ 0 h 408"/>
                  <a:gd name="T38" fmla="*/ 0 w 744"/>
                  <a:gd name="T39" fmla="*/ 0 h 408"/>
                  <a:gd name="T40" fmla="*/ 0 w 744"/>
                  <a:gd name="T41" fmla="*/ 0 h 408"/>
                  <a:gd name="T42" fmla="*/ 0 w 744"/>
                  <a:gd name="T43" fmla="*/ 0 h 408"/>
                  <a:gd name="T44" fmla="*/ 0 w 744"/>
                  <a:gd name="T45" fmla="*/ 0 h 408"/>
                  <a:gd name="T46" fmla="*/ 0 w 744"/>
                  <a:gd name="T47" fmla="*/ 0 h 408"/>
                  <a:gd name="T48" fmla="*/ 0 w 744"/>
                  <a:gd name="T49" fmla="*/ 0 h 408"/>
                  <a:gd name="T50" fmla="*/ 0 w 744"/>
                  <a:gd name="T51" fmla="*/ 0 h 408"/>
                  <a:gd name="T52" fmla="*/ 0 w 744"/>
                  <a:gd name="T53" fmla="*/ 0 h 408"/>
                  <a:gd name="T54" fmla="*/ 0 w 744"/>
                  <a:gd name="T55" fmla="*/ 0 h 408"/>
                  <a:gd name="T56" fmla="*/ 0 w 744"/>
                  <a:gd name="T57" fmla="*/ 0 h 408"/>
                  <a:gd name="T58" fmla="*/ 0 w 744"/>
                  <a:gd name="T59" fmla="*/ 0 h 408"/>
                  <a:gd name="T60" fmla="*/ 0 w 744"/>
                  <a:gd name="T61" fmla="*/ 0 h 408"/>
                  <a:gd name="T62" fmla="*/ 0 w 744"/>
                  <a:gd name="T63" fmla="*/ 0 h 408"/>
                  <a:gd name="T64" fmla="*/ 0 w 744"/>
                  <a:gd name="T65" fmla="*/ 0 h 408"/>
                  <a:gd name="T66" fmla="*/ 0 w 744"/>
                  <a:gd name="T67" fmla="*/ 0 h 408"/>
                  <a:gd name="T68" fmla="*/ 0 w 744"/>
                  <a:gd name="T69" fmla="*/ 0 h 408"/>
                  <a:gd name="T70" fmla="*/ 0 w 744"/>
                  <a:gd name="T71" fmla="*/ 0 h 408"/>
                  <a:gd name="T72" fmla="*/ 0 w 744"/>
                  <a:gd name="T73" fmla="*/ 0 h 40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744"/>
                  <a:gd name="T112" fmla="*/ 0 h 408"/>
                  <a:gd name="T113" fmla="*/ 744 w 744"/>
                  <a:gd name="T114" fmla="*/ 408 h 408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744" h="408">
                    <a:moveTo>
                      <a:pt x="0" y="152"/>
                    </a:moveTo>
                    <a:lnTo>
                      <a:pt x="8" y="154"/>
                    </a:lnTo>
                    <a:lnTo>
                      <a:pt x="29" y="158"/>
                    </a:lnTo>
                    <a:lnTo>
                      <a:pt x="63" y="165"/>
                    </a:lnTo>
                    <a:lnTo>
                      <a:pt x="109" y="171"/>
                    </a:lnTo>
                    <a:lnTo>
                      <a:pt x="137" y="174"/>
                    </a:lnTo>
                    <a:lnTo>
                      <a:pt x="168" y="177"/>
                    </a:lnTo>
                    <a:lnTo>
                      <a:pt x="201" y="179"/>
                    </a:lnTo>
                    <a:lnTo>
                      <a:pt x="237" y="181"/>
                    </a:lnTo>
                    <a:lnTo>
                      <a:pt x="275" y="182"/>
                    </a:lnTo>
                    <a:lnTo>
                      <a:pt x="315" y="182"/>
                    </a:lnTo>
                    <a:lnTo>
                      <a:pt x="359" y="179"/>
                    </a:lnTo>
                    <a:lnTo>
                      <a:pt x="403" y="177"/>
                    </a:lnTo>
                    <a:lnTo>
                      <a:pt x="426" y="175"/>
                    </a:lnTo>
                    <a:lnTo>
                      <a:pt x="448" y="172"/>
                    </a:lnTo>
                    <a:lnTo>
                      <a:pt x="469" y="168"/>
                    </a:lnTo>
                    <a:lnTo>
                      <a:pt x="488" y="164"/>
                    </a:lnTo>
                    <a:lnTo>
                      <a:pt x="507" y="159"/>
                    </a:lnTo>
                    <a:lnTo>
                      <a:pt x="526" y="154"/>
                    </a:lnTo>
                    <a:lnTo>
                      <a:pt x="543" y="148"/>
                    </a:lnTo>
                    <a:lnTo>
                      <a:pt x="560" y="141"/>
                    </a:lnTo>
                    <a:lnTo>
                      <a:pt x="591" y="127"/>
                    </a:lnTo>
                    <a:lnTo>
                      <a:pt x="619" y="113"/>
                    </a:lnTo>
                    <a:lnTo>
                      <a:pt x="644" y="98"/>
                    </a:lnTo>
                    <a:lnTo>
                      <a:pt x="666" y="82"/>
                    </a:lnTo>
                    <a:lnTo>
                      <a:pt x="685" y="66"/>
                    </a:lnTo>
                    <a:lnTo>
                      <a:pt x="701" y="51"/>
                    </a:lnTo>
                    <a:lnTo>
                      <a:pt x="714" y="37"/>
                    </a:lnTo>
                    <a:lnTo>
                      <a:pt x="725" y="26"/>
                    </a:lnTo>
                    <a:lnTo>
                      <a:pt x="740" y="7"/>
                    </a:lnTo>
                    <a:lnTo>
                      <a:pt x="744" y="0"/>
                    </a:lnTo>
                    <a:lnTo>
                      <a:pt x="740" y="16"/>
                    </a:lnTo>
                    <a:lnTo>
                      <a:pt x="728" y="58"/>
                    </a:lnTo>
                    <a:lnTo>
                      <a:pt x="718" y="86"/>
                    </a:lnTo>
                    <a:lnTo>
                      <a:pt x="705" y="118"/>
                    </a:lnTo>
                    <a:lnTo>
                      <a:pt x="689" y="152"/>
                    </a:lnTo>
                    <a:lnTo>
                      <a:pt x="671" y="188"/>
                    </a:lnTo>
                    <a:lnTo>
                      <a:pt x="660" y="206"/>
                    </a:lnTo>
                    <a:lnTo>
                      <a:pt x="649" y="224"/>
                    </a:lnTo>
                    <a:lnTo>
                      <a:pt x="636" y="242"/>
                    </a:lnTo>
                    <a:lnTo>
                      <a:pt x="623" y="260"/>
                    </a:lnTo>
                    <a:lnTo>
                      <a:pt x="609" y="277"/>
                    </a:lnTo>
                    <a:lnTo>
                      <a:pt x="593" y="294"/>
                    </a:lnTo>
                    <a:lnTo>
                      <a:pt x="577" y="310"/>
                    </a:lnTo>
                    <a:lnTo>
                      <a:pt x="560" y="325"/>
                    </a:lnTo>
                    <a:lnTo>
                      <a:pt x="542" y="340"/>
                    </a:lnTo>
                    <a:lnTo>
                      <a:pt x="523" y="353"/>
                    </a:lnTo>
                    <a:lnTo>
                      <a:pt x="503" y="365"/>
                    </a:lnTo>
                    <a:lnTo>
                      <a:pt x="482" y="376"/>
                    </a:lnTo>
                    <a:lnTo>
                      <a:pt x="459" y="385"/>
                    </a:lnTo>
                    <a:lnTo>
                      <a:pt x="435" y="393"/>
                    </a:lnTo>
                    <a:lnTo>
                      <a:pt x="411" y="399"/>
                    </a:lnTo>
                    <a:lnTo>
                      <a:pt x="384" y="403"/>
                    </a:lnTo>
                    <a:lnTo>
                      <a:pt x="359" y="407"/>
                    </a:lnTo>
                    <a:lnTo>
                      <a:pt x="333" y="408"/>
                    </a:lnTo>
                    <a:lnTo>
                      <a:pt x="310" y="407"/>
                    </a:lnTo>
                    <a:lnTo>
                      <a:pt x="287" y="403"/>
                    </a:lnTo>
                    <a:lnTo>
                      <a:pt x="264" y="400"/>
                    </a:lnTo>
                    <a:lnTo>
                      <a:pt x="244" y="395"/>
                    </a:lnTo>
                    <a:lnTo>
                      <a:pt x="224" y="389"/>
                    </a:lnTo>
                    <a:lnTo>
                      <a:pt x="205" y="380"/>
                    </a:lnTo>
                    <a:lnTo>
                      <a:pt x="187" y="372"/>
                    </a:lnTo>
                    <a:lnTo>
                      <a:pt x="170" y="362"/>
                    </a:lnTo>
                    <a:lnTo>
                      <a:pt x="154" y="351"/>
                    </a:lnTo>
                    <a:lnTo>
                      <a:pt x="138" y="341"/>
                    </a:lnTo>
                    <a:lnTo>
                      <a:pt x="124" y="329"/>
                    </a:lnTo>
                    <a:lnTo>
                      <a:pt x="110" y="317"/>
                    </a:lnTo>
                    <a:lnTo>
                      <a:pt x="98" y="305"/>
                    </a:lnTo>
                    <a:lnTo>
                      <a:pt x="86" y="292"/>
                    </a:lnTo>
                    <a:lnTo>
                      <a:pt x="65" y="267"/>
                    </a:lnTo>
                    <a:lnTo>
                      <a:pt x="47" y="241"/>
                    </a:lnTo>
                    <a:lnTo>
                      <a:pt x="32" y="218"/>
                    </a:lnTo>
                    <a:lnTo>
                      <a:pt x="20" y="196"/>
                    </a:lnTo>
                    <a:lnTo>
                      <a:pt x="5" y="165"/>
                    </a:lnTo>
                    <a:lnTo>
                      <a:pt x="0" y="152"/>
                    </a:lnTo>
                    <a:close/>
                  </a:path>
                </a:pathLst>
              </a:custGeom>
              <a:solidFill>
                <a:srgbClr val="8D04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3348" name="Freeform 244"/>
              <p:cNvSpPr>
                <a:spLocks/>
              </p:cNvSpPr>
              <p:nvPr/>
            </p:nvSpPr>
            <p:spPr bwMode="auto">
              <a:xfrm>
                <a:off x="4405" y="3846"/>
                <a:ext cx="127" cy="66"/>
              </a:xfrm>
              <a:custGeom>
                <a:avLst/>
                <a:gdLst>
                  <a:gd name="T0" fmla="*/ 0 w 1907"/>
                  <a:gd name="T1" fmla="*/ 0 h 993"/>
                  <a:gd name="T2" fmla="*/ 0 w 1907"/>
                  <a:gd name="T3" fmla="*/ 0 h 993"/>
                  <a:gd name="T4" fmla="*/ 0 w 1907"/>
                  <a:gd name="T5" fmla="*/ 0 h 993"/>
                  <a:gd name="T6" fmla="*/ 0 w 1907"/>
                  <a:gd name="T7" fmla="*/ 0 h 993"/>
                  <a:gd name="T8" fmla="*/ 0 w 1907"/>
                  <a:gd name="T9" fmla="*/ 0 h 993"/>
                  <a:gd name="T10" fmla="*/ 0 w 1907"/>
                  <a:gd name="T11" fmla="*/ 0 h 993"/>
                  <a:gd name="T12" fmla="*/ 0 w 1907"/>
                  <a:gd name="T13" fmla="*/ 0 h 993"/>
                  <a:gd name="T14" fmla="*/ 0 w 1907"/>
                  <a:gd name="T15" fmla="*/ 0 h 993"/>
                  <a:gd name="T16" fmla="*/ 0 w 1907"/>
                  <a:gd name="T17" fmla="*/ 0 h 993"/>
                  <a:gd name="T18" fmla="*/ 0 w 1907"/>
                  <a:gd name="T19" fmla="*/ 0 h 993"/>
                  <a:gd name="T20" fmla="*/ 0 w 1907"/>
                  <a:gd name="T21" fmla="*/ 0 h 993"/>
                  <a:gd name="T22" fmla="*/ 0 w 1907"/>
                  <a:gd name="T23" fmla="*/ 0 h 993"/>
                  <a:gd name="T24" fmla="*/ 0 w 1907"/>
                  <a:gd name="T25" fmla="*/ 0 h 993"/>
                  <a:gd name="T26" fmla="*/ 0 w 1907"/>
                  <a:gd name="T27" fmla="*/ 0 h 993"/>
                  <a:gd name="T28" fmla="*/ 0 w 1907"/>
                  <a:gd name="T29" fmla="*/ 0 h 993"/>
                  <a:gd name="T30" fmla="*/ 0 w 1907"/>
                  <a:gd name="T31" fmla="*/ 0 h 993"/>
                  <a:gd name="T32" fmla="*/ 0 w 1907"/>
                  <a:gd name="T33" fmla="*/ 0 h 993"/>
                  <a:gd name="T34" fmla="*/ 0 w 1907"/>
                  <a:gd name="T35" fmla="*/ 0 h 993"/>
                  <a:gd name="T36" fmla="*/ 0 w 1907"/>
                  <a:gd name="T37" fmla="*/ 0 h 993"/>
                  <a:gd name="T38" fmla="*/ 0 w 1907"/>
                  <a:gd name="T39" fmla="*/ 0 h 993"/>
                  <a:gd name="T40" fmla="*/ 0 w 1907"/>
                  <a:gd name="T41" fmla="*/ 0 h 993"/>
                  <a:gd name="T42" fmla="*/ 0 w 1907"/>
                  <a:gd name="T43" fmla="*/ 0 h 993"/>
                  <a:gd name="T44" fmla="*/ 0 w 1907"/>
                  <a:gd name="T45" fmla="*/ 0 h 993"/>
                  <a:gd name="T46" fmla="*/ 0 w 1907"/>
                  <a:gd name="T47" fmla="*/ 0 h 993"/>
                  <a:gd name="T48" fmla="*/ 0 w 1907"/>
                  <a:gd name="T49" fmla="*/ 0 h 993"/>
                  <a:gd name="T50" fmla="*/ 0 w 1907"/>
                  <a:gd name="T51" fmla="*/ 0 h 993"/>
                  <a:gd name="T52" fmla="*/ 0 w 1907"/>
                  <a:gd name="T53" fmla="*/ 0 h 993"/>
                  <a:gd name="T54" fmla="*/ 0 w 1907"/>
                  <a:gd name="T55" fmla="*/ 0 h 993"/>
                  <a:gd name="T56" fmla="*/ 0 w 1907"/>
                  <a:gd name="T57" fmla="*/ 0 h 993"/>
                  <a:gd name="T58" fmla="*/ 0 w 1907"/>
                  <a:gd name="T59" fmla="*/ 0 h 993"/>
                  <a:gd name="T60" fmla="*/ 0 w 1907"/>
                  <a:gd name="T61" fmla="*/ 0 h 993"/>
                  <a:gd name="T62" fmla="*/ 0 w 1907"/>
                  <a:gd name="T63" fmla="*/ 0 h 993"/>
                  <a:gd name="T64" fmla="*/ 0 w 1907"/>
                  <a:gd name="T65" fmla="*/ 0 h 993"/>
                  <a:gd name="T66" fmla="*/ 0 w 1907"/>
                  <a:gd name="T67" fmla="*/ 0 h 993"/>
                  <a:gd name="T68" fmla="*/ 0 w 1907"/>
                  <a:gd name="T69" fmla="*/ 0 h 993"/>
                  <a:gd name="T70" fmla="*/ 0 w 1907"/>
                  <a:gd name="T71" fmla="*/ 0 h 993"/>
                  <a:gd name="T72" fmla="*/ 0 w 1907"/>
                  <a:gd name="T73" fmla="*/ 0 h 993"/>
                  <a:gd name="T74" fmla="*/ 0 w 1907"/>
                  <a:gd name="T75" fmla="*/ 0 h 993"/>
                  <a:gd name="T76" fmla="*/ 0 w 1907"/>
                  <a:gd name="T77" fmla="*/ 0 h 993"/>
                  <a:gd name="T78" fmla="*/ 0 w 1907"/>
                  <a:gd name="T79" fmla="*/ 0 h 993"/>
                  <a:gd name="T80" fmla="*/ 0 w 1907"/>
                  <a:gd name="T81" fmla="*/ 0 h 993"/>
                  <a:gd name="T82" fmla="*/ 0 w 1907"/>
                  <a:gd name="T83" fmla="*/ 0 h 993"/>
                  <a:gd name="T84" fmla="*/ 0 w 1907"/>
                  <a:gd name="T85" fmla="*/ 0 h 993"/>
                  <a:gd name="T86" fmla="*/ 0 w 1907"/>
                  <a:gd name="T87" fmla="*/ 0 h 993"/>
                  <a:gd name="T88" fmla="*/ 0 w 1907"/>
                  <a:gd name="T89" fmla="*/ 0 h 993"/>
                  <a:gd name="T90" fmla="*/ 0 w 1907"/>
                  <a:gd name="T91" fmla="*/ 0 h 993"/>
                  <a:gd name="T92" fmla="*/ 0 w 1907"/>
                  <a:gd name="T93" fmla="*/ 0 h 993"/>
                  <a:gd name="T94" fmla="*/ 0 w 1907"/>
                  <a:gd name="T95" fmla="*/ 0 h 993"/>
                  <a:gd name="T96" fmla="*/ 0 w 1907"/>
                  <a:gd name="T97" fmla="*/ 0 h 993"/>
                  <a:gd name="T98" fmla="*/ 0 w 1907"/>
                  <a:gd name="T99" fmla="*/ 0 h 993"/>
                  <a:gd name="T100" fmla="*/ 0 w 1907"/>
                  <a:gd name="T101" fmla="*/ 0 h 993"/>
                  <a:gd name="T102" fmla="*/ 0 w 1907"/>
                  <a:gd name="T103" fmla="*/ 0 h 993"/>
                  <a:gd name="T104" fmla="*/ 0 w 1907"/>
                  <a:gd name="T105" fmla="*/ 0 h 993"/>
                  <a:gd name="T106" fmla="*/ 0 w 1907"/>
                  <a:gd name="T107" fmla="*/ 0 h 993"/>
                  <a:gd name="T108" fmla="*/ 0 w 1907"/>
                  <a:gd name="T109" fmla="*/ 0 h 993"/>
                  <a:gd name="T110" fmla="*/ 0 w 1907"/>
                  <a:gd name="T111" fmla="*/ 0 h 99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907"/>
                  <a:gd name="T169" fmla="*/ 0 h 993"/>
                  <a:gd name="T170" fmla="*/ 1907 w 1907"/>
                  <a:gd name="T171" fmla="*/ 993 h 993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907" h="993">
                    <a:moveTo>
                      <a:pt x="892" y="10"/>
                    </a:moveTo>
                    <a:lnTo>
                      <a:pt x="922" y="6"/>
                    </a:lnTo>
                    <a:lnTo>
                      <a:pt x="952" y="3"/>
                    </a:lnTo>
                    <a:lnTo>
                      <a:pt x="981" y="2"/>
                    </a:lnTo>
                    <a:lnTo>
                      <a:pt x="1009" y="0"/>
                    </a:lnTo>
                    <a:lnTo>
                      <a:pt x="1038" y="0"/>
                    </a:lnTo>
                    <a:lnTo>
                      <a:pt x="1065" y="1"/>
                    </a:lnTo>
                    <a:lnTo>
                      <a:pt x="1093" y="2"/>
                    </a:lnTo>
                    <a:lnTo>
                      <a:pt x="1121" y="5"/>
                    </a:lnTo>
                    <a:lnTo>
                      <a:pt x="1147" y="8"/>
                    </a:lnTo>
                    <a:lnTo>
                      <a:pt x="1174" y="11"/>
                    </a:lnTo>
                    <a:lnTo>
                      <a:pt x="1200" y="17"/>
                    </a:lnTo>
                    <a:lnTo>
                      <a:pt x="1226" y="22"/>
                    </a:lnTo>
                    <a:lnTo>
                      <a:pt x="1251" y="27"/>
                    </a:lnTo>
                    <a:lnTo>
                      <a:pt x="1276" y="34"/>
                    </a:lnTo>
                    <a:lnTo>
                      <a:pt x="1300" y="41"/>
                    </a:lnTo>
                    <a:lnTo>
                      <a:pt x="1324" y="50"/>
                    </a:lnTo>
                    <a:lnTo>
                      <a:pt x="1347" y="58"/>
                    </a:lnTo>
                    <a:lnTo>
                      <a:pt x="1370" y="67"/>
                    </a:lnTo>
                    <a:lnTo>
                      <a:pt x="1392" y="76"/>
                    </a:lnTo>
                    <a:lnTo>
                      <a:pt x="1413" y="87"/>
                    </a:lnTo>
                    <a:lnTo>
                      <a:pt x="1435" y="97"/>
                    </a:lnTo>
                    <a:lnTo>
                      <a:pt x="1456" y="108"/>
                    </a:lnTo>
                    <a:lnTo>
                      <a:pt x="1476" y="120"/>
                    </a:lnTo>
                    <a:lnTo>
                      <a:pt x="1495" y="131"/>
                    </a:lnTo>
                    <a:lnTo>
                      <a:pt x="1533" y="156"/>
                    </a:lnTo>
                    <a:lnTo>
                      <a:pt x="1568" y="182"/>
                    </a:lnTo>
                    <a:lnTo>
                      <a:pt x="1600" y="209"/>
                    </a:lnTo>
                    <a:lnTo>
                      <a:pt x="1630" y="236"/>
                    </a:lnTo>
                    <a:lnTo>
                      <a:pt x="1689" y="297"/>
                    </a:lnTo>
                    <a:lnTo>
                      <a:pt x="1751" y="361"/>
                    </a:lnTo>
                    <a:lnTo>
                      <a:pt x="1780" y="394"/>
                    </a:lnTo>
                    <a:lnTo>
                      <a:pt x="1808" y="427"/>
                    </a:lnTo>
                    <a:lnTo>
                      <a:pt x="1834" y="460"/>
                    </a:lnTo>
                    <a:lnTo>
                      <a:pt x="1857" y="492"/>
                    </a:lnTo>
                    <a:lnTo>
                      <a:pt x="1867" y="508"/>
                    </a:lnTo>
                    <a:lnTo>
                      <a:pt x="1876" y="524"/>
                    </a:lnTo>
                    <a:lnTo>
                      <a:pt x="1885" y="539"/>
                    </a:lnTo>
                    <a:lnTo>
                      <a:pt x="1891" y="554"/>
                    </a:lnTo>
                    <a:lnTo>
                      <a:pt x="1897" y="569"/>
                    </a:lnTo>
                    <a:lnTo>
                      <a:pt x="1902" y="582"/>
                    </a:lnTo>
                    <a:lnTo>
                      <a:pt x="1905" y="596"/>
                    </a:lnTo>
                    <a:lnTo>
                      <a:pt x="1907" y="609"/>
                    </a:lnTo>
                    <a:lnTo>
                      <a:pt x="1907" y="622"/>
                    </a:lnTo>
                    <a:lnTo>
                      <a:pt x="1905" y="633"/>
                    </a:lnTo>
                    <a:lnTo>
                      <a:pt x="1902" y="645"/>
                    </a:lnTo>
                    <a:lnTo>
                      <a:pt x="1896" y="656"/>
                    </a:lnTo>
                    <a:lnTo>
                      <a:pt x="1890" y="665"/>
                    </a:lnTo>
                    <a:lnTo>
                      <a:pt x="1880" y="675"/>
                    </a:lnTo>
                    <a:lnTo>
                      <a:pt x="1870" y="683"/>
                    </a:lnTo>
                    <a:lnTo>
                      <a:pt x="1857" y="691"/>
                    </a:lnTo>
                    <a:lnTo>
                      <a:pt x="1843" y="697"/>
                    </a:lnTo>
                    <a:lnTo>
                      <a:pt x="1831" y="702"/>
                    </a:lnTo>
                    <a:lnTo>
                      <a:pt x="1819" y="706"/>
                    </a:lnTo>
                    <a:lnTo>
                      <a:pt x="1808" y="709"/>
                    </a:lnTo>
                    <a:lnTo>
                      <a:pt x="1799" y="710"/>
                    </a:lnTo>
                    <a:lnTo>
                      <a:pt x="1789" y="710"/>
                    </a:lnTo>
                    <a:lnTo>
                      <a:pt x="1781" y="709"/>
                    </a:lnTo>
                    <a:lnTo>
                      <a:pt x="1773" y="707"/>
                    </a:lnTo>
                    <a:lnTo>
                      <a:pt x="1766" y="704"/>
                    </a:lnTo>
                    <a:lnTo>
                      <a:pt x="1759" y="700"/>
                    </a:lnTo>
                    <a:lnTo>
                      <a:pt x="1752" y="696"/>
                    </a:lnTo>
                    <a:lnTo>
                      <a:pt x="1747" y="690"/>
                    </a:lnTo>
                    <a:lnTo>
                      <a:pt x="1735" y="678"/>
                    </a:lnTo>
                    <a:lnTo>
                      <a:pt x="1724" y="662"/>
                    </a:lnTo>
                    <a:lnTo>
                      <a:pt x="1702" y="628"/>
                    </a:lnTo>
                    <a:lnTo>
                      <a:pt x="1676" y="590"/>
                    </a:lnTo>
                    <a:lnTo>
                      <a:pt x="1668" y="580"/>
                    </a:lnTo>
                    <a:lnTo>
                      <a:pt x="1660" y="571"/>
                    </a:lnTo>
                    <a:lnTo>
                      <a:pt x="1650" y="561"/>
                    </a:lnTo>
                    <a:lnTo>
                      <a:pt x="1641" y="553"/>
                    </a:lnTo>
                    <a:lnTo>
                      <a:pt x="1630" y="544"/>
                    </a:lnTo>
                    <a:lnTo>
                      <a:pt x="1618" y="536"/>
                    </a:lnTo>
                    <a:lnTo>
                      <a:pt x="1606" y="528"/>
                    </a:lnTo>
                    <a:lnTo>
                      <a:pt x="1592" y="521"/>
                    </a:lnTo>
                    <a:lnTo>
                      <a:pt x="1539" y="492"/>
                    </a:lnTo>
                    <a:lnTo>
                      <a:pt x="1491" y="464"/>
                    </a:lnTo>
                    <a:lnTo>
                      <a:pt x="1470" y="451"/>
                    </a:lnTo>
                    <a:lnTo>
                      <a:pt x="1449" y="438"/>
                    </a:lnTo>
                    <a:lnTo>
                      <a:pt x="1429" y="427"/>
                    </a:lnTo>
                    <a:lnTo>
                      <a:pt x="1410" y="419"/>
                    </a:lnTo>
                    <a:lnTo>
                      <a:pt x="1392" y="412"/>
                    </a:lnTo>
                    <a:lnTo>
                      <a:pt x="1374" y="407"/>
                    </a:lnTo>
                    <a:lnTo>
                      <a:pt x="1366" y="406"/>
                    </a:lnTo>
                    <a:lnTo>
                      <a:pt x="1356" y="405"/>
                    </a:lnTo>
                    <a:lnTo>
                      <a:pt x="1348" y="405"/>
                    </a:lnTo>
                    <a:lnTo>
                      <a:pt x="1339" y="406"/>
                    </a:lnTo>
                    <a:lnTo>
                      <a:pt x="1331" y="408"/>
                    </a:lnTo>
                    <a:lnTo>
                      <a:pt x="1322" y="411"/>
                    </a:lnTo>
                    <a:lnTo>
                      <a:pt x="1314" y="414"/>
                    </a:lnTo>
                    <a:lnTo>
                      <a:pt x="1305" y="418"/>
                    </a:lnTo>
                    <a:lnTo>
                      <a:pt x="1297" y="423"/>
                    </a:lnTo>
                    <a:lnTo>
                      <a:pt x="1288" y="430"/>
                    </a:lnTo>
                    <a:lnTo>
                      <a:pt x="1280" y="437"/>
                    </a:lnTo>
                    <a:lnTo>
                      <a:pt x="1270" y="444"/>
                    </a:lnTo>
                    <a:lnTo>
                      <a:pt x="1262" y="455"/>
                    </a:lnTo>
                    <a:lnTo>
                      <a:pt x="1254" y="467"/>
                    </a:lnTo>
                    <a:lnTo>
                      <a:pt x="1247" y="481"/>
                    </a:lnTo>
                    <a:lnTo>
                      <a:pt x="1241" y="495"/>
                    </a:lnTo>
                    <a:lnTo>
                      <a:pt x="1235" y="512"/>
                    </a:lnTo>
                    <a:lnTo>
                      <a:pt x="1230" y="530"/>
                    </a:lnTo>
                    <a:lnTo>
                      <a:pt x="1225" y="551"/>
                    </a:lnTo>
                    <a:lnTo>
                      <a:pt x="1220" y="571"/>
                    </a:lnTo>
                    <a:lnTo>
                      <a:pt x="1212" y="614"/>
                    </a:lnTo>
                    <a:lnTo>
                      <a:pt x="1204" y="660"/>
                    </a:lnTo>
                    <a:lnTo>
                      <a:pt x="1197" y="708"/>
                    </a:lnTo>
                    <a:lnTo>
                      <a:pt x="1191" y="754"/>
                    </a:lnTo>
                    <a:lnTo>
                      <a:pt x="1183" y="801"/>
                    </a:lnTo>
                    <a:lnTo>
                      <a:pt x="1175" y="845"/>
                    </a:lnTo>
                    <a:lnTo>
                      <a:pt x="1170" y="866"/>
                    </a:lnTo>
                    <a:lnTo>
                      <a:pt x="1165" y="885"/>
                    </a:lnTo>
                    <a:lnTo>
                      <a:pt x="1160" y="904"/>
                    </a:lnTo>
                    <a:lnTo>
                      <a:pt x="1153" y="921"/>
                    </a:lnTo>
                    <a:lnTo>
                      <a:pt x="1147" y="937"/>
                    </a:lnTo>
                    <a:lnTo>
                      <a:pt x="1140" y="951"/>
                    </a:lnTo>
                    <a:lnTo>
                      <a:pt x="1132" y="964"/>
                    </a:lnTo>
                    <a:lnTo>
                      <a:pt x="1124" y="974"/>
                    </a:lnTo>
                    <a:lnTo>
                      <a:pt x="1114" y="983"/>
                    </a:lnTo>
                    <a:lnTo>
                      <a:pt x="1105" y="988"/>
                    </a:lnTo>
                    <a:lnTo>
                      <a:pt x="1094" y="992"/>
                    </a:lnTo>
                    <a:lnTo>
                      <a:pt x="1081" y="993"/>
                    </a:lnTo>
                    <a:lnTo>
                      <a:pt x="1070" y="993"/>
                    </a:lnTo>
                    <a:lnTo>
                      <a:pt x="1058" y="991"/>
                    </a:lnTo>
                    <a:lnTo>
                      <a:pt x="1046" y="988"/>
                    </a:lnTo>
                    <a:lnTo>
                      <a:pt x="1037" y="985"/>
                    </a:lnTo>
                    <a:lnTo>
                      <a:pt x="1026" y="980"/>
                    </a:lnTo>
                    <a:lnTo>
                      <a:pt x="1017" y="974"/>
                    </a:lnTo>
                    <a:lnTo>
                      <a:pt x="1008" y="967"/>
                    </a:lnTo>
                    <a:lnTo>
                      <a:pt x="1000" y="959"/>
                    </a:lnTo>
                    <a:lnTo>
                      <a:pt x="991" y="951"/>
                    </a:lnTo>
                    <a:lnTo>
                      <a:pt x="984" y="942"/>
                    </a:lnTo>
                    <a:lnTo>
                      <a:pt x="976" y="933"/>
                    </a:lnTo>
                    <a:lnTo>
                      <a:pt x="970" y="922"/>
                    </a:lnTo>
                    <a:lnTo>
                      <a:pt x="957" y="901"/>
                    </a:lnTo>
                    <a:lnTo>
                      <a:pt x="947" y="878"/>
                    </a:lnTo>
                    <a:lnTo>
                      <a:pt x="938" y="853"/>
                    </a:lnTo>
                    <a:lnTo>
                      <a:pt x="931" y="828"/>
                    </a:lnTo>
                    <a:lnTo>
                      <a:pt x="924" y="803"/>
                    </a:lnTo>
                    <a:lnTo>
                      <a:pt x="919" y="778"/>
                    </a:lnTo>
                    <a:lnTo>
                      <a:pt x="916" y="753"/>
                    </a:lnTo>
                    <a:lnTo>
                      <a:pt x="914" y="731"/>
                    </a:lnTo>
                    <a:lnTo>
                      <a:pt x="912" y="710"/>
                    </a:lnTo>
                    <a:lnTo>
                      <a:pt x="912" y="691"/>
                    </a:lnTo>
                    <a:lnTo>
                      <a:pt x="909" y="652"/>
                    </a:lnTo>
                    <a:lnTo>
                      <a:pt x="905" y="607"/>
                    </a:lnTo>
                    <a:lnTo>
                      <a:pt x="900" y="559"/>
                    </a:lnTo>
                    <a:lnTo>
                      <a:pt x="892" y="513"/>
                    </a:lnTo>
                    <a:lnTo>
                      <a:pt x="886" y="472"/>
                    </a:lnTo>
                    <a:lnTo>
                      <a:pt x="880" y="438"/>
                    </a:lnTo>
                    <a:lnTo>
                      <a:pt x="875" y="416"/>
                    </a:lnTo>
                    <a:lnTo>
                      <a:pt x="873" y="407"/>
                    </a:lnTo>
                    <a:lnTo>
                      <a:pt x="861" y="417"/>
                    </a:lnTo>
                    <a:lnTo>
                      <a:pt x="826" y="444"/>
                    </a:lnTo>
                    <a:lnTo>
                      <a:pt x="774" y="484"/>
                    </a:lnTo>
                    <a:lnTo>
                      <a:pt x="713" y="533"/>
                    </a:lnTo>
                    <a:lnTo>
                      <a:pt x="648" y="586"/>
                    </a:lnTo>
                    <a:lnTo>
                      <a:pt x="587" y="639"/>
                    </a:lnTo>
                    <a:lnTo>
                      <a:pt x="558" y="664"/>
                    </a:lnTo>
                    <a:lnTo>
                      <a:pt x="534" y="688"/>
                    </a:lnTo>
                    <a:lnTo>
                      <a:pt x="512" y="710"/>
                    </a:lnTo>
                    <a:lnTo>
                      <a:pt x="496" y="729"/>
                    </a:lnTo>
                    <a:lnTo>
                      <a:pt x="482" y="747"/>
                    </a:lnTo>
                    <a:lnTo>
                      <a:pt x="469" y="767"/>
                    </a:lnTo>
                    <a:lnTo>
                      <a:pt x="457" y="787"/>
                    </a:lnTo>
                    <a:lnTo>
                      <a:pt x="446" y="809"/>
                    </a:lnTo>
                    <a:lnTo>
                      <a:pt x="423" y="851"/>
                    </a:lnTo>
                    <a:lnTo>
                      <a:pt x="402" y="890"/>
                    </a:lnTo>
                    <a:lnTo>
                      <a:pt x="390" y="909"/>
                    </a:lnTo>
                    <a:lnTo>
                      <a:pt x="379" y="925"/>
                    </a:lnTo>
                    <a:lnTo>
                      <a:pt x="366" y="941"/>
                    </a:lnTo>
                    <a:lnTo>
                      <a:pt x="353" y="953"/>
                    </a:lnTo>
                    <a:lnTo>
                      <a:pt x="346" y="959"/>
                    </a:lnTo>
                    <a:lnTo>
                      <a:pt x="338" y="964"/>
                    </a:lnTo>
                    <a:lnTo>
                      <a:pt x="331" y="968"/>
                    </a:lnTo>
                    <a:lnTo>
                      <a:pt x="324" y="971"/>
                    </a:lnTo>
                    <a:lnTo>
                      <a:pt x="315" y="973"/>
                    </a:lnTo>
                    <a:lnTo>
                      <a:pt x="307" y="974"/>
                    </a:lnTo>
                    <a:lnTo>
                      <a:pt x="297" y="975"/>
                    </a:lnTo>
                    <a:lnTo>
                      <a:pt x="288" y="974"/>
                    </a:lnTo>
                    <a:lnTo>
                      <a:pt x="269" y="972"/>
                    </a:lnTo>
                    <a:lnTo>
                      <a:pt x="255" y="969"/>
                    </a:lnTo>
                    <a:lnTo>
                      <a:pt x="243" y="964"/>
                    </a:lnTo>
                    <a:lnTo>
                      <a:pt x="233" y="958"/>
                    </a:lnTo>
                    <a:lnTo>
                      <a:pt x="226" y="953"/>
                    </a:lnTo>
                    <a:lnTo>
                      <a:pt x="221" y="947"/>
                    </a:lnTo>
                    <a:lnTo>
                      <a:pt x="217" y="940"/>
                    </a:lnTo>
                    <a:lnTo>
                      <a:pt x="215" y="933"/>
                    </a:lnTo>
                    <a:lnTo>
                      <a:pt x="214" y="926"/>
                    </a:lnTo>
                    <a:lnTo>
                      <a:pt x="214" y="920"/>
                    </a:lnTo>
                    <a:lnTo>
                      <a:pt x="215" y="915"/>
                    </a:lnTo>
                    <a:lnTo>
                      <a:pt x="217" y="909"/>
                    </a:lnTo>
                    <a:lnTo>
                      <a:pt x="220" y="902"/>
                    </a:lnTo>
                    <a:lnTo>
                      <a:pt x="222" y="899"/>
                    </a:lnTo>
                    <a:lnTo>
                      <a:pt x="219" y="903"/>
                    </a:lnTo>
                    <a:lnTo>
                      <a:pt x="212" y="915"/>
                    </a:lnTo>
                    <a:lnTo>
                      <a:pt x="200" y="931"/>
                    </a:lnTo>
                    <a:lnTo>
                      <a:pt x="187" y="948"/>
                    </a:lnTo>
                    <a:lnTo>
                      <a:pt x="179" y="955"/>
                    </a:lnTo>
                    <a:lnTo>
                      <a:pt x="171" y="964"/>
                    </a:lnTo>
                    <a:lnTo>
                      <a:pt x="162" y="970"/>
                    </a:lnTo>
                    <a:lnTo>
                      <a:pt x="154" y="974"/>
                    </a:lnTo>
                    <a:lnTo>
                      <a:pt x="144" y="978"/>
                    </a:lnTo>
                    <a:lnTo>
                      <a:pt x="136" y="980"/>
                    </a:lnTo>
                    <a:lnTo>
                      <a:pt x="130" y="980"/>
                    </a:lnTo>
                    <a:lnTo>
                      <a:pt x="126" y="978"/>
                    </a:lnTo>
                    <a:lnTo>
                      <a:pt x="122" y="976"/>
                    </a:lnTo>
                    <a:lnTo>
                      <a:pt x="118" y="974"/>
                    </a:lnTo>
                    <a:lnTo>
                      <a:pt x="109" y="969"/>
                    </a:lnTo>
                    <a:lnTo>
                      <a:pt x="102" y="963"/>
                    </a:lnTo>
                    <a:lnTo>
                      <a:pt x="96" y="955"/>
                    </a:lnTo>
                    <a:lnTo>
                      <a:pt x="91" y="948"/>
                    </a:lnTo>
                    <a:lnTo>
                      <a:pt x="88" y="940"/>
                    </a:lnTo>
                    <a:lnTo>
                      <a:pt x="85" y="932"/>
                    </a:lnTo>
                    <a:lnTo>
                      <a:pt x="83" y="924"/>
                    </a:lnTo>
                    <a:lnTo>
                      <a:pt x="81" y="917"/>
                    </a:lnTo>
                    <a:lnTo>
                      <a:pt x="78" y="902"/>
                    </a:lnTo>
                    <a:lnTo>
                      <a:pt x="78" y="890"/>
                    </a:lnTo>
                    <a:lnTo>
                      <a:pt x="80" y="883"/>
                    </a:lnTo>
                    <a:lnTo>
                      <a:pt x="80" y="880"/>
                    </a:lnTo>
                    <a:lnTo>
                      <a:pt x="78" y="885"/>
                    </a:lnTo>
                    <a:lnTo>
                      <a:pt x="77" y="897"/>
                    </a:lnTo>
                    <a:lnTo>
                      <a:pt x="73" y="914"/>
                    </a:lnTo>
                    <a:lnTo>
                      <a:pt x="68" y="932"/>
                    </a:lnTo>
                    <a:lnTo>
                      <a:pt x="64" y="940"/>
                    </a:lnTo>
                    <a:lnTo>
                      <a:pt x="59" y="949"/>
                    </a:lnTo>
                    <a:lnTo>
                      <a:pt x="54" y="955"/>
                    </a:lnTo>
                    <a:lnTo>
                      <a:pt x="48" y="959"/>
                    </a:lnTo>
                    <a:lnTo>
                      <a:pt x="44" y="962"/>
                    </a:lnTo>
                    <a:lnTo>
                      <a:pt x="40" y="963"/>
                    </a:lnTo>
                    <a:lnTo>
                      <a:pt x="37" y="964"/>
                    </a:lnTo>
                    <a:lnTo>
                      <a:pt x="33" y="964"/>
                    </a:lnTo>
                    <a:lnTo>
                      <a:pt x="28" y="963"/>
                    </a:lnTo>
                    <a:lnTo>
                      <a:pt x="23" y="962"/>
                    </a:lnTo>
                    <a:lnTo>
                      <a:pt x="19" y="958"/>
                    </a:lnTo>
                    <a:lnTo>
                      <a:pt x="14" y="955"/>
                    </a:lnTo>
                    <a:lnTo>
                      <a:pt x="8" y="951"/>
                    </a:lnTo>
                    <a:lnTo>
                      <a:pt x="5" y="945"/>
                    </a:lnTo>
                    <a:lnTo>
                      <a:pt x="2" y="936"/>
                    </a:lnTo>
                    <a:lnTo>
                      <a:pt x="1" y="925"/>
                    </a:lnTo>
                    <a:lnTo>
                      <a:pt x="0" y="914"/>
                    </a:lnTo>
                    <a:lnTo>
                      <a:pt x="0" y="901"/>
                    </a:lnTo>
                    <a:lnTo>
                      <a:pt x="1" y="886"/>
                    </a:lnTo>
                    <a:lnTo>
                      <a:pt x="3" y="869"/>
                    </a:lnTo>
                    <a:lnTo>
                      <a:pt x="9" y="834"/>
                    </a:lnTo>
                    <a:lnTo>
                      <a:pt x="19" y="794"/>
                    </a:lnTo>
                    <a:lnTo>
                      <a:pt x="32" y="751"/>
                    </a:lnTo>
                    <a:lnTo>
                      <a:pt x="47" y="707"/>
                    </a:lnTo>
                    <a:lnTo>
                      <a:pt x="64" y="660"/>
                    </a:lnTo>
                    <a:lnTo>
                      <a:pt x="83" y="613"/>
                    </a:lnTo>
                    <a:lnTo>
                      <a:pt x="103" y="568"/>
                    </a:lnTo>
                    <a:lnTo>
                      <a:pt x="125" y="523"/>
                    </a:lnTo>
                    <a:lnTo>
                      <a:pt x="148" y="482"/>
                    </a:lnTo>
                    <a:lnTo>
                      <a:pt x="172" y="442"/>
                    </a:lnTo>
                    <a:lnTo>
                      <a:pt x="185" y="425"/>
                    </a:lnTo>
                    <a:lnTo>
                      <a:pt x="196" y="408"/>
                    </a:lnTo>
                    <a:lnTo>
                      <a:pt x="209" y="392"/>
                    </a:lnTo>
                    <a:lnTo>
                      <a:pt x="222" y="379"/>
                    </a:lnTo>
                    <a:lnTo>
                      <a:pt x="269" y="325"/>
                    </a:lnTo>
                    <a:lnTo>
                      <a:pt x="318" y="270"/>
                    </a:lnTo>
                    <a:lnTo>
                      <a:pt x="344" y="244"/>
                    </a:lnTo>
                    <a:lnTo>
                      <a:pt x="372" y="217"/>
                    </a:lnTo>
                    <a:lnTo>
                      <a:pt x="387" y="205"/>
                    </a:lnTo>
                    <a:lnTo>
                      <a:pt x="403" y="191"/>
                    </a:lnTo>
                    <a:lnTo>
                      <a:pt x="419" y="178"/>
                    </a:lnTo>
                    <a:lnTo>
                      <a:pt x="436" y="166"/>
                    </a:lnTo>
                    <a:lnTo>
                      <a:pt x="454" y="154"/>
                    </a:lnTo>
                    <a:lnTo>
                      <a:pt x="474" y="142"/>
                    </a:lnTo>
                    <a:lnTo>
                      <a:pt x="494" y="130"/>
                    </a:lnTo>
                    <a:lnTo>
                      <a:pt x="516" y="119"/>
                    </a:lnTo>
                    <a:lnTo>
                      <a:pt x="538" y="107"/>
                    </a:lnTo>
                    <a:lnTo>
                      <a:pt x="562" y="96"/>
                    </a:lnTo>
                    <a:lnTo>
                      <a:pt x="588" y="86"/>
                    </a:lnTo>
                    <a:lnTo>
                      <a:pt x="614" y="75"/>
                    </a:lnTo>
                    <a:lnTo>
                      <a:pt x="643" y="65"/>
                    </a:lnTo>
                    <a:lnTo>
                      <a:pt x="674" y="56"/>
                    </a:lnTo>
                    <a:lnTo>
                      <a:pt x="706" y="47"/>
                    </a:lnTo>
                    <a:lnTo>
                      <a:pt x="739" y="39"/>
                    </a:lnTo>
                    <a:lnTo>
                      <a:pt x="775" y="30"/>
                    </a:lnTo>
                    <a:lnTo>
                      <a:pt x="812" y="23"/>
                    </a:lnTo>
                    <a:lnTo>
                      <a:pt x="851" y="17"/>
                    </a:lnTo>
                    <a:lnTo>
                      <a:pt x="892" y="10"/>
                    </a:lnTo>
                    <a:close/>
                  </a:path>
                </a:pathLst>
              </a:custGeom>
              <a:solidFill>
                <a:srgbClr val="F7D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3349" name="Freeform 245"/>
              <p:cNvSpPr>
                <a:spLocks/>
              </p:cNvSpPr>
              <p:nvPr/>
            </p:nvSpPr>
            <p:spPr bwMode="auto">
              <a:xfrm>
                <a:off x="4451" y="3772"/>
                <a:ext cx="64" cy="87"/>
              </a:xfrm>
              <a:custGeom>
                <a:avLst/>
                <a:gdLst>
                  <a:gd name="T0" fmla="*/ 0 w 958"/>
                  <a:gd name="T1" fmla="*/ 0 h 1315"/>
                  <a:gd name="T2" fmla="*/ 0 w 958"/>
                  <a:gd name="T3" fmla="*/ 0 h 1315"/>
                  <a:gd name="T4" fmla="*/ 0 w 958"/>
                  <a:gd name="T5" fmla="*/ 0 h 1315"/>
                  <a:gd name="T6" fmla="*/ 0 w 958"/>
                  <a:gd name="T7" fmla="*/ 0 h 1315"/>
                  <a:gd name="T8" fmla="*/ 0 w 958"/>
                  <a:gd name="T9" fmla="*/ 0 h 1315"/>
                  <a:gd name="T10" fmla="*/ 0 w 958"/>
                  <a:gd name="T11" fmla="*/ 0 h 1315"/>
                  <a:gd name="T12" fmla="*/ 0 w 958"/>
                  <a:gd name="T13" fmla="*/ 0 h 1315"/>
                  <a:gd name="T14" fmla="*/ 0 w 958"/>
                  <a:gd name="T15" fmla="*/ 0 h 1315"/>
                  <a:gd name="T16" fmla="*/ 0 w 958"/>
                  <a:gd name="T17" fmla="*/ 0 h 1315"/>
                  <a:gd name="T18" fmla="*/ 0 w 958"/>
                  <a:gd name="T19" fmla="*/ 0 h 1315"/>
                  <a:gd name="T20" fmla="*/ 0 w 958"/>
                  <a:gd name="T21" fmla="*/ 0 h 1315"/>
                  <a:gd name="T22" fmla="*/ 0 w 958"/>
                  <a:gd name="T23" fmla="*/ 0 h 1315"/>
                  <a:gd name="T24" fmla="*/ 0 w 958"/>
                  <a:gd name="T25" fmla="*/ 0 h 1315"/>
                  <a:gd name="T26" fmla="*/ 0 w 958"/>
                  <a:gd name="T27" fmla="*/ 0 h 1315"/>
                  <a:gd name="T28" fmla="*/ 0 w 958"/>
                  <a:gd name="T29" fmla="*/ 0 h 1315"/>
                  <a:gd name="T30" fmla="*/ 0 w 958"/>
                  <a:gd name="T31" fmla="*/ 0 h 1315"/>
                  <a:gd name="T32" fmla="*/ 0 w 958"/>
                  <a:gd name="T33" fmla="*/ 0 h 1315"/>
                  <a:gd name="T34" fmla="*/ 0 w 958"/>
                  <a:gd name="T35" fmla="*/ 0 h 1315"/>
                  <a:gd name="T36" fmla="*/ 0 w 958"/>
                  <a:gd name="T37" fmla="*/ 0 h 1315"/>
                  <a:gd name="T38" fmla="*/ 0 w 958"/>
                  <a:gd name="T39" fmla="*/ 0 h 1315"/>
                  <a:gd name="T40" fmla="*/ 0 w 958"/>
                  <a:gd name="T41" fmla="*/ 0 h 1315"/>
                  <a:gd name="T42" fmla="*/ 0 w 958"/>
                  <a:gd name="T43" fmla="*/ 0 h 1315"/>
                  <a:gd name="T44" fmla="*/ 0 w 958"/>
                  <a:gd name="T45" fmla="*/ 0 h 1315"/>
                  <a:gd name="T46" fmla="*/ 0 w 958"/>
                  <a:gd name="T47" fmla="*/ 0 h 1315"/>
                  <a:gd name="T48" fmla="*/ 0 w 958"/>
                  <a:gd name="T49" fmla="*/ 0 h 1315"/>
                  <a:gd name="T50" fmla="*/ 0 w 958"/>
                  <a:gd name="T51" fmla="*/ 0 h 1315"/>
                  <a:gd name="T52" fmla="*/ 0 w 958"/>
                  <a:gd name="T53" fmla="*/ 0 h 1315"/>
                  <a:gd name="T54" fmla="*/ 0 w 958"/>
                  <a:gd name="T55" fmla="*/ 0 h 1315"/>
                  <a:gd name="T56" fmla="*/ 0 w 958"/>
                  <a:gd name="T57" fmla="*/ 0 h 1315"/>
                  <a:gd name="T58" fmla="*/ 0 w 958"/>
                  <a:gd name="T59" fmla="*/ 0 h 1315"/>
                  <a:gd name="T60" fmla="*/ 0 w 958"/>
                  <a:gd name="T61" fmla="*/ 0 h 1315"/>
                  <a:gd name="T62" fmla="*/ 0 w 958"/>
                  <a:gd name="T63" fmla="*/ 0 h 1315"/>
                  <a:gd name="T64" fmla="*/ 0 w 958"/>
                  <a:gd name="T65" fmla="*/ 0 h 1315"/>
                  <a:gd name="T66" fmla="*/ 0 w 958"/>
                  <a:gd name="T67" fmla="*/ 0 h 1315"/>
                  <a:gd name="T68" fmla="*/ 0 w 958"/>
                  <a:gd name="T69" fmla="*/ 0 h 1315"/>
                  <a:gd name="T70" fmla="*/ 0 w 958"/>
                  <a:gd name="T71" fmla="*/ 0 h 1315"/>
                  <a:gd name="T72" fmla="*/ 0 w 958"/>
                  <a:gd name="T73" fmla="*/ 0 h 1315"/>
                  <a:gd name="T74" fmla="*/ 0 w 958"/>
                  <a:gd name="T75" fmla="*/ 0 h 1315"/>
                  <a:gd name="T76" fmla="*/ 0 w 958"/>
                  <a:gd name="T77" fmla="*/ 0 h 1315"/>
                  <a:gd name="T78" fmla="*/ 0 w 958"/>
                  <a:gd name="T79" fmla="*/ 0 h 1315"/>
                  <a:gd name="T80" fmla="*/ 0 w 958"/>
                  <a:gd name="T81" fmla="*/ 0 h 1315"/>
                  <a:gd name="T82" fmla="*/ 0 w 958"/>
                  <a:gd name="T83" fmla="*/ 0 h 1315"/>
                  <a:gd name="T84" fmla="*/ 0 w 958"/>
                  <a:gd name="T85" fmla="*/ 0 h 1315"/>
                  <a:gd name="T86" fmla="*/ 0 w 958"/>
                  <a:gd name="T87" fmla="*/ 0 h 1315"/>
                  <a:gd name="T88" fmla="*/ 0 w 958"/>
                  <a:gd name="T89" fmla="*/ 0 h 1315"/>
                  <a:gd name="T90" fmla="*/ 0 w 958"/>
                  <a:gd name="T91" fmla="*/ 0 h 1315"/>
                  <a:gd name="T92" fmla="*/ 0 w 958"/>
                  <a:gd name="T93" fmla="*/ 0 h 1315"/>
                  <a:gd name="T94" fmla="*/ 0 w 958"/>
                  <a:gd name="T95" fmla="*/ 0 h 1315"/>
                  <a:gd name="T96" fmla="*/ 0 w 958"/>
                  <a:gd name="T97" fmla="*/ 0 h 1315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958"/>
                  <a:gd name="T148" fmla="*/ 0 h 1315"/>
                  <a:gd name="T149" fmla="*/ 958 w 958"/>
                  <a:gd name="T150" fmla="*/ 1315 h 1315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958" h="1315">
                    <a:moveTo>
                      <a:pt x="955" y="1262"/>
                    </a:moveTo>
                    <a:lnTo>
                      <a:pt x="941" y="1192"/>
                    </a:lnTo>
                    <a:lnTo>
                      <a:pt x="927" y="1122"/>
                    </a:lnTo>
                    <a:lnTo>
                      <a:pt x="915" y="1053"/>
                    </a:lnTo>
                    <a:lnTo>
                      <a:pt x="902" y="983"/>
                    </a:lnTo>
                    <a:lnTo>
                      <a:pt x="890" y="912"/>
                    </a:lnTo>
                    <a:lnTo>
                      <a:pt x="881" y="842"/>
                    </a:lnTo>
                    <a:lnTo>
                      <a:pt x="871" y="772"/>
                    </a:lnTo>
                    <a:lnTo>
                      <a:pt x="863" y="701"/>
                    </a:lnTo>
                    <a:lnTo>
                      <a:pt x="856" y="631"/>
                    </a:lnTo>
                    <a:lnTo>
                      <a:pt x="851" y="560"/>
                    </a:lnTo>
                    <a:lnTo>
                      <a:pt x="847" y="488"/>
                    </a:lnTo>
                    <a:lnTo>
                      <a:pt x="845" y="417"/>
                    </a:lnTo>
                    <a:lnTo>
                      <a:pt x="845" y="346"/>
                    </a:lnTo>
                    <a:lnTo>
                      <a:pt x="846" y="275"/>
                    </a:lnTo>
                    <a:lnTo>
                      <a:pt x="849" y="203"/>
                    </a:lnTo>
                    <a:lnTo>
                      <a:pt x="855" y="131"/>
                    </a:lnTo>
                    <a:lnTo>
                      <a:pt x="856" y="118"/>
                    </a:lnTo>
                    <a:lnTo>
                      <a:pt x="857" y="104"/>
                    </a:lnTo>
                    <a:lnTo>
                      <a:pt x="858" y="90"/>
                    </a:lnTo>
                    <a:lnTo>
                      <a:pt x="858" y="77"/>
                    </a:lnTo>
                    <a:lnTo>
                      <a:pt x="857" y="63"/>
                    </a:lnTo>
                    <a:lnTo>
                      <a:pt x="854" y="49"/>
                    </a:lnTo>
                    <a:lnTo>
                      <a:pt x="850" y="36"/>
                    </a:lnTo>
                    <a:lnTo>
                      <a:pt x="842" y="23"/>
                    </a:lnTo>
                    <a:lnTo>
                      <a:pt x="838" y="17"/>
                    </a:lnTo>
                    <a:lnTo>
                      <a:pt x="834" y="11"/>
                    </a:lnTo>
                    <a:lnTo>
                      <a:pt x="829" y="6"/>
                    </a:lnTo>
                    <a:lnTo>
                      <a:pt x="821" y="3"/>
                    </a:lnTo>
                    <a:lnTo>
                      <a:pt x="815" y="0"/>
                    </a:lnTo>
                    <a:lnTo>
                      <a:pt x="807" y="0"/>
                    </a:lnTo>
                    <a:lnTo>
                      <a:pt x="800" y="0"/>
                    </a:lnTo>
                    <a:lnTo>
                      <a:pt x="793" y="2"/>
                    </a:lnTo>
                    <a:lnTo>
                      <a:pt x="786" y="5"/>
                    </a:lnTo>
                    <a:lnTo>
                      <a:pt x="780" y="11"/>
                    </a:lnTo>
                    <a:lnTo>
                      <a:pt x="776" y="16"/>
                    </a:lnTo>
                    <a:lnTo>
                      <a:pt x="772" y="22"/>
                    </a:lnTo>
                    <a:lnTo>
                      <a:pt x="770" y="30"/>
                    </a:lnTo>
                    <a:lnTo>
                      <a:pt x="769" y="36"/>
                    </a:lnTo>
                    <a:lnTo>
                      <a:pt x="769" y="45"/>
                    </a:lnTo>
                    <a:lnTo>
                      <a:pt x="771" y="52"/>
                    </a:lnTo>
                    <a:lnTo>
                      <a:pt x="774" y="82"/>
                    </a:lnTo>
                    <a:lnTo>
                      <a:pt x="776" y="112"/>
                    </a:lnTo>
                    <a:lnTo>
                      <a:pt x="777" y="141"/>
                    </a:lnTo>
                    <a:lnTo>
                      <a:pt x="777" y="171"/>
                    </a:lnTo>
                    <a:lnTo>
                      <a:pt x="774" y="232"/>
                    </a:lnTo>
                    <a:lnTo>
                      <a:pt x="772" y="291"/>
                    </a:lnTo>
                    <a:lnTo>
                      <a:pt x="768" y="350"/>
                    </a:lnTo>
                    <a:lnTo>
                      <a:pt x="766" y="411"/>
                    </a:lnTo>
                    <a:lnTo>
                      <a:pt x="766" y="441"/>
                    </a:lnTo>
                    <a:lnTo>
                      <a:pt x="766" y="471"/>
                    </a:lnTo>
                    <a:lnTo>
                      <a:pt x="767" y="501"/>
                    </a:lnTo>
                    <a:lnTo>
                      <a:pt x="769" y="532"/>
                    </a:lnTo>
                    <a:lnTo>
                      <a:pt x="774" y="586"/>
                    </a:lnTo>
                    <a:lnTo>
                      <a:pt x="781" y="641"/>
                    </a:lnTo>
                    <a:lnTo>
                      <a:pt x="786" y="697"/>
                    </a:lnTo>
                    <a:lnTo>
                      <a:pt x="793" y="751"/>
                    </a:lnTo>
                    <a:lnTo>
                      <a:pt x="799" y="805"/>
                    </a:lnTo>
                    <a:lnTo>
                      <a:pt x="806" y="859"/>
                    </a:lnTo>
                    <a:lnTo>
                      <a:pt x="814" y="913"/>
                    </a:lnTo>
                    <a:lnTo>
                      <a:pt x="821" y="967"/>
                    </a:lnTo>
                    <a:lnTo>
                      <a:pt x="779" y="931"/>
                    </a:lnTo>
                    <a:lnTo>
                      <a:pt x="736" y="895"/>
                    </a:lnTo>
                    <a:lnTo>
                      <a:pt x="692" y="860"/>
                    </a:lnTo>
                    <a:lnTo>
                      <a:pt x="647" y="826"/>
                    </a:lnTo>
                    <a:lnTo>
                      <a:pt x="603" y="793"/>
                    </a:lnTo>
                    <a:lnTo>
                      <a:pt x="556" y="761"/>
                    </a:lnTo>
                    <a:lnTo>
                      <a:pt x="509" y="731"/>
                    </a:lnTo>
                    <a:lnTo>
                      <a:pt x="462" y="700"/>
                    </a:lnTo>
                    <a:lnTo>
                      <a:pt x="415" y="671"/>
                    </a:lnTo>
                    <a:lnTo>
                      <a:pt x="366" y="642"/>
                    </a:lnTo>
                    <a:lnTo>
                      <a:pt x="317" y="615"/>
                    </a:lnTo>
                    <a:lnTo>
                      <a:pt x="268" y="588"/>
                    </a:lnTo>
                    <a:lnTo>
                      <a:pt x="218" y="563"/>
                    </a:lnTo>
                    <a:lnTo>
                      <a:pt x="169" y="538"/>
                    </a:lnTo>
                    <a:lnTo>
                      <a:pt x="118" y="514"/>
                    </a:lnTo>
                    <a:lnTo>
                      <a:pt x="66" y="492"/>
                    </a:lnTo>
                    <a:lnTo>
                      <a:pt x="60" y="486"/>
                    </a:lnTo>
                    <a:lnTo>
                      <a:pt x="54" y="482"/>
                    </a:lnTo>
                    <a:lnTo>
                      <a:pt x="46" y="480"/>
                    </a:lnTo>
                    <a:lnTo>
                      <a:pt x="39" y="479"/>
                    </a:lnTo>
                    <a:lnTo>
                      <a:pt x="33" y="479"/>
                    </a:lnTo>
                    <a:lnTo>
                      <a:pt x="25" y="481"/>
                    </a:lnTo>
                    <a:lnTo>
                      <a:pt x="19" y="484"/>
                    </a:lnTo>
                    <a:lnTo>
                      <a:pt x="13" y="488"/>
                    </a:lnTo>
                    <a:lnTo>
                      <a:pt x="7" y="494"/>
                    </a:lnTo>
                    <a:lnTo>
                      <a:pt x="3" y="500"/>
                    </a:lnTo>
                    <a:lnTo>
                      <a:pt x="1" y="508"/>
                    </a:lnTo>
                    <a:lnTo>
                      <a:pt x="0" y="515"/>
                    </a:lnTo>
                    <a:lnTo>
                      <a:pt x="0" y="522"/>
                    </a:lnTo>
                    <a:lnTo>
                      <a:pt x="2" y="529"/>
                    </a:lnTo>
                    <a:lnTo>
                      <a:pt x="5" y="536"/>
                    </a:lnTo>
                    <a:lnTo>
                      <a:pt x="9" y="542"/>
                    </a:lnTo>
                    <a:lnTo>
                      <a:pt x="13" y="545"/>
                    </a:lnTo>
                    <a:lnTo>
                      <a:pt x="15" y="549"/>
                    </a:lnTo>
                    <a:lnTo>
                      <a:pt x="18" y="552"/>
                    </a:lnTo>
                    <a:lnTo>
                      <a:pt x="21" y="555"/>
                    </a:lnTo>
                    <a:lnTo>
                      <a:pt x="23" y="560"/>
                    </a:lnTo>
                    <a:lnTo>
                      <a:pt x="26" y="562"/>
                    </a:lnTo>
                    <a:lnTo>
                      <a:pt x="29" y="565"/>
                    </a:lnTo>
                    <a:lnTo>
                      <a:pt x="33" y="566"/>
                    </a:lnTo>
                    <a:lnTo>
                      <a:pt x="87" y="588"/>
                    </a:lnTo>
                    <a:lnTo>
                      <a:pt x="141" y="612"/>
                    </a:lnTo>
                    <a:lnTo>
                      <a:pt x="193" y="637"/>
                    </a:lnTo>
                    <a:lnTo>
                      <a:pt x="246" y="664"/>
                    </a:lnTo>
                    <a:lnTo>
                      <a:pt x="297" y="690"/>
                    </a:lnTo>
                    <a:lnTo>
                      <a:pt x="348" y="719"/>
                    </a:lnTo>
                    <a:lnTo>
                      <a:pt x="398" y="750"/>
                    </a:lnTo>
                    <a:lnTo>
                      <a:pt x="448" y="780"/>
                    </a:lnTo>
                    <a:lnTo>
                      <a:pt x="496" y="812"/>
                    </a:lnTo>
                    <a:lnTo>
                      <a:pt x="544" y="845"/>
                    </a:lnTo>
                    <a:lnTo>
                      <a:pt x="591" y="879"/>
                    </a:lnTo>
                    <a:lnTo>
                      <a:pt x="638" y="914"/>
                    </a:lnTo>
                    <a:lnTo>
                      <a:pt x="683" y="950"/>
                    </a:lnTo>
                    <a:lnTo>
                      <a:pt x="729" y="987"/>
                    </a:lnTo>
                    <a:lnTo>
                      <a:pt x="773" y="1025"/>
                    </a:lnTo>
                    <a:lnTo>
                      <a:pt x="817" y="1064"/>
                    </a:lnTo>
                    <a:lnTo>
                      <a:pt x="819" y="1066"/>
                    </a:lnTo>
                    <a:lnTo>
                      <a:pt x="821" y="1068"/>
                    </a:lnTo>
                    <a:lnTo>
                      <a:pt x="824" y="1070"/>
                    </a:lnTo>
                    <a:lnTo>
                      <a:pt x="828" y="1071"/>
                    </a:lnTo>
                    <a:lnTo>
                      <a:pt x="830" y="1072"/>
                    </a:lnTo>
                    <a:lnTo>
                      <a:pt x="833" y="1073"/>
                    </a:lnTo>
                    <a:lnTo>
                      <a:pt x="836" y="1074"/>
                    </a:lnTo>
                    <a:lnTo>
                      <a:pt x="839" y="1076"/>
                    </a:lnTo>
                    <a:lnTo>
                      <a:pt x="845" y="1102"/>
                    </a:lnTo>
                    <a:lnTo>
                      <a:pt x="850" y="1130"/>
                    </a:lnTo>
                    <a:lnTo>
                      <a:pt x="855" y="1157"/>
                    </a:lnTo>
                    <a:lnTo>
                      <a:pt x="860" y="1185"/>
                    </a:lnTo>
                    <a:lnTo>
                      <a:pt x="866" y="1213"/>
                    </a:lnTo>
                    <a:lnTo>
                      <a:pt x="872" y="1239"/>
                    </a:lnTo>
                    <a:lnTo>
                      <a:pt x="878" y="1267"/>
                    </a:lnTo>
                    <a:lnTo>
                      <a:pt x="886" y="1293"/>
                    </a:lnTo>
                    <a:lnTo>
                      <a:pt x="889" y="1301"/>
                    </a:lnTo>
                    <a:lnTo>
                      <a:pt x="894" y="1306"/>
                    </a:lnTo>
                    <a:lnTo>
                      <a:pt x="901" y="1310"/>
                    </a:lnTo>
                    <a:lnTo>
                      <a:pt x="907" y="1313"/>
                    </a:lnTo>
                    <a:lnTo>
                      <a:pt x="914" y="1314"/>
                    </a:lnTo>
                    <a:lnTo>
                      <a:pt x="921" y="1315"/>
                    </a:lnTo>
                    <a:lnTo>
                      <a:pt x="928" y="1314"/>
                    </a:lnTo>
                    <a:lnTo>
                      <a:pt x="936" y="1312"/>
                    </a:lnTo>
                    <a:lnTo>
                      <a:pt x="942" y="1308"/>
                    </a:lnTo>
                    <a:lnTo>
                      <a:pt x="947" y="1303"/>
                    </a:lnTo>
                    <a:lnTo>
                      <a:pt x="953" y="1297"/>
                    </a:lnTo>
                    <a:lnTo>
                      <a:pt x="956" y="1291"/>
                    </a:lnTo>
                    <a:lnTo>
                      <a:pt x="957" y="1284"/>
                    </a:lnTo>
                    <a:lnTo>
                      <a:pt x="958" y="1276"/>
                    </a:lnTo>
                    <a:lnTo>
                      <a:pt x="957" y="1270"/>
                    </a:lnTo>
                    <a:lnTo>
                      <a:pt x="955" y="1262"/>
                    </a:lnTo>
                    <a:close/>
                  </a:path>
                </a:pathLst>
              </a:custGeom>
              <a:solidFill>
                <a:srgbClr val="0000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3350" name="Freeform 246"/>
              <p:cNvSpPr>
                <a:spLocks/>
              </p:cNvSpPr>
              <p:nvPr/>
            </p:nvSpPr>
            <p:spPr bwMode="auto">
              <a:xfrm>
                <a:off x="4419" y="3873"/>
                <a:ext cx="23" cy="34"/>
              </a:xfrm>
              <a:custGeom>
                <a:avLst/>
                <a:gdLst>
                  <a:gd name="T0" fmla="*/ 0 w 339"/>
                  <a:gd name="T1" fmla="*/ 0 h 512"/>
                  <a:gd name="T2" fmla="*/ 0 w 339"/>
                  <a:gd name="T3" fmla="*/ 0 h 512"/>
                  <a:gd name="T4" fmla="*/ 0 w 339"/>
                  <a:gd name="T5" fmla="*/ 0 h 512"/>
                  <a:gd name="T6" fmla="*/ 0 w 339"/>
                  <a:gd name="T7" fmla="*/ 0 h 512"/>
                  <a:gd name="T8" fmla="*/ 0 w 339"/>
                  <a:gd name="T9" fmla="*/ 0 h 512"/>
                  <a:gd name="T10" fmla="*/ 0 w 339"/>
                  <a:gd name="T11" fmla="*/ 0 h 512"/>
                  <a:gd name="T12" fmla="*/ 0 w 339"/>
                  <a:gd name="T13" fmla="*/ 0 h 512"/>
                  <a:gd name="T14" fmla="*/ 0 w 339"/>
                  <a:gd name="T15" fmla="*/ 0 h 512"/>
                  <a:gd name="T16" fmla="*/ 0 w 339"/>
                  <a:gd name="T17" fmla="*/ 0 h 512"/>
                  <a:gd name="T18" fmla="*/ 0 w 339"/>
                  <a:gd name="T19" fmla="*/ 0 h 512"/>
                  <a:gd name="T20" fmla="*/ 0 w 339"/>
                  <a:gd name="T21" fmla="*/ 0 h 512"/>
                  <a:gd name="T22" fmla="*/ 0 w 339"/>
                  <a:gd name="T23" fmla="*/ 0 h 512"/>
                  <a:gd name="T24" fmla="*/ 0 w 339"/>
                  <a:gd name="T25" fmla="*/ 0 h 512"/>
                  <a:gd name="T26" fmla="*/ 0 w 339"/>
                  <a:gd name="T27" fmla="*/ 0 h 512"/>
                  <a:gd name="T28" fmla="*/ 0 w 339"/>
                  <a:gd name="T29" fmla="*/ 0 h 512"/>
                  <a:gd name="T30" fmla="*/ 0 w 339"/>
                  <a:gd name="T31" fmla="*/ 0 h 512"/>
                  <a:gd name="T32" fmla="*/ 0 w 339"/>
                  <a:gd name="T33" fmla="*/ 0 h 512"/>
                  <a:gd name="T34" fmla="*/ 0 w 339"/>
                  <a:gd name="T35" fmla="*/ 0 h 512"/>
                  <a:gd name="T36" fmla="*/ 0 w 339"/>
                  <a:gd name="T37" fmla="*/ 0 h 512"/>
                  <a:gd name="T38" fmla="*/ 0 w 339"/>
                  <a:gd name="T39" fmla="*/ 0 h 512"/>
                  <a:gd name="T40" fmla="*/ 0 w 339"/>
                  <a:gd name="T41" fmla="*/ 0 h 512"/>
                  <a:gd name="T42" fmla="*/ 0 w 339"/>
                  <a:gd name="T43" fmla="*/ 0 h 512"/>
                  <a:gd name="T44" fmla="*/ 0 w 339"/>
                  <a:gd name="T45" fmla="*/ 0 h 512"/>
                  <a:gd name="T46" fmla="*/ 0 w 339"/>
                  <a:gd name="T47" fmla="*/ 0 h 512"/>
                  <a:gd name="T48" fmla="*/ 0 w 339"/>
                  <a:gd name="T49" fmla="*/ 0 h 512"/>
                  <a:gd name="T50" fmla="*/ 0 w 339"/>
                  <a:gd name="T51" fmla="*/ 0 h 512"/>
                  <a:gd name="T52" fmla="*/ 0 w 339"/>
                  <a:gd name="T53" fmla="*/ 0 h 512"/>
                  <a:gd name="T54" fmla="*/ 0 w 339"/>
                  <a:gd name="T55" fmla="*/ 0 h 512"/>
                  <a:gd name="T56" fmla="*/ 0 w 339"/>
                  <a:gd name="T57" fmla="*/ 0 h 512"/>
                  <a:gd name="T58" fmla="*/ 0 w 339"/>
                  <a:gd name="T59" fmla="*/ 0 h 512"/>
                  <a:gd name="T60" fmla="*/ 0 w 339"/>
                  <a:gd name="T61" fmla="*/ 0 h 512"/>
                  <a:gd name="T62" fmla="*/ 0 w 339"/>
                  <a:gd name="T63" fmla="*/ 0 h 512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39"/>
                  <a:gd name="T97" fmla="*/ 0 h 512"/>
                  <a:gd name="T98" fmla="*/ 339 w 339"/>
                  <a:gd name="T99" fmla="*/ 512 h 512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39" h="512">
                    <a:moveTo>
                      <a:pt x="312" y="2"/>
                    </a:moveTo>
                    <a:lnTo>
                      <a:pt x="297" y="13"/>
                    </a:lnTo>
                    <a:lnTo>
                      <a:pt x="282" y="25"/>
                    </a:lnTo>
                    <a:lnTo>
                      <a:pt x="268" y="36"/>
                    </a:lnTo>
                    <a:lnTo>
                      <a:pt x="254" y="48"/>
                    </a:lnTo>
                    <a:lnTo>
                      <a:pt x="229" y="74"/>
                    </a:lnTo>
                    <a:lnTo>
                      <a:pt x="204" y="100"/>
                    </a:lnTo>
                    <a:lnTo>
                      <a:pt x="181" y="128"/>
                    </a:lnTo>
                    <a:lnTo>
                      <a:pt x="160" y="157"/>
                    </a:lnTo>
                    <a:lnTo>
                      <a:pt x="140" y="187"/>
                    </a:lnTo>
                    <a:lnTo>
                      <a:pt x="121" y="219"/>
                    </a:lnTo>
                    <a:lnTo>
                      <a:pt x="104" y="251"/>
                    </a:lnTo>
                    <a:lnTo>
                      <a:pt x="87" y="283"/>
                    </a:lnTo>
                    <a:lnTo>
                      <a:pt x="71" y="316"/>
                    </a:lnTo>
                    <a:lnTo>
                      <a:pt x="56" y="350"/>
                    </a:lnTo>
                    <a:lnTo>
                      <a:pt x="28" y="416"/>
                    </a:lnTo>
                    <a:lnTo>
                      <a:pt x="2" y="483"/>
                    </a:lnTo>
                    <a:lnTo>
                      <a:pt x="1" y="487"/>
                    </a:lnTo>
                    <a:lnTo>
                      <a:pt x="0" y="491"/>
                    </a:lnTo>
                    <a:lnTo>
                      <a:pt x="0" y="494"/>
                    </a:lnTo>
                    <a:lnTo>
                      <a:pt x="0" y="498"/>
                    </a:lnTo>
                    <a:lnTo>
                      <a:pt x="2" y="501"/>
                    </a:lnTo>
                    <a:lnTo>
                      <a:pt x="3" y="505"/>
                    </a:lnTo>
                    <a:lnTo>
                      <a:pt x="6" y="507"/>
                    </a:lnTo>
                    <a:lnTo>
                      <a:pt x="9" y="509"/>
                    </a:lnTo>
                    <a:lnTo>
                      <a:pt x="12" y="511"/>
                    </a:lnTo>
                    <a:lnTo>
                      <a:pt x="15" y="512"/>
                    </a:lnTo>
                    <a:lnTo>
                      <a:pt x="20" y="512"/>
                    </a:lnTo>
                    <a:lnTo>
                      <a:pt x="23" y="511"/>
                    </a:lnTo>
                    <a:lnTo>
                      <a:pt x="26" y="510"/>
                    </a:lnTo>
                    <a:lnTo>
                      <a:pt x="29" y="508"/>
                    </a:lnTo>
                    <a:lnTo>
                      <a:pt x="32" y="506"/>
                    </a:lnTo>
                    <a:lnTo>
                      <a:pt x="35" y="502"/>
                    </a:lnTo>
                    <a:lnTo>
                      <a:pt x="60" y="438"/>
                    </a:lnTo>
                    <a:lnTo>
                      <a:pt x="87" y="373"/>
                    </a:lnTo>
                    <a:lnTo>
                      <a:pt x="101" y="340"/>
                    </a:lnTo>
                    <a:lnTo>
                      <a:pt x="116" y="308"/>
                    </a:lnTo>
                    <a:lnTo>
                      <a:pt x="132" y="276"/>
                    </a:lnTo>
                    <a:lnTo>
                      <a:pt x="149" y="246"/>
                    </a:lnTo>
                    <a:lnTo>
                      <a:pt x="167" y="215"/>
                    </a:lnTo>
                    <a:lnTo>
                      <a:pt x="186" y="185"/>
                    </a:lnTo>
                    <a:lnTo>
                      <a:pt x="206" y="157"/>
                    </a:lnTo>
                    <a:lnTo>
                      <a:pt x="228" y="130"/>
                    </a:lnTo>
                    <a:lnTo>
                      <a:pt x="251" y="104"/>
                    </a:lnTo>
                    <a:lnTo>
                      <a:pt x="275" y="80"/>
                    </a:lnTo>
                    <a:lnTo>
                      <a:pt x="288" y="68"/>
                    </a:lnTo>
                    <a:lnTo>
                      <a:pt x="301" y="57"/>
                    </a:lnTo>
                    <a:lnTo>
                      <a:pt x="315" y="46"/>
                    </a:lnTo>
                    <a:lnTo>
                      <a:pt x="330" y="35"/>
                    </a:lnTo>
                    <a:lnTo>
                      <a:pt x="333" y="33"/>
                    </a:lnTo>
                    <a:lnTo>
                      <a:pt x="335" y="31"/>
                    </a:lnTo>
                    <a:lnTo>
                      <a:pt x="337" y="28"/>
                    </a:lnTo>
                    <a:lnTo>
                      <a:pt x="338" y="25"/>
                    </a:lnTo>
                    <a:lnTo>
                      <a:pt x="339" y="22"/>
                    </a:lnTo>
                    <a:lnTo>
                      <a:pt x="339" y="17"/>
                    </a:lnTo>
                    <a:lnTo>
                      <a:pt x="338" y="14"/>
                    </a:lnTo>
                    <a:lnTo>
                      <a:pt x="337" y="10"/>
                    </a:lnTo>
                    <a:lnTo>
                      <a:pt x="335" y="7"/>
                    </a:lnTo>
                    <a:lnTo>
                      <a:pt x="333" y="5"/>
                    </a:lnTo>
                    <a:lnTo>
                      <a:pt x="330" y="2"/>
                    </a:lnTo>
                    <a:lnTo>
                      <a:pt x="326" y="1"/>
                    </a:lnTo>
                    <a:lnTo>
                      <a:pt x="323" y="0"/>
                    </a:lnTo>
                    <a:lnTo>
                      <a:pt x="319" y="0"/>
                    </a:lnTo>
                    <a:lnTo>
                      <a:pt x="316" y="1"/>
                    </a:lnTo>
                    <a:lnTo>
                      <a:pt x="312" y="2"/>
                    </a:lnTo>
                    <a:close/>
                  </a:path>
                </a:pathLst>
              </a:custGeom>
              <a:solidFill>
                <a:srgbClr val="AA61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3351" name="Freeform 247"/>
              <p:cNvSpPr>
                <a:spLocks/>
              </p:cNvSpPr>
              <p:nvPr/>
            </p:nvSpPr>
            <p:spPr bwMode="auto">
              <a:xfrm>
                <a:off x="4409" y="3875"/>
                <a:ext cx="16" cy="30"/>
              </a:xfrm>
              <a:custGeom>
                <a:avLst/>
                <a:gdLst>
                  <a:gd name="T0" fmla="*/ 0 w 240"/>
                  <a:gd name="T1" fmla="*/ 0 h 457"/>
                  <a:gd name="T2" fmla="*/ 0 w 240"/>
                  <a:gd name="T3" fmla="*/ 0 h 457"/>
                  <a:gd name="T4" fmla="*/ 0 w 240"/>
                  <a:gd name="T5" fmla="*/ 0 h 457"/>
                  <a:gd name="T6" fmla="*/ 0 w 240"/>
                  <a:gd name="T7" fmla="*/ 0 h 457"/>
                  <a:gd name="T8" fmla="*/ 0 w 240"/>
                  <a:gd name="T9" fmla="*/ 0 h 457"/>
                  <a:gd name="T10" fmla="*/ 0 w 240"/>
                  <a:gd name="T11" fmla="*/ 0 h 457"/>
                  <a:gd name="T12" fmla="*/ 0 w 240"/>
                  <a:gd name="T13" fmla="*/ 0 h 457"/>
                  <a:gd name="T14" fmla="*/ 0 w 240"/>
                  <a:gd name="T15" fmla="*/ 0 h 457"/>
                  <a:gd name="T16" fmla="*/ 0 w 240"/>
                  <a:gd name="T17" fmla="*/ 0 h 457"/>
                  <a:gd name="T18" fmla="*/ 0 w 240"/>
                  <a:gd name="T19" fmla="*/ 0 h 457"/>
                  <a:gd name="T20" fmla="*/ 0 w 240"/>
                  <a:gd name="T21" fmla="*/ 0 h 457"/>
                  <a:gd name="T22" fmla="*/ 0 w 240"/>
                  <a:gd name="T23" fmla="*/ 0 h 457"/>
                  <a:gd name="T24" fmla="*/ 0 w 240"/>
                  <a:gd name="T25" fmla="*/ 0 h 457"/>
                  <a:gd name="T26" fmla="*/ 0 w 240"/>
                  <a:gd name="T27" fmla="*/ 0 h 457"/>
                  <a:gd name="T28" fmla="*/ 0 w 240"/>
                  <a:gd name="T29" fmla="*/ 0 h 457"/>
                  <a:gd name="T30" fmla="*/ 0 w 240"/>
                  <a:gd name="T31" fmla="*/ 0 h 457"/>
                  <a:gd name="T32" fmla="*/ 0 w 240"/>
                  <a:gd name="T33" fmla="*/ 0 h 457"/>
                  <a:gd name="T34" fmla="*/ 0 w 240"/>
                  <a:gd name="T35" fmla="*/ 0 h 457"/>
                  <a:gd name="T36" fmla="*/ 0 w 240"/>
                  <a:gd name="T37" fmla="*/ 0 h 457"/>
                  <a:gd name="T38" fmla="*/ 0 w 240"/>
                  <a:gd name="T39" fmla="*/ 0 h 457"/>
                  <a:gd name="T40" fmla="*/ 0 w 240"/>
                  <a:gd name="T41" fmla="*/ 0 h 457"/>
                  <a:gd name="T42" fmla="*/ 0 w 240"/>
                  <a:gd name="T43" fmla="*/ 0 h 457"/>
                  <a:gd name="T44" fmla="*/ 0 w 240"/>
                  <a:gd name="T45" fmla="*/ 0 h 457"/>
                  <a:gd name="T46" fmla="*/ 0 w 240"/>
                  <a:gd name="T47" fmla="*/ 0 h 457"/>
                  <a:gd name="T48" fmla="*/ 0 w 240"/>
                  <a:gd name="T49" fmla="*/ 0 h 457"/>
                  <a:gd name="T50" fmla="*/ 0 w 240"/>
                  <a:gd name="T51" fmla="*/ 0 h 457"/>
                  <a:gd name="T52" fmla="*/ 0 w 240"/>
                  <a:gd name="T53" fmla="*/ 0 h 457"/>
                  <a:gd name="T54" fmla="*/ 0 w 240"/>
                  <a:gd name="T55" fmla="*/ 0 h 457"/>
                  <a:gd name="T56" fmla="*/ 0 w 240"/>
                  <a:gd name="T57" fmla="*/ 0 h 457"/>
                  <a:gd name="T58" fmla="*/ 0 w 240"/>
                  <a:gd name="T59" fmla="*/ 0 h 457"/>
                  <a:gd name="T60" fmla="*/ 0 w 240"/>
                  <a:gd name="T61" fmla="*/ 0 h 457"/>
                  <a:gd name="T62" fmla="*/ 0 w 240"/>
                  <a:gd name="T63" fmla="*/ 0 h 457"/>
                  <a:gd name="T64" fmla="*/ 0 w 240"/>
                  <a:gd name="T65" fmla="*/ 0 h 457"/>
                  <a:gd name="T66" fmla="*/ 0 w 240"/>
                  <a:gd name="T67" fmla="*/ 0 h 457"/>
                  <a:gd name="T68" fmla="*/ 0 w 240"/>
                  <a:gd name="T69" fmla="*/ 0 h 457"/>
                  <a:gd name="T70" fmla="*/ 0 w 240"/>
                  <a:gd name="T71" fmla="*/ 0 h 457"/>
                  <a:gd name="T72" fmla="*/ 0 w 240"/>
                  <a:gd name="T73" fmla="*/ 0 h 457"/>
                  <a:gd name="T74" fmla="*/ 0 w 240"/>
                  <a:gd name="T75" fmla="*/ 0 h 457"/>
                  <a:gd name="T76" fmla="*/ 0 w 240"/>
                  <a:gd name="T77" fmla="*/ 0 h 457"/>
                  <a:gd name="T78" fmla="*/ 0 w 240"/>
                  <a:gd name="T79" fmla="*/ 0 h 457"/>
                  <a:gd name="T80" fmla="*/ 0 w 240"/>
                  <a:gd name="T81" fmla="*/ 0 h 457"/>
                  <a:gd name="T82" fmla="*/ 0 w 240"/>
                  <a:gd name="T83" fmla="*/ 0 h 457"/>
                  <a:gd name="T84" fmla="*/ 0 w 240"/>
                  <a:gd name="T85" fmla="*/ 0 h 457"/>
                  <a:gd name="T86" fmla="*/ 0 w 240"/>
                  <a:gd name="T87" fmla="*/ 0 h 457"/>
                  <a:gd name="T88" fmla="*/ 0 w 240"/>
                  <a:gd name="T89" fmla="*/ 0 h 457"/>
                  <a:gd name="T90" fmla="*/ 0 w 240"/>
                  <a:gd name="T91" fmla="*/ 0 h 457"/>
                  <a:gd name="T92" fmla="*/ 0 w 240"/>
                  <a:gd name="T93" fmla="*/ 0 h 457"/>
                  <a:gd name="T94" fmla="*/ 0 w 240"/>
                  <a:gd name="T95" fmla="*/ 0 h 457"/>
                  <a:gd name="T96" fmla="*/ 0 w 240"/>
                  <a:gd name="T97" fmla="*/ 0 h 457"/>
                  <a:gd name="T98" fmla="*/ 0 w 240"/>
                  <a:gd name="T99" fmla="*/ 0 h 457"/>
                  <a:gd name="T100" fmla="*/ 0 w 240"/>
                  <a:gd name="T101" fmla="*/ 0 h 457"/>
                  <a:gd name="T102" fmla="*/ 0 w 240"/>
                  <a:gd name="T103" fmla="*/ 0 h 457"/>
                  <a:gd name="T104" fmla="*/ 0 w 240"/>
                  <a:gd name="T105" fmla="*/ 0 h 457"/>
                  <a:gd name="T106" fmla="*/ 0 w 240"/>
                  <a:gd name="T107" fmla="*/ 0 h 457"/>
                  <a:gd name="T108" fmla="*/ 0 w 240"/>
                  <a:gd name="T109" fmla="*/ 0 h 457"/>
                  <a:gd name="T110" fmla="*/ 0 w 240"/>
                  <a:gd name="T111" fmla="*/ 0 h 457"/>
                  <a:gd name="T112" fmla="*/ 0 w 240"/>
                  <a:gd name="T113" fmla="*/ 0 h 457"/>
                  <a:gd name="T114" fmla="*/ 0 w 240"/>
                  <a:gd name="T115" fmla="*/ 0 h 457"/>
                  <a:gd name="T116" fmla="*/ 0 w 240"/>
                  <a:gd name="T117" fmla="*/ 0 h 457"/>
                  <a:gd name="T118" fmla="*/ 0 w 240"/>
                  <a:gd name="T119" fmla="*/ 0 h 457"/>
                  <a:gd name="T120" fmla="*/ 0 w 240"/>
                  <a:gd name="T121" fmla="*/ 0 h 457"/>
                  <a:gd name="T122" fmla="*/ 0 w 240"/>
                  <a:gd name="T123" fmla="*/ 0 h 457"/>
                  <a:gd name="T124" fmla="*/ 0 w 240"/>
                  <a:gd name="T125" fmla="*/ 0 h 457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240"/>
                  <a:gd name="T190" fmla="*/ 0 h 457"/>
                  <a:gd name="T191" fmla="*/ 240 w 240"/>
                  <a:gd name="T192" fmla="*/ 457 h 457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240" h="457">
                    <a:moveTo>
                      <a:pt x="211" y="2"/>
                    </a:moveTo>
                    <a:lnTo>
                      <a:pt x="191" y="23"/>
                    </a:lnTo>
                    <a:lnTo>
                      <a:pt x="172" y="47"/>
                    </a:lnTo>
                    <a:lnTo>
                      <a:pt x="154" y="70"/>
                    </a:lnTo>
                    <a:lnTo>
                      <a:pt x="138" y="95"/>
                    </a:lnTo>
                    <a:lnTo>
                      <a:pt x="123" y="121"/>
                    </a:lnTo>
                    <a:lnTo>
                      <a:pt x="108" y="148"/>
                    </a:lnTo>
                    <a:lnTo>
                      <a:pt x="95" y="175"/>
                    </a:lnTo>
                    <a:lnTo>
                      <a:pt x="83" y="204"/>
                    </a:lnTo>
                    <a:lnTo>
                      <a:pt x="59" y="261"/>
                    </a:lnTo>
                    <a:lnTo>
                      <a:pt x="39" y="319"/>
                    </a:lnTo>
                    <a:lnTo>
                      <a:pt x="20" y="377"/>
                    </a:lnTo>
                    <a:lnTo>
                      <a:pt x="1" y="434"/>
                    </a:lnTo>
                    <a:lnTo>
                      <a:pt x="0" y="437"/>
                    </a:lnTo>
                    <a:lnTo>
                      <a:pt x="0" y="441"/>
                    </a:lnTo>
                    <a:lnTo>
                      <a:pt x="1" y="445"/>
                    </a:lnTo>
                    <a:lnTo>
                      <a:pt x="2" y="448"/>
                    </a:lnTo>
                    <a:lnTo>
                      <a:pt x="4" y="451"/>
                    </a:lnTo>
                    <a:lnTo>
                      <a:pt x="7" y="454"/>
                    </a:lnTo>
                    <a:lnTo>
                      <a:pt x="10" y="455"/>
                    </a:lnTo>
                    <a:lnTo>
                      <a:pt x="14" y="457"/>
                    </a:lnTo>
                    <a:lnTo>
                      <a:pt x="17" y="457"/>
                    </a:lnTo>
                    <a:lnTo>
                      <a:pt x="21" y="457"/>
                    </a:lnTo>
                    <a:lnTo>
                      <a:pt x="24" y="456"/>
                    </a:lnTo>
                    <a:lnTo>
                      <a:pt x="28" y="455"/>
                    </a:lnTo>
                    <a:lnTo>
                      <a:pt x="31" y="453"/>
                    </a:lnTo>
                    <a:lnTo>
                      <a:pt x="34" y="451"/>
                    </a:lnTo>
                    <a:lnTo>
                      <a:pt x="36" y="448"/>
                    </a:lnTo>
                    <a:lnTo>
                      <a:pt x="37" y="444"/>
                    </a:lnTo>
                    <a:lnTo>
                      <a:pt x="43" y="419"/>
                    </a:lnTo>
                    <a:lnTo>
                      <a:pt x="50" y="395"/>
                    </a:lnTo>
                    <a:lnTo>
                      <a:pt x="57" y="370"/>
                    </a:lnTo>
                    <a:lnTo>
                      <a:pt x="66" y="346"/>
                    </a:lnTo>
                    <a:lnTo>
                      <a:pt x="85" y="299"/>
                    </a:lnTo>
                    <a:lnTo>
                      <a:pt x="105" y="252"/>
                    </a:lnTo>
                    <a:lnTo>
                      <a:pt x="127" y="207"/>
                    </a:lnTo>
                    <a:lnTo>
                      <a:pt x="149" y="161"/>
                    </a:lnTo>
                    <a:lnTo>
                      <a:pt x="173" y="116"/>
                    </a:lnTo>
                    <a:lnTo>
                      <a:pt x="195" y="70"/>
                    </a:lnTo>
                    <a:lnTo>
                      <a:pt x="198" y="64"/>
                    </a:lnTo>
                    <a:lnTo>
                      <a:pt x="200" y="57"/>
                    </a:lnTo>
                    <a:lnTo>
                      <a:pt x="204" y="52"/>
                    </a:lnTo>
                    <a:lnTo>
                      <a:pt x="208" y="48"/>
                    </a:lnTo>
                    <a:lnTo>
                      <a:pt x="212" y="43"/>
                    </a:lnTo>
                    <a:lnTo>
                      <a:pt x="217" y="39"/>
                    </a:lnTo>
                    <a:lnTo>
                      <a:pt x="223" y="37"/>
                    </a:lnTo>
                    <a:lnTo>
                      <a:pt x="230" y="35"/>
                    </a:lnTo>
                    <a:lnTo>
                      <a:pt x="233" y="33"/>
                    </a:lnTo>
                    <a:lnTo>
                      <a:pt x="235" y="30"/>
                    </a:lnTo>
                    <a:lnTo>
                      <a:pt x="237" y="26"/>
                    </a:lnTo>
                    <a:lnTo>
                      <a:pt x="239" y="23"/>
                    </a:lnTo>
                    <a:lnTo>
                      <a:pt x="240" y="20"/>
                    </a:lnTo>
                    <a:lnTo>
                      <a:pt x="240" y="16"/>
                    </a:lnTo>
                    <a:lnTo>
                      <a:pt x="239" y="13"/>
                    </a:lnTo>
                    <a:lnTo>
                      <a:pt x="237" y="8"/>
                    </a:lnTo>
                    <a:lnTo>
                      <a:pt x="234" y="6"/>
                    </a:lnTo>
                    <a:lnTo>
                      <a:pt x="232" y="3"/>
                    </a:lnTo>
                    <a:lnTo>
                      <a:pt x="229" y="2"/>
                    </a:lnTo>
                    <a:lnTo>
                      <a:pt x="226" y="0"/>
                    </a:lnTo>
                    <a:lnTo>
                      <a:pt x="222" y="0"/>
                    </a:lnTo>
                    <a:lnTo>
                      <a:pt x="218" y="0"/>
                    </a:lnTo>
                    <a:lnTo>
                      <a:pt x="214" y="0"/>
                    </a:lnTo>
                    <a:lnTo>
                      <a:pt x="211" y="2"/>
                    </a:lnTo>
                    <a:close/>
                  </a:path>
                </a:pathLst>
              </a:custGeom>
              <a:solidFill>
                <a:srgbClr val="AA61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3352" name="Freeform 248"/>
              <p:cNvSpPr>
                <a:spLocks/>
              </p:cNvSpPr>
              <p:nvPr/>
            </p:nvSpPr>
            <p:spPr bwMode="auto">
              <a:xfrm>
                <a:off x="4574" y="3579"/>
                <a:ext cx="31" cy="13"/>
              </a:xfrm>
              <a:custGeom>
                <a:avLst/>
                <a:gdLst>
                  <a:gd name="T0" fmla="*/ 0 w 466"/>
                  <a:gd name="T1" fmla="*/ 0 h 190"/>
                  <a:gd name="T2" fmla="*/ 0 w 466"/>
                  <a:gd name="T3" fmla="*/ 0 h 190"/>
                  <a:gd name="T4" fmla="*/ 0 w 466"/>
                  <a:gd name="T5" fmla="*/ 0 h 190"/>
                  <a:gd name="T6" fmla="*/ 0 w 466"/>
                  <a:gd name="T7" fmla="*/ 0 h 190"/>
                  <a:gd name="T8" fmla="*/ 0 w 466"/>
                  <a:gd name="T9" fmla="*/ 0 h 190"/>
                  <a:gd name="T10" fmla="*/ 0 w 466"/>
                  <a:gd name="T11" fmla="*/ 0 h 190"/>
                  <a:gd name="T12" fmla="*/ 0 w 466"/>
                  <a:gd name="T13" fmla="*/ 0 h 190"/>
                  <a:gd name="T14" fmla="*/ 0 w 466"/>
                  <a:gd name="T15" fmla="*/ 0 h 190"/>
                  <a:gd name="T16" fmla="*/ 0 w 466"/>
                  <a:gd name="T17" fmla="*/ 0 h 190"/>
                  <a:gd name="T18" fmla="*/ 0 w 466"/>
                  <a:gd name="T19" fmla="*/ 0 h 190"/>
                  <a:gd name="T20" fmla="*/ 0 w 466"/>
                  <a:gd name="T21" fmla="*/ 0 h 190"/>
                  <a:gd name="T22" fmla="*/ 0 w 466"/>
                  <a:gd name="T23" fmla="*/ 0 h 190"/>
                  <a:gd name="T24" fmla="*/ 0 w 466"/>
                  <a:gd name="T25" fmla="*/ 0 h 190"/>
                  <a:gd name="T26" fmla="*/ 0 w 466"/>
                  <a:gd name="T27" fmla="*/ 0 h 190"/>
                  <a:gd name="T28" fmla="*/ 0 w 466"/>
                  <a:gd name="T29" fmla="*/ 0 h 190"/>
                  <a:gd name="T30" fmla="*/ 0 w 466"/>
                  <a:gd name="T31" fmla="*/ 0 h 190"/>
                  <a:gd name="T32" fmla="*/ 0 w 466"/>
                  <a:gd name="T33" fmla="*/ 0 h 190"/>
                  <a:gd name="T34" fmla="*/ 0 w 466"/>
                  <a:gd name="T35" fmla="*/ 0 h 190"/>
                  <a:gd name="T36" fmla="*/ 0 w 466"/>
                  <a:gd name="T37" fmla="*/ 0 h 190"/>
                  <a:gd name="T38" fmla="*/ 0 w 466"/>
                  <a:gd name="T39" fmla="*/ 0 h 190"/>
                  <a:gd name="T40" fmla="*/ 0 w 466"/>
                  <a:gd name="T41" fmla="*/ 0 h 190"/>
                  <a:gd name="T42" fmla="*/ 0 w 466"/>
                  <a:gd name="T43" fmla="*/ 0 h 190"/>
                  <a:gd name="T44" fmla="*/ 0 w 466"/>
                  <a:gd name="T45" fmla="*/ 0 h 190"/>
                  <a:gd name="T46" fmla="*/ 0 w 466"/>
                  <a:gd name="T47" fmla="*/ 0 h 190"/>
                  <a:gd name="T48" fmla="*/ 0 w 466"/>
                  <a:gd name="T49" fmla="*/ 0 h 190"/>
                  <a:gd name="T50" fmla="*/ 0 w 466"/>
                  <a:gd name="T51" fmla="*/ 0 h 190"/>
                  <a:gd name="T52" fmla="*/ 0 w 466"/>
                  <a:gd name="T53" fmla="*/ 0 h 190"/>
                  <a:gd name="T54" fmla="*/ 0 w 466"/>
                  <a:gd name="T55" fmla="*/ 0 h 190"/>
                  <a:gd name="T56" fmla="*/ 0 w 466"/>
                  <a:gd name="T57" fmla="*/ 0 h 190"/>
                  <a:gd name="T58" fmla="*/ 0 w 466"/>
                  <a:gd name="T59" fmla="*/ 0 h 190"/>
                  <a:gd name="T60" fmla="*/ 0 w 466"/>
                  <a:gd name="T61" fmla="*/ 0 h 190"/>
                  <a:gd name="T62" fmla="*/ 0 w 466"/>
                  <a:gd name="T63" fmla="*/ 0 h 190"/>
                  <a:gd name="T64" fmla="*/ 0 w 466"/>
                  <a:gd name="T65" fmla="*/ 0 h 19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66"/>
                  <a:gd name="T100" fmla="*/ 0 h 190"/>
                  <a:gd name="T101" fmla="*/ 466 w 466"/>
                  <a:gd name="T102" fmla="*/ 190 h 19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66" h="190">
                    <a:moveTo>
                      <a:pt x="447" y="1"/>
                    </a:moveTo>
                    <a:lnTo>
                      <a:pt x="417" y="0"/>
                    </a:lnTo>
                    <a:lnTo>
                      <a:pt x="387" y="0"/>
                    </a:lnTo>
                    <a:lnTo>
                      <a:pt x="356" y="1"/>
                    </a:lnTo>
                    <a:lnTo>
                      <a:pt x="326" y="3"/>
                    </a:lnTo>
                    <a:lnTo>
                      <a:pt x="295" y="7"/>
                    </a:lnTo>
                    <a:lnTo>
                      <a:pt x="266" y="12"/>
                    </a:lnTo>
                    <a:lnTo>
                      <a:pt x="236" y="19"/>
                    </a:lnTo>
                    <a:lnTo>
                      <a:pt x="206" y="27"/>
                    </a:lnTo>
                    <a:lnTo>
                      <a:pt x="179" y="37"/>
                    </a:lnTo>
                    <a:lnTo>
                      <a:pt x="150" y="48"/>
                    </a:lnTo>
                    <a:lnTo>
                      <a:pt x="124" y="62"/>
                    </a:lnTo>
                    <a:lnTo>
                      <a:pt x="98" y="77"/>
                    </a:lnTo>
                    <a:lnTo>
                      <a:pt x="73" y="94"/>
                    </a:lnTo>
                    <a:lnTo>
                      <a:pt x="49" y="113"/>
                    </a:lnTo>
                    <a:lnTo>
                      <a:pt x="39" y="124"/>
                    </a:lnTo>
                    <a:lnTo>
                      <a:pt x="27" y="134"/>
                    </a:lnTo>
                    <a:lnTo>
                      <a:pt x="16" y="145"/>
                    </a:lnTo>
                    <a:lnTo>
                      <a:pt x="7" y="157"/>
                    </a:lnTo>
                    <a:lnTo>
                      <a:pt x="4" y="160"/>
                    </a:lnTo>
                    <a:lnTo>
                      <a:pt x="3" y="163"/>
                    </a:lnTo>
                    <a:lnTo>
                      <a:pt x="1" y="166"/>
                    </a:lnTo>
                    <a:lnTo>
                      <a:pt x="0" y="171"/>
                    </a:lnTo>
                    <a:lnTo>
                      <a:pt x="1" y="174"/>
                    </a:lnTo>
                    <a:lnTo>
                      <a:pt x="1" y="178"/>
                    </a:lnTo>
                    <a:lnTo>
                      <a:pt x="4" y="181"/>
                    </a:lnTo>
                    <a:lnTo>
                      <a:pt x="6" y="184"/>
                    </a:lnTo>
                    <a:lnTo>
                      <a:pt x="9" y="186"/>
                    </a:lnTo>
                    <a:lnTo>
                      <a:pt x="12" y="188"/>
                    </a:lnTo>
                    <a:lnTo>
                      <a:pt x="15" y="189"/>
                    </a:lnTo>
                    <a:lnTo>
                      <a:pt x="20" y="190"/>
                    </a:lnTo>
                    <a:lnTo>
                      <a:pt x="23" y="189"/>
                    </a:lnTo>
                    <a:lnTo>
                      <a:pt x="26" y="188"/>
                    </a:lnTo>
                    <a:lnTo>
                      <a:pt x="29" y="186"/>
                    </a:lnTo>
                    <a:lnTo>
                      <a:pt x="32" y="184"/>
                    </a:lnTo>
                    <a:lnTo>
                      <a:pt x="52" y="163"/>
                    </a:lnTo>
                    <a:lnTo>
                      <a:pt x="74" y="143"/>
                    </a:lnTo>
                    <a:lnTo>
                      <a:pt x="96" y="126"/>
                    </a:lnTo>
                    <a:lnTo>
                      <a:pt x="119" y="110"/>
                    </a:lnTo>
                    <a:lnTo>
                      <a:pt x="144" y="96"/>
                    </a:lnTo>
                    <a:lnTo>
                      <a:pt x="169" y="83"/>
                    </a:lnTo>
                    <a:lnTo>
                      <a:pt x="195" y="73"/>
                    </a:lnTo>
                    <a:lnTo>
                      <a:pt x="221" y="63"/>
                    </a:lnTo>
                    <a:lnTo>
                      <a:pt x="249" y="56"/>
                    </a:lnTo>
                    <a:lnTo>
                      <a:pt x="276" y="50"/>
                    </a:lnTo>
                    <a:lnTo>
                      <a:pt x="305" y="44"/>
                    </a:lnTo>
                    <a:lnTo>
                      <a:pt x="334" y="41"/>
                    </a:lnTo>
                    <a:lnTo>
                      <a:pt x="361" y="39"/>
                    </a:lnTo>
                    <a:lnTo>
                      <a:pt x="390" y="38"/>
                    </a:lnTo>
                    <a:lnTo>
                      <a:pt x="419" y="38"/>
                    </a:lnTo>
                    <a:lnTo>
                      <a:pt x="447" y="39"/>
                    </a:lnTo>
                    <a:lnTo>
                      <a:pt x="450" y="39"/>
                    </a:lnTo>
                    <a:lnTo>
                      <a:pt x="455" y="38"/>
                    </a:lnTo>
                    <a:lnTo>
                      <a:pt x="458" y="36"/>
                    </a:lnTo>
                    <a:lnTo>
                      <a:pt x="460" y="34"/>
                    </a:lnTo>
                    <a:lnTo>
                      <a:pt x="463" y="30"/>
                    </a:lnTo>
                    <a:lnTo>
                      <a:pt x="464" y="27"/>
                    </a:lnTo>
                    <a:lnTo>
                      <a:pt x="465" y="24"/>
                    </a:lnTo>
                    <a:lnTo>
                      <a:pt x="466" y="20"/>
                    </a:lnTo>
                    <a:lnTo>
                      <a:pt x="465" y="17"/>
                    </a:lnTo>
                    <a:lnTo>
                      <a:pt x="464" y="12"/>
                    </a:lnTo>
                    <a:lnTo>
                      <a:pt x="463" y="9"/>
                    </a:lnTo>
                    <a:lnTo>
                      <a:pt x="460" y="7"/>
                    </a:lnTo>
                    <a:lnTo>
                      <a:pt x="458" y="5"/>
                    </a:lnTo>
                    <a:lnTo>
                      <a:pt x="455" y="3"/>
                    </a:lnTo>
                    <a:lnTo>
                      <a:pt x="450" y="2"/>
                    </a:lnTo>
                    <a:lnTo>
                      <a:pt x="447" y="1"/>
                    </a:lnTo>
                    <a:close/>
                  </a:path>
                </a:pathLst>
              </a:custGeom>
              <a:solidFill>
                <a:srgbClr val="F78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3353" name="Freeform 249"/>
              <p:cNvSpPr>
                <a:spLocks/>
              </p:cNvSpPr>
              <p:nvPr/>
            </p:nvSpPr>
            <p:spPr bwMode="auto">
              <a:xfrm>
                <a:off x="4711" y="3550"/>
                <a:ext cx="26" cy="9"/>
              </a:xfrm>
              <a:custGeom>
                <a:avLst/>
                <a:gdLst>
                  <a:gd name="T0" fmla="*/ 0 w 397"/>
                  <a:gd name="T1" fmla="*/ 0 h 136"/>
                  <a:gd name="T2" fmla="*/ 0 w 397"/>
                  <a:gd name="T3" fmla="*/ 0 h 136"/>
                  <a:gd name="T4" fmla="*/ 0 w 397"/>
                  <a:gd name="T5" fmla="*/ 0 h 136"/>
                  <a:gd name="T6" fmla="*/ 0 w 397"/>
                  <a:gd name="T7" fmla="*/ 0 h 136"/>
                  <a:gd name="T8" fmla="*/ 0 w 397"/>
                  <a:gd name="T9" fmla="*/ 0 h 136"/>
                  <a:gd name="T10" fmla="*/ 0 w 397"/>
                  <a:gd name="T11" fmla="*/ 0 h 136"/>
                  <a:gd name="T12" fmla="*/ 0 w 397"/>
                  <a:gd name="T13" fmla="*/ 0 h 136"/>
                  <a:gd name="T14" fmla="*/ 0 w 397"/>
                  <a:gd name="T15" fmla="*/ 0 h 136"/>
                  <a:gd name="T16" fmla="*/ 0 w 397"/>
                  <a:gd name="T17" fmla="*/ 0 h 136"/>
                  <a:gd name="T18" fmla="*/ 0 w 397"/>
                  <a:gd name="T19" fmla="*/ 0 h 136"/>
                  <a:gd name="T20" fmla="*/ 0 w 397"/>
                  <a:gd name="T21" fmla="*/ 0 h 136"/>
                  <a:gd name="T22" fmla="*/ 0 w 397"/>
                  <a:gd name="T23" fmla="*/ 0 h 136"/>
                  <a:gd name="T24" fmla="*/ 0 w 397"/>
                  <a:gd name="T25" fmla="*/ 0 h 136"/>
                  <a:gd name="T26" fmla="*/ 0 w 397"/>
                  <a:gd name="T27" fmla="*/ 0 h 136"/>
                  <a:gd name="T28" fmla="*/ 0 w 397"/>
                  <a:gd name="T29" fmla="*/ 0 h 136"/>
                  <a:gd name="T30" fmla="*/ 0 w 397"/>
                  <a:gd name="T31" fmla="*/ 0 h 136"/>
                  <a:gd name="T32" fmla="*/ 0 w 397"/>
                  <a:gd name="T33" fmla="*/ 0 h 136"/>
                  <a:gd name="T34" fmla="*/ 0 w 397"/>
                  <a:gd name="T35" fmla="*/ 0 h 136"/>
                  <a:gd name="T36" fmla="*/ 0 w 397"/>
                  <a:gd name="T37" fmla="*/ 0 h 136"/>
                  <a:gd name="T38" fmla="*/ 0 w 397"/>
                  <a:gd name="T39" fmla="*/ 0 h 136"/>
                  <a:gd name="T40" fmla="*/ 0 w 397"/>
                  <a:gd name="T41" fmla="*/ 0 h 136"/>
                  <a:gd name="T42" fmla="*/ 0 w 397"/>
                  <a:gd name="T43" fmla="*/ 0 h 136"/>
                  <a:gd name="T44" fmla="*/ 0 w 397"/>
                  <a:gd name="T45" fmla="*/ 0 h 136"/>
                  <a:gd name="T46" fmla="*/ 0 w 397"/>
                  <a:gd name="T47" fmla="*/ 0 h 136"/>
                  <a:gd name="T48" fmla="*/ 0 w 397"/>
                  <a:gd name="T49" fmla="*/ 0 h 136"/>
                  <a:gd name="T50" fmla="*/ 0 w 397"/>
                  <a:gd name="T51" fmla="*/ 0 h 136"/>
                  <a:gd name="T52" fmla="*/ 0 w 397"/>
                  <a:gd name="T53" fmla="*/ 0 h 136"/>
                  <a:gd name="T54" fmla="*/ 0 w 397"/>
                  <a:gd name="T55" fmla="*/ 0 h 136"/>
                  <a:gd name="T56" fmla="*/ 0 w 397"/>
                  <a:gd name="T57" fmla="*/ 0 h 136"/>
                  <a:gd name="T58" fmla="*/ 0 w 397"/>
                  <a:gd name="T59" fmla="*/ 0 h 136"/>
                  <a:gd name="T60" fmla="*/ 0 w 397"/>
                  <a:gd name="T61" fmla="*/ 0 h 136"/>
                  <a:gd name="T62" fmla="*/ 0 w 397"/>
                  <a:gd name="T63" fmla="*/ 0 h 136"/>
                  <a:gd name="T64" fmla="*/ 0 w 397"/>
                  <a:gd name="T65" fmla="*/ 0 h 136"/>
                  <a:gd name="T66" fmla="*/ 0 w 397"/>
                  <a:gd name="T67" fmla="*/ 0 h 136"/>
                  <a:gd name="T68" fmla="*/ 0 w 397"/>
                  <a:gd name="T69" fmla="*/ 0 h 136"/>
                  <a:gd name="T70" fmla="*/ 0 w 397"/>
                  <a:gd name="T71" fmla="*/ 0 h 1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397"/>
                  <a:gd name="T109" fmla="*/ 0 h 136"/>
                  <a:gd name="T110" fmla="*/ 397 w 397"/>
                  <a:gd name="T111" fmla="*/ 136 h 1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397" h="136">
                    <a:moveTo>
                      <a:pt x="31" y="133"/>
                    </a:moveTo>
                    <a:lnTo>
                      <a:pt x="49" y="117"/>
                    </a:lnTo>
                    <a:lnTo>
                      <a:pt x="67" y="102"/>
                    </a:lnTo>
                    <a:lnTo>
                      <a:pt x="87" y="89"/>
                    </a:lnTo>
                    <a:lnTo>
                      <a:pt x="107" y="78"/>
                    </a:lnTo>
                    <a:lnTo>
                      <a:pt x="127" y="68"/>
                    </a:lnTo>
                    <a:lnTo>
                      <a:pt x="150" y="59"/>
                    </a:lnTo>
                    <a:lnTo>
                      <a:pt x="172" y="52"/>
                    </a:lnTo>
                    <a:lnTo>
                      <a:pt x="194" y="46"/>
                    </a:lnTo>
                    <a:lnTo>
                      <a:pt x="216" y="42"/>
                    </a:lnTo>
                    <a:lnTo>
                      <a:pt x="240" y="39"/>
                    </a:lnTo>
                    <a:lnTo>
                      <a:pt x="263" y="38"/>
                    </a:lnTo>
                    <a:lnTo>
                      <a:pt x="286" y="38"/>
                    </a:lnTo>
                    <a:lnTo>
                      <a:pt x="309" y="42"/>
                    </a:lnTo>
                    <a:lnTo>
                      <a:pt x="332" y="46"/>
                    </a:lnTo>
                    <a:lnTo>
                      <a:pt x="354" y="51"/>
                    </a:lnTo>
                    <a:lnTo>
                      <a:pt x="377" y="60"/>
                    </a:lnTo>
                    <a:lnTo>
                      <a:pt x="376" y="60"/>
                    </a:lnTo>
                    <a:lnTo>
                      <a:pt x="375" y="60"/>
                    </a:lnTo>
                    <a:lnTo>
                      <a:pt x="373" y="60"/>
                    </a:lnTo>
                    <a:lnTo>
                      <a:pt x="372" y="60"/>
                    </a:lnTo>
                    <a:lnTo>
                      <a:pt x="376" y="61"/>
                    </a:lnTo>
                    <a:lnTo>
                      <a:pt x="380" y="61"/>
                    </a:lnTo>
                    <a:lnTo>
                      <a:pt x="383" y="60"/>
                    </a:lnTo>
                    <a:lnTo>
                      <a:pt x="386" y="58"/>
                    </a:lnTo>
                    <a:lnTo>
                      <a:pt x="389" y="56"/>
                    </a:lnTo>
                    <a:lnTo>
                      <a:pt x="393" y="53"/>
                    </a:lnTo>
                    <a:lnTo>
                      <a:pt x="395" y="50"/>
                    </a:lnTo>
                    <a:lnTo>
                      <a:pt x="396" y="47"/>
                    </a:lnTo>
                    <a:lnTo>
                      <a:pt x="397" y="43"/>
                    </a:lnTo>
                    <a:lnTo>
                      <a:pt x="397" y="39"/>
                    </a:lnTo>
                    <a:lnTo>
                      <a:pt x="396" y="35"/>
                    </a:lnTo>
                    <a:lnTo>
                      <a:pt x="395" y="32"/>
                    </a:lnTo>
                    <a:lnTo>
                      <a:pt x="393" y="29"/>
                    </a:lnTo>
                    <a:lnTo>
                      <a:pt x="389" y="27"/>
                    </a:lnTo>
                    <a:lnTo>
                      <a:pt x="386" y="25"/>
                    </a:lnTo>
                    <a:lnTo>
                      <a:pt x="383" y="22"/>
                    </a:lnTo>
                    <a:lnTo>
                      <a:pt x="360" y="14"/>
                    </a:lnTo>
                    <a:lnTo>
                      <a:pt x="334" y="8"/>
                    </a:lnTo>
                    <a:lnTo>
                      <a:pt x="310" y="3"/>
                    </a:lnTo>
                    <a:lnTo>
                      <a:pt x="285" y="0"/>
                    </a:lnTo>
                    <a:lnTo>
                      <a:pt x="260" y="0"/>
                    </a:lnTo>
                    <a:lnTo>
                      <a:pt x="234" y="1"/>
                    </a:lnTo>
                    <a:lnTo>
                      <a:pt x="210" y="4"/>
                    </a:lnTo>
                    <a:lnTo>
                      <a:pt x="185" y="9"/>
                    </a:lnTo>
                    <a:lnTo>
                      <a:pt x="160" y="15"/>
                    </a:lnTo>
                    <a:lnTo>
                      <a:pt x="137" y="24"/>
                    </a:lnTo>
                    <a:lnTo>
                      <a:pt x="113" y="33"/>
                    </a:lnTo>
                    <a:lnTo>
                      <a:pt x="90" y="45"/>
                    </a:lnTo>
                    <a:lnTo>
                      <a:pt x="68" y="56"/>
                    </a:lnTo>
                    <a:lnTo>
                      <a:pt x="47" y="70"/>
                    </a:lnTo>
                    <a:lnTo>
                      <a:pt x="26" y="86"/>
                    </a:lnTo>
                    <a:lnTo>
                      <a:pt x="7" y="102"/>
                    </a:lnTo>
                    <a:lnTo>
                      <a:pt x="5" y="105"/>
                    </a:lnTo>
                    <a:lnTo>
                      <a:pt x="3" y="108"/>
                    </a:lnTo>
                    <a:lnTo>
                      <a:pt x="1" y="112"/>
                    </a:lnTo>
                    <a:lnTo>
                      <a:pt x="1" y="116"/>
                    </a:lnTo>
                    <a:lnTo>
                      <a:pt x="0" y="119"/>
                    </a:lnTo>
                    <a:lnTo>
                      <a:pt x="1" y="123"/>
                    </a:lnTo>
                    <a:lnTo>
                      <a:pt x="2" y="127"/>
                    </a:lnTo>
                    <a:lnTo>
                      <a:pt x="4" y="130"/>
                    </a:lnTo>
                    <a:lnTo>
                      <a:pt x="7" y="132"/>
                    </a:lnTo>
                    <a:lnTo>
                      <a:pt x="11" y="134"/>
                    </a:lnTo>
                    <a:lnTo>
                      <a:pt x="14" y="135"/>
                    </a:lnTo>
                    <a:lnTo>
                      <a:pt x="17" y="136"/>
                    </a:lnTo>
                    <a:lnTo>
                      <a:pt x="21" y="136"/>
                    </a:lnTo>
                    <a:lnTo>
                      <a:pt x="24" y="136"/>
                    </a:lnTo>
                    <a:lnTo>
                      <a:pt x="28" y="135"/>
                    </a:lnTo>
                    <a:lnTo>
                      <a:pt x="31" y="133"/>
                    </a:lnTo>
                    <a:close/>
                  </a:path>
                </a:pathLst>
              </a:custGeom>
              <a:solidFill>
                <a:srgbClr val="F78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3354" name="Freeform 250"/>
              <p:cNvSpPr>
                <a:spLocks/>
              </p:cNvSpPr>
              <p:nvPr/>
            </p:nvSpPr>
            <p:spPr bwMode="auto">
              <a:xfrm>
                <a:off x="4550" y="3481"/>
                <a:ext cx="33" cy="24"/>
              </a:xfrm>
              <a:custGeom>
                <a:avLst/>
                <a:gdLst>
                  <a:gd name="T0" fmla="*/ 0 w 491"/>
                  <a:gd name="T1" fmla="*/ 0 h 357"/>
                  <a:gd name="T2" fmla="*/ 0 w 491"/>
                  <a:gd name="T3" fmla="*/ 0 h 357"/>
                  <a:gd name="T4" fmla="*/ 0 w 491"/>
                  <a:gd name="T5" fmla="*/ 0 h 357"/>
                  <a:gd name="T6" fmla="*/ 0 w 491"/>
                  <a:gd name="T7" fmla="*/ 0 h 357"/>
                  <a:gd name="T8" fmla="*/ 0 w 491"/>
                  <a:gd name="T9" fmla="*/ 0 h 357"/>
                  <a:gd name="T10" fmla="*/ 0 w 491"/>
                  <a:gd name="T11" fmla="*/ 0 h 357"/>
                  <a:gd name="T12" fmla="*/ 0 w 491"/>
                  <a:gd name="T13" fmla="*/ 0 h 357"/>
                  <a:gd name="T14" fmla="*/ 0 w 491"/>
                  <a:gd name="T15" fmla="*/ 0 h 357"/>
                  <a:gd name="T16" fmla="*/ 0 w 491"/>
                  <a:gd name="T17" fmla="*/ 0 h 357"/>
                  <a:gd name="T18" fmla="*/ 0 w 491"/>
                  <a:gd name="T19" fmla="*/ 0 h 357"/>
                  <a:gd name="T20" fmla="*/ 0 w 491"/>
                  <a:gd name="T21" fmla="*/ 0 h 357"/>
                  <a:gd name="T22" fmla="*/ 0 w 491"/>
                  <a:gd name="T23" fmla="*/ 0 h 357"/>
                  <a:gd name="T24" fmla="*/ 0 w 491"/>
                  <a:gd name="T25" fmla="*/ 0 h 357"/>
                  <a:gd name="T26" fmla="*/ 0 w 491"/>
                  <a:gd name="T27" fmla="*/ 0 h 357"/>
                  <a:gd name="T28" fmla="*/ 0 w 491"/>
                  <a:gd name="T29" fmla="*/ 0 h 357"/>
                  <a:gd name="T30" fmla="*/ 0 w 491"/>
                  <a:gd name="T31" fmla="*/ 0 h 357"/>
                  <a:gd name="T32" fmla="*/ 0 w 491"/>
                  <a:gd name="T33" fmla="*/ 0 h 357"/>
                  <a:gd name="T34" fmla="*/ 0 w 491"/>
                  <a:gd name="T35" fmla="*/ 0 h 357"/>
                  <a:gd name="T36" fmla="*/ 0 w 491"/>
                  <a:gd name="T37" fmla="*/ 0 h 357"/>
                  <a:gd name="T38" fmla="*/ 0 w 491"/>
                  <a:gd name="T39" fmla="*/ 0 h 357"/>
                  <a:gd name="T40" fmla="*/ 0 w 491"/>
                  <a:gd name="T41" fmla="*/ 0 h 357"/>
                  <a:gd name="T42" fmla="*/ 0 w 491"/>
                  <a:gd name="T43" fmla="*/ 0 h 357"/>
                  <a:gd name="T44" fmla="*/ 0 w 491"/>
                  <a:gd name="T45" fmla="*/ 0 h 357"/>
                  <a:gd name="T46" fmla="*/ 0 w 491"/>
                  <a:gd name="T47" fmla="*/ 0 h 357"/>
                  <a:gd name="T48" fmla="*/ 0 w 491"/>
                  <a:gd name="T49" fmla="*/ 0 h 357"/>
                  <a:gd name="T50" fmla="*/ 0 w 491"/>
                  <a:gd name="T51" fmla="*/ 0 h 357"/>
                  <a:gd name="T52" fmla="*/ 0 w 491"/>
                  <a:gd name="T53" fmla="*/ 0 h 357"/>
                  <a:gd name="T54" fmla="*/ 0 w 491"/>
                  <a:gd name="T55" fmla="*/ 0 h 357"/>
                  <a:gd name="T56" fmla="*/ 0 w 491"/>
                  <a:gd name="T57" fmla="*/ 0 h 357"/>
                  <a:gd name="T58" fmla="*/ 0 w 491"/>
                  <a:gd name="T59" fmla="*/ 0 h 357"/>
                  <a:gd name="T60" fmla="*/ 0 w 491"/>
                  <a:gd name="T61" fmla="*/ 0 h 357"/>
                  <a:gd name="T62" fmla="*/ 0 w 491"/>
                  <a:gd name="T63" fmla="*/ 0 h 357"/>
                  <a:gd name="T64" fmla="*/ 0 w 491"/>
                  <a:gd name="T65" fmla="*/ 0 h 357"/>
                  <a:gd name="T66" fmla="*/ 0 w 491"/>
                  <a:gd name="T67" fmla="*/ 0 h 357"/>
                  <a:gd name="T68" fmla="*/ 0 w 491"/>
                  <a:gd name="T69" fmla="*/ 0 h 357"/>
                  <a:gd name="T70" fmla="*/ 0 w 491"/>
                  <a:gd name="T71" fmla="*/ 0 h 357"/>
                  <a:gd name="T72" fmla="*/ 0 w 491"/>
                  <a:gd name="T73" fmla="*/ 0 h 357"/>
                  <a:gd name="T74" fmla="*/ 0 w 491"/>
                  <a:gd name="T75" fmla="*/ 0 h 357"/>
                  <a:gd name="T76" fmla="*/ 0 w 491"/>
                  <a:gd name="T77" fmla="*/ 0 h 357"/>
                  <a:gd name="T78" fmla="*/ 0 w 491"/>
                  <a:gd name="T79" fmla="*/ 0 h 357"/>
                  <a:gd name="T80" fmla="*/ 0 w 491"/>
                  <a:gd name="T81" fmla="*/ 0 h 357"/>
                  <a:gd name="T82" fmla="*/ 0 w 491"/>
                  <a:gd name="T83" fmla="*/ 0 h 357"/>
                  <a:gd name="T84" fmla="*/ 0 w 491"/>
                  <a:gd name="T85" fmla="*/ 0 h 357"/>
                  <a:gd name="T86" fmla="*/ 0 w 491"/>
                  <a:gd name="T87" fmla="*/ 0 h 357"/>
                  <a:gd name="T88" fmla="*/ 0 w 491"/>
                  <a:gd name="T89" fmla="*/ 0 h 357"/>
                  <a:gd name="T90" fmla="*/ 0 w 491"/>
                  <a:gd name="T91" fmla="*/ 0 h 357"/>
                  <a:gd name="T92" fmla="*/ 0 w 491"/>
                  <a:gd name="T93" fmla="*/ 0 h 357"/>
                  <a:gd name="T94" fmla="*/ 0 w 491"/>
                  <a:gd name="T95" fmla="*/ 0 h 357"/>
                  <a:gd name="T96" fmla="*/ 0 w 491"/>
                  <a:gd name="T97" fmla="*/ 0 h 357"/>
                  <a:gd name="T98" fmla="*/ 0 w 491"/>
                  <a:gd name="T99" fmla="*/ 0 h 357"/>
                  <a:gd name="T100" fmla="*/ 0 w 491"/>
                  <a:gd name="T101" fmla="*/ 0 h 357"/>
                  <a:gd name="T102" fmla="*/ 0 w 491"/>
                  <a:gd name="T103" fmla="*/ 0 h 357"/>
                  <a:gd name="T104" fmla="*/ 0 w 491"/>
                  <a:gd name="T105" fmla="*/ 0 h 357"/>
                  <a:gd name="T106" fmla="*/ 0 w 491"/>
                  <a:gd name="T107" fmla="*/ 0 h 357"/>
                  <a:gd name="T108" fmla="*/ 0 w 491"/>
                  <a:gd name="T109" fmla="*/ 0 h 357"/>
                  <a:gd name="T110" fmla="*/ 0 w 491"/>
                  <a:gd name="T111" fmla="*/ 0 h 357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491"/>
                  <a:gd name="T169" fmla="*/ 0 h 357"/>
                  <a:gd name="T170" fmla="*/ 491 w 491"/>
                  <a:gd name="T171" fmla="*/ 357 h 357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491" h="357">
                    <a:moveTo>
                      <a:pt x="479" y="22"/>
                    </a:moveTo>
                    <a:lnTo>
                      <a:pt x="457" y="15"/>
                    </a:lnTo>
                    <a:lnTo>
                      <a:pt x="437" y="9"/>
                    </a:lnTo>
                    <a:lnTo>
                      <a:pt x="416" y="4"/>
                    </a:lnTo>
                    <a:lnTo>
                      <a:pt x="396" y="1"/>
                    </a:lnTo>
                    <a:lnTo>
                      <a:pt x="375" y="0"/>
                    </a:lnTo>
                    <a:lnTo>
                      <a:pt x="354" y="0"/>
                    </a:lnTo>
                    <a:lnTo>
                      <a:pt x="334" y="1"/>
                    </a:lnTo>
                    <a:lnTo>
                      <a:pt x="314" y="4"/>
                    </a:lnTo>
                    <a:lnTo>
                      <a:pt x="294" y="9"/>
                    </a:lnTo>
                    <a:lnTo>
                      <a:pt x="274" y="14"/>
                    </a:lnTo>
                    <a:lnTo>
                      <a:pt x="255" y="20"/>
                    </a:lnTo>
                    <a:lnTo>
                      <a:pt x="236" y="29"/>
                    </a:lnTo>
                    <a:lnTo>
                      <a:pt x="218" y="37"/>
                    </a:lnTo>
                    <a:lnTo>
                      <a:pt x="200" y="47"/>
                    </a:lnTo>
                    <a:lnTo>
                      <a:pt x="183" y="59"/>
                    </a:lnTo>
                    <a:lnTo>
                      <a:pt x="166" y="70"/>
                    </a:lnTo>
                    <a:lnTo>
                      <a:pt x="149" y="83"/>
                    </a:lnTo>
                    <a:lnTo>
                      <a:pt x="133" y="97"/>
                    </a:lnTo>
                    <a:lnTo>
                      <a:pt x="118" y="111"/>
                    </a:lnTo>
                    <a:lnTo>
                      <a:pt x="103" y="127"/>
                    </a:lnTo>
                    <a:lnTo>
                      <a:pt x="90" y="142"/>
                    </a:lnTo>
                    <a:lnTo>
                      <a:pt x="76" y="158"/>
                    </a:lnTo>
                    <a:lnTo>
                      <a:pt x="65" y="176"/>
                    </a:lnTo>
                    <a:lnTo>
                      <a:pt x="54" y="193"/>
                    </a:lnTo>
                    <a:lnTo>
                      <a:pt x="44" y="213"/>
                    </a:lnTo>
                    <a:lnTo>
                      <a:pt x="34" y="231"/>
                    </a:lnTo>
                    <a:lnTo>
                      <a:pt x="25" y="250"/>
                    </a:lnTo>
                    <a:lnTo>
                      <a:pt x="18" y="270"/>
                    </a:lnTo>
                    <a:lnTo>
                      <a:pt x="13" y="289"/>
                    </a:lnTo>
                    <a:lnTo>
                      <a:pt x="7" y="309"/>
                    </a:lnTo>
                    <a:lnTo>
                      <a:pt x="3" y="329"/>
                    </a:lnTo>
                    <a:lnTo>
                      <a:pt x="0" y="349"/>
                    </a:lnTo>
                    <a:lnTo>
                      <a:pt x="3" y="348"/>
                    </a:lnTo>
                    <a:lnTo>
                      <a:pt x="5" y="347"/>
                    </a:lnTo>
                    <a:lnTo>
                      <a:pt x="7" y="346"/>
                    </a:lnTo>
                    <a:lnTo>
                      <a:pt x="10" y="345"/>
                    </a:lnTo>
                    <a:lnTo>
                      <a:pt x="12" y="344"/>
                    </a:lnTo>
                    <a:lnTo>
                      <a:pt x="14" y="343"/>
                    </a:lnTo>
                    <a:lnTo>
                      <a:pt x="16" y="342"/>
                    </a:lnTo>
                    <a:lnTo>
                      <a:pt x="19" y="341"/>
                    </a:lnTo>
                    <a:lnTo>
                      <a:pt x="19" y="345"/>
                    </a:lnTo>
                    <a:lnTo>
                      <a:pt x="21" y="348"/>
                    </a:lnTo>
                    <a:lnTo>
                      <a:pt x="23" y="351"/>
                    </a:lnTo>
                    <a:lnTo>
                      <a:pt x="27" y="353"/>
                    </a:lnTo>
                    <a:lnTo>
                      <a:pt x="30" y="355"/>
                    </a:lnTo>
                    <a:lnTo>
                      <a:pt x="33" y="356"/>
                    </a:lnTo>
                    <a:lnTo>
                      <a:pt x="37" y="356"/>
                    </a:lnTo>
                    <a:lnTo>
                      <a:pt x="40" y="356"/>
                    </a:lnTo>
                    <a:lnTo>
                      <a:pt x="45" y="355"/>
                    </a:lnTo>
                    <a:lnTo>
                      <a:pt x="48" y="353"/>
                    </a:lnTo>
                    <a:lnTo>
                      <a:pt x="50" y="351"/>
                    </a:lnTo>
                    <a:lnTo>
                      <a:pt x="52" y="347"/>
                    </a:lnTo>
                    <a:lnTo>
                      <a:pt x="54" y="344"/>
                    </a:lnTo>
                    <a:lnTo>
                      <a:pt x="55" y="341"/>
                    </a:lnTo>
                    <a:lnTo>
                      <a:pt x="56" y="337"/>
                    </a:lnTo>
                    <a:lnTo>
                      <a:pt x="55" y="334"/>
                    </a:lnTo>
                    <a:lnTo>
                      <a:pt x="53" y="336"/>
                    </a:lnTo>
                    <a:lnTo>
                      <a:pt x="51" y="339"/>
                    </a:lnTo>
                    <a:lnTo>
                      <a:pt x="49" y="342"/>
                    </a:lnTo>
                    <a:lnTo>
                      <a:pt x="47" y="345"/>
                    </a:lnTo>
                    <a:lnTo>
                      <a:pt x="45" y="348"/>
                    </a:lnTo>
                    <a:lnTo>
                      <a:pt x="42" y="351"/>
                    </a:lnTo>
                    <a:lnTo>
                      <a:pt x="39" y="354"/>
                    </a:lnTo>
                    <a:lnTo>
                      <a:pt x="37" y="357"/>
                    </a:lnTo>
                    <a:lnTo>
                      <a:pt x="39" y="338"/>
                    </a:lnTo>
                    <a:lnTo>
                      <a:pt x="44" y="319"/>
                    </a:lnTo>
                    <a:lnTo>
                      <a:pt x="48" y="301"/>
                    </a:lnTo>
                    <a:lnTo>
                      <a:pt x="53" y="283"/>
                    </a:lnTo>
                    <a:lnTo>
                      <a:pt x="59" y="266"/>
                    </a:lnTo>
                    <a:lnTo>
                      <a:pt x="67" y="249"/>
                    </a:lnTo>
                    <a:lnTo>
                      <a:pt x="75" y="232"/>
                    </a:lnTo>
                    <a:lnTo>
                      <a:pt x="85" y="216"/>
                    </a:lnTo>
                    <a:lnTo>
                      <a:pt x="94" y="200"/>
                    </a:lnTo>
                    <a:lnTo>
                      <a:pt x="105" y="185"/>
                    </a:lnTo>
                    <a:lnTo>
                      <a:pt x="117" y="169"/>
                    </a:lnTo>
                    <a:lnTo>
                      <a:pt x="129" y="155"/>
                    </a:lnTo>
                    <a:lnTo>
                      <a:pt x="142" y="141"/>
                    </a:lnTo>
                    <a:lnTo>
                      <a:pt x="156" y="128"/>
                    </a:lnTo>
                    <a:lnTo>
                      <a:pt x="170" y="114"/>
                    </a:lnTo>
                    <a:lnTo>
                      <a:pt x="185" y="101"/>
                    </a:lnTo>
                    <a:lnTo>
                      <a:pt x="200" y="90"/>
                    </a:lnTo>
                    <a:lnTo>
                      <a:pt x="215" y="80"/>
                    </a:lnTo>
                    <a:lnTo>
                      <a:pt x="231" y="70"/>
                    </a:lnTo>
                    <a:lnTo>
                      <a:pt x="248" y="62"/>
                    </a:lnTo>
                    <a:lnTo>
                      <a:pt x="265" y="54"/>
                    </a:lnTo>
                    <a:lnTo>
                      <a:pt x="283" y="49"/>
                    </a:lnTo>
                    <a:lnTo>
                      <a:pt x="301" y="44"/>
                    </a:lnTo>
                    <a:lnTo>
                      <a:pt x="319" y="41"/>
                    </a:lnTo>
                    <a:lnTo>
                      <a:pt x="337" y="38"/>
                    </a:lnTo>
                    <a:lnTo>
                      <a:pt x="357" y="37"/>
                    </a:lnTo>
                    <a:lnTo>
                      <a:pt x="375" y="37"/>
                    </a:lnTo>
                    <a:lnTo>
                      <a:pt x="394" y="38"/>
                    </a:lnTo>
                    <a:lnTo>
                      <a:pt x="412" y="42"/>
                    </a:lnTo>
                    <a:lnTo>
                      <a:pt x="431" y="46"/>
                    </a:lnTo>
                    <a:lnTo>
                      <a:pt x="449" y="52"/>
                    </a:lnTo>
                    <a:lnTo>
                      <a:pt x="466" y="59"/>
                    </a:lnTo>
                    <a:lnTo>
                      <a:pt x="470" y="60"/>
                    </a:lnTo>
                    <a:lnTo>
                      <a:pt x="473" y="60"/>
                    </a:lnTo>
                    <a:lnTo>
                      <a:pt x="477" y="60"/>
                    </a:lnTo>
                    <a:lnTo>
                      <a:pt x="481" y="59"/>
                    </a:lnTo>
                    <a:lnTo>
                      <a:pt x="484" y="56"/>
                    </a:lnTo>
                    <a:lnTo>
                      <a:pt x="486" y="53"/>
                    </a:lnTo>
                    <a:lnTo>
                      <a:pt x="488" y="51"/>
                    </a:lnTo>
                    <a:lnTo>
                      <a:pt x="490" y="47"/>
                    </a:lnTo>
                    <a:lnTo>
                      <a:pt x="491" y="44"/>
                    </a:lnTo>
                    <a:lnTo>
                      <a:pt x="491" y="39"/>
                    </a:lnTo>
                    <a:lnTo>
                      <a:pt x="490" y="36"/>
                    </a:lnTo>
                    <a:lnTo>
                      <a:pt x="489" y="33"/>
                    </a:lnTo>
                    <a:lnTo>
                      <a:pt x="488" y="30"/>
                    </a:lnTo>
                    <a:lnTo>
                      <a:pt x="485" y="27"/>
                    </a:lnTo>
                    <a:lnTo>
                      <a:pt x="482" y="25"/>
                    </a:lnTo>
                    <a:lnTo>
                      <a:pt x="479" y="22"/>
                    </a:ln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3355" name="Freeform 251"/>
              <p:cNvSpPr>
                <a:spLocks/>
              </p:cNvSpPr>
              <p:nvPr/>
            </p:nvSpPr>
            <p:spPr bwMode="auto">
              <a:xfrm>
                <a:off x="4685" y="3453"/>
                <a:ext cx="33" cy="13"/>
              </a:xfrm>
              <a:custGeom>
                <a:avLst/>
                <a:gdLst>
                  <a:gd name="T0" fmla="*/ 0 w 504"/>
                  <a:gd name="T1" fmla="*/ 0 h 199"/>
                  <a:gd name="T2" fmla="*/ 0 w 504"/>
                  <a:gd name="T3" fmla="*/ 0 h 199"/>
                  <a:gd name="T4" fmla="*/ 0 w 504"/>
                  <a:gd name="T5" fmla="*/ 0 h 199"/>
                  <a:gd name="T6" fmla="*/ 0 w 504"/>
                  <a:gd name="T7" fmla="*/ 0 h 199"/>
                  <a:gd name="T8" fmla="*/ 0 w 504"/>
                  <a:gd name="T9" fmla="*/ 0 h 199"/>
                  <a:gd name="T10" fmla="*/ 0 w 504"/>
                  <a:gd name="T11" fmla="*/ 0 h 199"/>
                  <a:gd name="T12" fmla="*/ 0 w 504"/>
                  <a:gd name="T13" fmla="*/ 0 h 199"/>
                  <a:gd name="T14" fmla="*/ 0 w 504"/>
                  <a:gd name="T15" fmla="*/ 0 h 199"/>
                  <a:gd name="T16" fmla="*/ 0 w 504"/>
                  <a:gd name="T17" fmla="*/ 0 h 199"/>
                  <a:gd name="T18" fmla="*/ 0 w 504"/>
                  <a:gd name="T19" fmla="*/ 0 h 199"/>
                  <a:gd name="T20" fmla="*/ 0 w 504"/>
                  <a:gd name="T21" fmla="*/ 0 h 199"/>
                  <a:gd name="T22" fmla="*/ 0 w 504"/>
                  <a:gd name="T23" fmla="*/ 0 h 199"/>
                  <a:gd name="T24" fmla="*/ 0 w 504"/>
                  <a:gd name="T25" fmla="*/ 0 h 199"/>
                  <a:gd name="T26" fmla="*/ 0 w 504"/>
                  <a:gd name="T27" fmla="*/ 0 h 199"/>
                  <a:gd name="T28" fmla="*/ 0 w 504"/>
                  <a:gd name="T29" fmla="*/ 0 h 199"/>
                  <a:gd name="T30" fmla="*/ 0 w 504"/>
                  <a:gd name="T31" fmla="*/ 0 h 199"/>
                  <a:gd name="T32" fmla="*/ 0 w 504"/>
                  <a:gd name="T33" fmla="*/ 0 h 199"/>
                  <a:gd name="T34" fmla="*/ 0 w 504"/>
                  <a:gd name="T35" fmla="*/ 0 h 199"/>
                  <a:gd name="T36" fmla="*/ 0 w 504"/>
                  <a:gd name="T37" fmla="*/ 0 h 199"/>
                  <a:gd name="T38" fmla="*/ 0 w 504"/>
                  <a:gd name="T39" fmla="*/ 0 h 199"/>
                  <a:gd name="T40" fmla="*/ 0 w 504"/>
                  <a:gd name="T41" fmla="*/ 0 h 199"/>
                  <a:gd name="T42" fmla="*/ 0 w 504"/>
                  <a:gd name="T43" fmla="*/ 0 h 199"/>
                  <a:gd name="T44" fmla="*/ 0 w 504"/>
                  <a:gd name="T45" fmla="*/ 0 h 199"/>
                  <a:gd name="T46" fmla="*/ 0 w 504"/>
                  <a:gd name="T47" fmla="*/ 0 h 199"/>
                  <a:gd name="T48" fmla="*/ 0 w 504"/>
                  <a:gd name="T49" fmla="*/ 0 h 199"/>
                  <a:gd name="T50" fmla="*/ 0 w 504"/>
                  <a:gd name="T51" fmla="*/ 0 h 199"/>
                  <a:gd name="T52" fmla="*/ 0 w 504"/>
                  <a:gd name="T53" fmla="*/ 0 h 199"/>
                  <a:gd name="T54" fmla="*/ 0 w 504"/>
                  <a:gd name="T55" fmla="*/ 0 h 199"/>
                  <a:gd name="T56" fmla="*/ 0 w 504"/>
                  <a:gd name="T57" fmla="*/ 0 h 199"/>
                  <a:gd name="T58" fmla="*/ 0 w 504"/>
                  <a:gd name="T59" fmla="*/ 0 h 199"/>
                  <a:gd name="T60" fmla="*/ 0 w 504"/>
                  <a:gd name="T61" fmla="*/ 0 h 199"/>
                  <a:gd name="T62" fmla="*/ 0 w 504"/>
                  <a:gd name="T63" fmla="*/ 0 h 199"/>
                  <a:gd name="T64" fmla="*/ 0 w 504"/>
                  <a:gd name="T65" fmla="*/ 0 h 199"/>
                  <a:gd name="T66" fmla="*/ 0 w 504"/>
                  <a:gd name="T67" fmla="*/ 0 h 199"/>
                  <a:gd name="T68" fmla="*/ 0 w 504"/>
                  <a:gd name="T69" fmla="*/ 0 h 199"/>
                  <a:gd name="T70" fmla="*/ 0 w 504"/>
                  <a:gd name="T71" fmla="*/ 0 h 199"/>
                  <a:gd name="T72" fmla="*/ 0 w 504"/>
                  <a:gd name="T73" fmla="*/ 0 h 199"/>
                  <a:gd name="T74" fmla="*/ 0 w 504"/>
                  <a:gd name="T75" fmla="*/ 0 h 199"/>
                  <a:gd name="T76" fmla="*/ 0 w 504"/>
                  <a:gd name="T77" fmla="*/ 0 h 199"/>
                  <a:gd name="T78" fmla="*/ 0 w 504"/>
                  <a:gd name="T79" fmla="*/ 0 h 199"/>
                  <a:gd name="T80" fmla="*/ 0 w 504"/>
                  <a:gd name="T81" fmla="*/ 0 h 199"/>
                  <a:gd name="T82" fmla="*/ 0 w 504"/>
                  <a:gd name="T83" fmla="*/ 0 h 199"/>
                  <a:gd name="T84" fmla="*/ 0 w 504"/>
                  <a:gd name="T85" fmla="*/ 0 h 199"/>
                  <a:gd name="T86" fmla="*/ 0 w 504"/>
                  <a:gd name="T87" fmla="*/ 0 h 199"/>
                  <a:gd name="T88" fmla="*/ 0 w 504"/>
                  <a:gd name="T89" fmla="*/ 0 h 199"/>
                  <a:gd name="T90" fmla="*/ 0 w 504"/>
                  <a:gd name="T91" fmla="*/ 0 h 199"/>
                  <a:gd name="T92" fmla="*/ 0 w 504"/>
                  <a:gd name="T93" fmla="*/ 0 h 199"/>
                  <a:gd name="T94" fmla="*/ 0 w 504"/>
                  <a:gd name="T95" fmla="*/ 0 h 199"/>
                  <a:gd name="T96" fmla="*/ 0 w 504"/>
                  <a:gd name="T97" fmla="*/ 0 h 199"/>
                  <a:gd name="T98" fmla="*/ 0 w 504"/>
                  <a:gd name="T99" fmla="*/ 0 h 199"/>
                  <a:gd name="T100" fmla="*/ 0 w 504"/>
                  <a:gd name="T101" fmla="*/ 0 h 199"/>
                  <a:gd name="T102" fmla="*/ 0 w 504"/>
                  <a:gd name="T103" fmla="*/ 0 h 199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504"/>
                  <a:gd name="T157" fmla="*/ 0 h 199"/>
                  <a:gd name="T158" fmla="*/ 504 w 504"/>
                  <a:gd name="T159" fmla="*/ 199 h 199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504" h="199">
                    <a:moveTo>
                      <a:pt x="36" y="149"/>
                    </a:moveTo>
                    <a:lnTo>
                      <a:pt x="45" y="132"/>
                    </a:lnTo>
                    <a:lnTo>
                      <a:pt x="57" y="116"/>
                    </a:lnTo>
                    <a:lnTo>
                      <a:pt x="69" y="103"/>
                    </a:lnTo>
                    <a:lnTo>
                      <a:pt x="83" y="91"/>
                    </a:lnTo>
                    <a:lnTo>
                      <a:pt x="98" y="80"/>
                    </a:lnTo>
                    <a:lnTo>
                      <a:pt x="114" y="71"/>
                    </a:lnTo>
                    <a:lnTo>
                      <a:pt x="130" y="63"/>
                    </a:lnTo>
                    <a:lnTo>
                      <a:pt x="148" y="57"/>
                    </a:lnTo>
                    <a:lnTo>
                      <a:pt x="166" y="52"/>
                    </a:lnTo>
                    <a:lnTo>
                      <a:pt x="184" y="47"/>
                    </a:lnTo>
                    <a:lnTo>
                      <a:pt x="203" y="44"/>
                    </a:lnTo>
                    <a:lnTo>
                      <a:pt x="222" y="43"/>
                    </a:lnTo>
                    <a:lnTo>
                      <a:pt x="241" y="42"/>
                    </a:lnTo>
                    <a:lnTo>
                      <a:pt x="260" y="41"/>
                    </a:lnTo>
                    <a:lnTo>
                      <a:pt x="278" y="42"/>
                    </a:lnTo>
                    <a:lnTo>
                      <a:pt x="296" y="43"/>
                    </a:lnTo>
                    <a:lnTo>
                      <a:pt x="311" y="45"/>
                    </a:lnTo>
                    <a:lnTo>
                      <a:pt x="326" y="48"/>
                    </a:lnTo>
                    <a:lnTo>
                      <a:pt x="340" y="53"/>
                    </a:lnTo>
                    <a:lnTo>
                      <a:pt x="353" y="58"/>
                    </a:lnTo>
                    <a:lnTo>
                      <a:pt x="365" y="64"/>
                    </a:lnTo>
                    <a:lnTo>
                      <a:pt x="377" y="73"/>
                    </a:lnTo>
                    <a:lnTo>
                      <a:pt x="389" y="80"/>
                    </a:lnTo>
                    <a:lnTo>
                      <a:pt x="400" y="90"/>
                    </a:lnTo>
                    <a:lnTo>
                      <a:pt x="410" y="100"/>
                    </a:lnTo>
                    <a:lnTo>
                      <a:pt x="421" y="111"/>
                    </a:lnTo>
                    <a:lnTo>
                      <a:pt x="429" y="122"/>
                    </a:lnTo>
                    <a:lnTo>
                      <a:pt x="439" y="133"/>
                    </a:lnTo>
                    <a:lnTo>
                      <a:pt x="446" y="146"/>
                    </a:lnTo>
                    <a:lnTo>
                      <a:pt x="455" y="159"/>
                    </a:lnTo>
                    <a:lnTo>
                      <a:pt x="461" y="172"/>
                    </a:lnTo>
                    <a:lnTo>
                      <a:pt x="467" y="184"/>
                    </a:lnTo>
                    <a:lnTo>
                      <a:pt x="469" y="189"/>
                    </a:lnTo>
                    <a:lnTo>
                      <a:pt x="471" y="192"/>
                    </a:lnTo>
                    <a:lnTo>
                      <a:pt x="474" y="194"/>
                    </a:lnTo>
                    <a:lnTo>
                      <a:pt x="476" y="196"/>
                    </a:lnTo>
                    <a:lnTo>
                      <a:pt x="479" y="197"/>
                    </a:lnTo>
                    <a:lnTo>
                      <a:pt x="483" y="198"/>
                    </a:lnTo>
                    <a:lnTo>
                      <a:pt x="486" y="199"/>
                    </a:lnTo>
                    <a:lnTo>
                      <a:pt x="491" y="198"/>
                    </a:lnTo>
                    <a:lnTo>
                      <a:pt x="494" y="197"/>
                    </a:lnTo>
                    <a:lnTo>
                      <a:pt x="497" y="195"/>
                    </a:lnTo>
                    <a:lnTo>
                      <a:pt x="500" y="192"/>
                    </a:lnTo>
                    <a:lnTo>
                      <a:pt x="502" y="189"/>
                    </a:lnTo>
                    <a:lnTo>
                      <a:pt x="503" y="185"/>
                    </a:lnTo>
                    <a:lnTo>
                      <a:pt x="504" y="182"/>
                    </a:lnTo>
                    <a:lnTo>
                      <a:pt x="504" y="178"/>
                    </a:lnTo>
                    <a:lnTo>
                      <a:pt x="504" y="175"/>
                    </a:lnTo>
                    <a:lnTo>
                      <a:pt x="497" y="155"/>
                    </a:lnTo>
                    <a:lnTo>
                      <a:pt x="489" y="137"/>
                    </a:lnTo>
                    <a:lnTo>
                      <a:pt x="478" y="120"/>
                    </a:lnTo>
                    <a:lnTo>
                      <a:pt x="466" y="104"/>
                    </a:lnTo>
                    <a:lnTo>
                      <a:pt x="452" y="89"/>
                    </a:lnTo>
                    <a:lnTo>
                      <a:pt x="439" y="75"/>
                    </a:lnTo>
                    <a:lnTo>
                      <a:pt x="423" y="62"/>
                    </a:lnTo>
                    <a:lnTo>
                      <a:pt x="407" y="51"/>
                    </a:lnTo>
                    <a:lnTo>
                      <a:pt x="395" y="42"/>
                    </a:lnTo>
                    <a:lnTo>
                      <a:pt x="382" y="35"/>
                    </a:lnTo>
                    <a:lnTo>
                      <a:pt x="370" y="27"/>
                    </a:lnTo>
                    <a:lnTo>
                      <a:pt x="357" y="22"/>
                    </a:lnTo>
                    <a:lnTo>
                      <a:pt x="343" y="17"/>
                    </a:lnTo>
                    <a:lnTo>
                      <a:pt x="329" y="12"/>
                    </a:lnTo>
                    <a:lnTo>
                      <a:pt x="316" y="8"/>
                    </a:lnTo>
                    <a:lnTo>
                      <a:pt x="302" y="5"/>
                    </a:lnTo>
                    <a:lnTo>
                      <a:pt x="287" y="3"/>
                    </a:lnTo>
                    <a:lnTo>
                      <a:pt x="273" y="1"/>
                    </a:lnTo>
                    <a:lnTo>
                      <a:pt x="258" y="0"/>
                    </a:lnTo>
                    <a:lnTo>
                      <a:pt x="243" y="0"/>
                    </a:lnTo>
                    <a:lnTo>
                      <a:pt x="230" y="0"/>
                    </a:lnTo>
                    <a:lnTo>
                      <a:pt x="215" y="1"/>
                    </a:lnTo>
                    <a:lnTo>
                      <a:pt x="200" y="3"/>
                    </a:lnTo>
                    <a:lnTo>
                      <a:pt x="186" y="5"/>
                    </a:lnTo>
                    <a:lnTo>
                      <a:pt x="172" y="8"/>
                    </a:lnTo>
                    <a:lnTo>
                      <a:pt x="157" y="11"/>
                    </a:lnTo>
                    <a:lnTo>
                      <a:pt x="144" y="16"/>
                    </a:lnTo>
                    <a:lnTo>
                      <a:pt x="131" y="21"/>
                    </a:lnTo>
                    <a:lnTo>
                      <a:pt x="117" y="27"/>
                    </a:lnTo>
                    <a:lnTo>
                      <a:pt x="104" y="34"/>
                    </a:lnTo>
                    <a:lnTo>
                      <a:pt x="92" y="40"/>
                    </a:lnTo>
                    <a:lnTo>
                      <a:pt x="80" y="47"/>
                    </a:lnTo>
                    <a:lnTo>
                      <a:pt x="68" y="56"/>
                    </a:lnTo>
                    <a:lnTo>
                      <a:pt x="58" y="65"/>
                    </a:lnTo>
                    <a:lnTo>
                      <a:pt x="47" y="75"/>
                    </a:lnTo>
                    <a:lnTo>
                      <a:pt x="36" y="85"/>
                    </a:lnTo>
                    <a:lnTo>
                      <a:pt x="27" y="96"/>
                    </a:lnTo>
                    <a:lnTo>
                      <a:pt x="18" y="107"/>
                    </a:lnTo>
                    <a:lnTo>
                      <a:pt x="10" y="120"/>
                    </a:lnTo>
                    <a:lnTo>
                      <a:pt x="3" y="132"/>
                    </a:lnTo>
                    <a:lnTo>
                      <a:pt x="1" y="135"/>
                    </a:lnTo>
                    <a:lnTo>
                      <a:pt x="0" y="140"/>
                    </a:lnTo>
                    <a:lnTo>
                      <a:pt x="0" y="143"/>
                    </a:lnTo>
                    <a:lnTo>
                      <a:pt x="1" y="147"/>
                    </a:lnTo>
                    <a:lnTo>
                      <a:pt x="3" y="150"/>
                    </a:lnTo>
                    <a:lnTo>
                      <a:pt x="5" y="154"/>
                    </a:lnTo>
                    <a:lnTo>
                      <a:pt x="8" y="156"/>
                    </a:lnTo>
                    <a:lnTo>
                      <a:pt x="11" y="158"/>
                    </a:lnTo>
                    <a:lnTo>
                      <a:pt x="14" y="160"/>
                    </a:lnTo>
                    <a:lnTo>
                      <a:pt x="18" y="160"/>
                    </a:lnTo>
                    <a:lnTo>
                      <a:pt x="22" y="160"/>
                    </a:lnTo>
                    <a:lnTo>
                      <a:pt x="25" y="159"/>
                    </a:lnTo>
                    <a:lnTo>
                      <a:pt x="28" y="158"/>
                    </a:lnTo>
                    <a:lnTo>
                      <a:pt x="31" y="156"/>
                    </a:lnTo>
                    <a:lnTo>
                      <a:pt x="34" y="152"/>
                    </a:lnTo>
                    <a:lnTo>
                      <a:pt x="36" y="149"/>
                    </a:ln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3356" name="Freeform 252"/>
              <p:cNvSpPr>
                <a:spLocks/>
              </p:cNvSpPr>
              <p:nvPr/>
            </p:nvSpPr>
            <p:spPr bwMode="auto">
              <a:xfrm>
                <a:off x="4583" y="3883"/>
                <a:ext cx="7" cy="16"/>
              </a:xfrm>
              <a:custGeom>
                <a:avLst/>
                <a:gdLst>
                  <a:gd name="T0" fmla="*/ 0 w 106"/>
                  <a:gd name="T1" fmla="*/ 0 h 248"/>
                  <a:gd name="T2" fmla="*/ 0 w 106"/>
                  <a:gd name="T3" fmla="*/ 0 h 248"/>
                  <a:gd name="T4" fmla="*/ 0 w 106"/>
                  <a:gd name="T5" fmla="*/ 0 h 248"/>
                  <a:gd name="T6" fmla="*/ 0 w 106"/>
                  <a:gd name="T7" fmla="*/ 0 h 248"/>
                  <a:gd name="T8" fmla="*/ 0 w 106"/>
                  <a:gd name="T9" fmla="*/ 0 h 2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"/>
                  <a:gd name="T16" fmla="*/ 0 h 248"/>
                  <a:gd name="T17" fmla="*/ 106 w 106"/>
                  <a:gd name="T18" fmla="*/ 248 h 2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" h="248">
                    <a:moveTo>
                      <a:pt x="106" y="99"/>
                    </a:moveTo>
                    <a:lnTo>
                      <a:pt x="0" y="0"/>
                    </a:lnTo>
                    <a:lnTo>
                      <a:pt x="0" y="150"/>
                    </a:lnTo>
                    <a:lnTo>
                      <a:pt x="106" y="248"/>
                    </a:lnTo>
                    <a:lnTo>
                      <a:pt x="106" y="99"/>
                    </a:lnTo>
                    <a:close/>
                  </a:path>
                </a:pathLst>
              </a:custGeom>
              <a:solidFill>
                <a:srgbClr val="A0A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3357" name="Freeform 253"/>
              <p:cNvSpPr>
                <a:spLocks/>
              </p:cNvSpPr>
              <p:nvPr/>
            </p:nvSpPr>
            <p:spPr bwMode="auto">
              <a:xfrm>
                <a:off x="4583" y="3883"/>
                <a:ext cx="21" cy="6"/>
              </a:xfrm>
              <a:custGeom>
                <a:avLst/>
                <a:gdLst>
                  <a:gd name="T0" fmla="*/ 0 w 325"/>
                  <a:gd name="T1" fmla="*/ 0 h 91"/>
                  <a:gd name="T2" fmla="*/ 0 w 325"/>
                  <a:gd name="T3" fmla="*/ 0 h 91"/>
                  <a:gd name="T4" fmla="*/ 0 w 325"/>
                  <a:gd name="T5" fmla="*/ 0 h 91"/>
                  <a:gd name="T6" fmla="*/ 0 w 325"/>
                  <a:gd name="T7" fmla="*/ 0 h 91"/>
                  <a:gd name="T8" fmla="*/ 0 w 325"/>
                  <a:gd name="T9" fmla="*/ 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5"/>
                  <a:gd name="T16" fmla="*/ 0 h 91"/>
                  <a:gd name="T17" fmla="*/ 325 w 325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5" h="91">
                    <a:moveTo>
                      <a:pt x="216" y="0"/>
                    </a:moveTo>
                    <a:lnTo>
                      <a:pt x="0" y="0"/>
                    </a:lnTo>
                    <a:lnTo>
                      <a:pt x="100" y="91"/>
                    </a:lnTo>
                    <a:lnTo>
                      <a:pt x="325" y="91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3358" name="Freeform 254"/>
              <p:cNvSpPr>
                <a:spLocks/>
              </p:cNvSpPr>
              <p:nvPr/>
            </p:nvSpPr>
            <p:spPr bwMode="auto">
              <a:xfrm>
                <a:off x="4599" y="3883"/>
                <a:ext cx="22" cy="6"/>
              </a:xfrm>
              <a:custGeom>
                <a:avLst/>
                <a:gdLst>
                  <a:gd name="T0" fmla="*/ 0 w 321"/>
                  <a:gd name="T1" fmla="*/ 0 h 91"/>
                  <a:gd name="T2" fmla="*/ 0 w 321"/>
                  <a:gd name="T3" fmla="*/ 0 h 91"/>
                  <a:gd name="T4" fmla="*/ 0 w 321"/>
                  <a:gd name="T5" fmla="*/ 0 h 91"/>
                  <a:gd name="T6" fmla="*/ 0 w 321"/>
                  <a:gd name="T7" fmla="*/ 0 h 91"/>
                  <a:gd name="T8" fmla="*/ 0 w 321"/>
                  <a:gd name="T9" fmla="*/ 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1"/>
                  <a:gd name="T16" fmla="*/ 0 h 91"/>
                  <a:gd name="T17" fmla="*/ 321 w 321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1" h="91">
                    <a:moveTo>
                      <a:pt x="213" y="0"/>
                    </a:moveTo>
                    <a:lnTo>
                      <a:pt x="0" y="0"/>
                    </a:lnTo>
                    <a:lnTo>
                      <a:pt x="109" y="91"/>
                    </a:lnTo>
                    <a:lnTo>
                      <a:pt x="321" y="91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3359" name="Freeform 255"/>
              <p:cNvSpPr>
                <a:spLocks/>
              </p:cNvSpPr>
              <p:nvPr/>
            </p:nvSpPr>
            <p:spPr bwMode="auto">
              <a:xfrm>
                <a:off x="4616" y="3883"/>
                <a:ext cx="22" cy="6"/>
              </a:xfrm>
              <a:custGeom>
                <a:avLst/>
                <a:gdLst>
                  <a:gd name="T0" fmla="*/ 0 w 322"/>
                  <a:gd name="T1" fmla="*/ 0 h 91"/>
                  <a:gd name="T2" fmla="*/ 0 w 322"/>
                  <a:gd name="T3" fmla="*/ 0 h 91"/>
                  <a:gd name="T4" fmla="*/ 0 w 322"/>
                  <a:gd name="T5" fmla="*/ 0 h 91"/>
                  <a:gd name="T6" fmla="*/ 0 w 322"/>
                  <a:gd name="T7" fmla="*/ 0 h 91"/>
                  <a:gd name="T8" fmla="*/ 0 w 322"/>
                  <a:gd name="T9" fmla="*/ 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2"/>
                  <a:gd name="T16" fmla="*/ 0 h 91"/>
                  <a:gd name="T17" fmla="*/ 322 w 322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2" h="91">
                    <a:moveTo>
                      <a:pt x="213" y="0"/>
                    </a:moveTo>
                    <a:lnTo>
                      <a:pt x="0" y="0"/>
                    </a:lnTo>
                    <a:lnTo>
                      <a:pt x="109" y="91"/>
                    </a:lnTo>
                    <a:lnTo>
                      <a:pt x="322" y="91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3360" name="Freeform 256"/>
              <p:cNvSpPr>
                <a:spLocks/>
              </p:cNvSpPr>
              <p:nvPr/>
            </p:nvSpPr>
            <p:spPr bwMode="auto">
              <a:xfrm>
                <a:off x="4650" y="3883"/>
                <a:ext cx="65" cy="6"/>
              </a:xfrm>
              <a:custGeom>
                <a:avLst/>
                <a:gdLst>
                  <a:gd name="T0" fmla="*/ 0 w 986"/>
                  <a:gd name="T1" fmla="*/ 0 h 91"/>
                  <a:gd name="T2" fmla="*/ 0 w 986"/>
                  <a:gd name="T3" fmla="*/ 0 h 91"/>
                  <a:gd name="T4" fmla="*/ 0 w 986"/>
                  <a:gd name="T5" fmla="*/ 0 h 91"/>
                  <a:gd name="T6" fmla="*/ 0 w 986"/>
                  <a:gd name="T7" fmla="*/ 0 h 91"/>
                  <a:gd name="T8" fmla="*/ 0 w 986"/>
                  <a:gd name="T9" fmla="*/ 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86"/>
                  <a:gd name="T16" fmla="*/ 0 h 91"/>
                  <a:gd name="T17" fmla="*/ 986 w 986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86" h="91">
                    <a:moveTo>
                      <a:pt x="108" y="91"/>
                    </a:moveTo>
                    <a:lnTo>
                      <a:pt x="986" y="91"/>
                    </a:lnTo>
                    <a:lnTo>
                      <a:pt x="887" y="0"/>
                    </a:lnTo>
                    <a:lnTo>
                      <a:pt x="0" y="0"/>
                    </a:lnTo>
                    <a:lnTo>
                      <a:pt x="108" y="91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3361" name="Freeform 257"/>
              <p:cNvSpPr>
                <a:spLocks/>
              </p:cNvSpPr>
              <p:nvPr/>
            </p:nvSpPr>
            <p:spPr bwMode="auto">
              <a:xfrm>
                <a:off x="4633" y="3883"/>
                <a:ext cx="21" cy="6"/>
              </a:xfrm>
              <a:custGeom>
                <a:avLst/>
                <a:gdLst>
                  <a:gd name="T0" fmla="*/ 0 w 320"/>
                  <a:gd name="T1" fmla="*/ 0 h 91"/>
                  <a:gd name="T2" fmla="*/ 0 w 320"/>
                  <a:gd name="T3" fmla="*/ 0 h 91"/>
                  <a:gd name="T4" fmla="*/ 0 w 320"/>
                  <a:gd name="T5" fmla="*/ 0 h 91"/>
                  <a:gd name="T6" fmla="*/ 0 w 320"/>
                  <a:gd name="T7" fmla="*/ 0 h 91"/>
                  <a:gd name="T8" fmla="*/ 0 w 320"/>
                  <a:gd name="T9" fmla="*/ 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0"/>
                  <a:gd name="T16" fmla="*/ 0 h 91"/>
                  <a:gd name="T17" fmla="*/ 320 w 320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0" h="91">
                    <a:moveTo>
                      <a:pt x="212" y="0"/>
                    </a:moveTo>
                    <a:lnTo>
                      <a:pt x="0" y="0"/>
                    </a:lnTo>
                    <a:lnTo>
                      <a:pt x="108" y="91"/>
                    </a:lnTo>
                    <a:lnTo>
                      <a:pt x="320" y="91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3362" name="Freeform 258"/>
              <p:cNvSpPr>
                <a:spLocks/>
              </p:cNvSpPr>
              <p:nvPr/>
            </p:nvSpPr>
            <p:spPr bwMode="auto">
              <a:xfrm>
                <a:off x="4701" y="3927"/>
                <a:ext cx="63" cy="7"/>
              </a:xfrm>
              <a:custGeom>
                <a:avLst/>
                <a:gdLst>
                  <a:gd name="T0" fmla="*/ 0 w 951"/>
                  <a:gd name="T1" fmla="*/ 0 h 112"/>
                  <a:gd name="T2" fmla="*/ 0 w 951"/>
                  <a:gd name="T3" fmla="*/ 0 h 112"/>
                  <a:gd name="T4" fmla="*/ 0 w 951"/>
                  <a:gd name="T5" fmla="*/ 0 h 112"/>
                  <a:gd name="T6" fmla="*/ 0 w 951"/>
                  <a:gd name="T7" fmla="*/ 0 h 112"/>
                  <a:gd name="T8" fmla="*/ 0 w 951"/>
                  <a:gd name="T9" fmla="*/ 0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1"/>
                  <a:gd name="T16" fmla="*/ 0 h 112"/>
                  <a:gd name="T17" fmla="*/ 951 w 951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1" h="112">
                    <a:moveTo>
                      <a:pt x="132" y="112"/>
                    </a:moveTo>
                    <a:lnTo>
                      <a:pt x="951" y="112"/>
                    </a:lnTo>
                    <a:lnTo>
                      <a:pt x="829" y="0"/>
                    </a:lnTo>
                    <a:lnTo>
                      <a:pt x="0" y="0"/>
                    </a:lnTo>
                    <a:lnTo>
                      <a:pt x="132" y="112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3363" name="Freeform 259"/>
              <p:cNvSpPr>
                <a:spLocks/>
              </p:cNvSpPr>
              <p:nvPr/>
            </p:nvSpPr>
            <p:spPr bwMode="auto">
              <a:xfrm>
                <a:off x="4722" y="3945"/>
                <a:ext cx="61" cy="7"/>
              </a:xfrm>
              <a:custGeom>
                <a:avLst/>
                <a:gdLst>
                  <a:gd name="T0" fmla="*/ 0 w 920"/>
                  <a:gd name="T1" fmla="*/ 0 h 106"/>
                  <a:gd name="T2" fmla="*/ 0 w 920"/>
                  <a:gd name="T3" fmla="*/ 0 h 106"/>
                  <a:gd name="T4" fmla="*/ 0 w 920"/>
                  <a:gd name="T5" fmla="*/ 0 h 106"/>
                  <a:gd name="T6" fmla="*/ 0 w 920"/>
                  <a:gd name="T7" fmla="*/ 0 h 106"/>
                  <a:gd name="T8" fmla="*/ 0 w 920"/>
                  <a:gd name="T9" fmla="*/ 0 h 1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0"/>
                  <a:gd name="T16" fmla="*/ 0 h 106"/>
                  <a:gd name="T17" fmla="*/ 920 w 920"/>
                  <a:gd name="T18" fmla="*/ 106 h 1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0" h="106">
                    <a:moveTo>
                      <a:pt x="124" y="106"/>
                    </a:moveTo>
                    <a:lnTo>
                      <a:pt x="920" y="106"/>
                    </a:lnTo>
                    <a:lnTo>
                      <a:pt x="806" y="0"/>
                    </a:lnTo>
                    <a:lnTo>
                      <a:pt x="0" y="0"/>
                    </a:lnTo>
                    <a:lnTo>
                      <a:pt x="124" y="106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3364" name="Freeform 260"/>
              <p:cNvSpPr>
                <a:spLocks/>
              </p:cNvSpPr>
              <p:nvPr/>
            </p:nvSpPr>
            <p:spPr bwMode="auto">
              <a:xfrm>
                <a:off x="4654" y="3561"/>
                <a:ext cx="24" cy="11"/>
              </a:xfrm>
              <a:custGeom>
                <a:avLst/>
                <a:gdLst>
                  <a:gd name="T0" fmla="*/ 0 w 367"/>
                  <a:gd name="T1" fmla="*/ 0 h 170"/>
                  <a:gd name="T2" fmla="*/ 0 w 367"/>
                  <a:gd name="T3" fmla="*/ 0 h 170"/>
                  <a:gd name="T4" fmla="*/ 0 w 367"/>
                  <a:gd name="T5" fmla="*/ 0 h 170"/>
                  <a:gd name="T6" fmla="*/ 0 w 367"/>
                  <a:gd name="T7" fmla="*/ 0 h 170"/>
                  <a:gd name="T8" fmla="*/ 0 w 367"/>
                  <a:gd name="T9" fmla="*/ 0 h 170"/>
                  <a:gd name="T10" fmla="*/ 0 w 367"/>
                  <a:gd name="T11" fmla="*/ 0 h 170"/>
                  <a:gd name="T12" fmla="*/ 0 w 367"/>
                  <a:gd name="T13" fmla="*/ 0 h 170"/>
                  <a:gd name="T14" fmla="*/ 0 w 367"/>
                  <a:gd name="T15" fmla="*/ 0 h 170"/>
                  <a:gd name="T16" fmla="*/ 0 w 367"/>
                  <a:gd name="T17" fmla="*/ 0 h 170"/>
                  <a:gd name="T18" fmla="*/ 0 w 367"/>
                  <a:gd name="T19" fmla="*/ 0 h 170"/>
                  <a:gd name="T20" fmla="*/ 0 w 367"/>
                  <a:gd name="T21" fmla="*/ 0 h 170"/>
                  <a:gd name="T22" fmla="*/ 0 w 367"/>
                  <a:gd name="T23" fmla="*/ 0 h 170"/>
                  <a:gd name="T24" fmla="*/ 0 w 367"/>
                  <a:gd name="T25" fmla="*/ 0 h 170"/>
                  <a:gd name="T26" fmla="*/ 0 w 367"/>
                  <a:gd name="T27" fmla="*/ 0 h 170"/>
                  <a:gd name="T28" fmla="*/ 0 w 367"/>
                  <a:gd name="T29" fmla="*/ 0 h 170"/>
                  <a:gd name="T30" fmla="*/ 0 w 367"/>
                  <a:gd name="T31" fmla="*/ 0 h 170"/>
                  <a:gd name="T32" fmla="*/ 0 w 367"/>
                  <a:gd name="T33" fmla="*/ 0 h 170"/>
                  <a:gd name="T34" fmla="*/ 0 w 367"/>
                  <a:gd name="T35" fmla="*/ 0 h 170"/>
                  <a:gd name="T36" fmla="*/ 0 w 367"/>
                  <a:gd name="T37" fmla="*/ 0 h 170"/>
                  <a:gd name="T38" fmla="*/ 0 w 367"/>
                  <a:gd name="T39" fmla="*/ 0 h 170"/>
                  <a:gd name="T40" fmla="*/ 0 w 367"/>
                  <a:gd name="T41" fmla="*/ 0 h 170"/>
                  <a:gd name="T42" fmla="*/ 0 w 367"/>
                  <a:gd name="T43" fmla="*/ 0 h 170"/>
                  <a:gd name="T44" fmla="*/ 0 w 367"/>
                  <a:gd name="T45" fmla="*/ 0 h 170"/>
                  <a:gd name="T46" fmla="*/ 0 w 367"/>
                  <a:gd name="T47" fmla="*/ 0 h 170"/>
                  <a:gd name="T48" fmla="*/ 0 w 367"/>
                  <a:gd name="T49" fmla="*/ 0 h 170"/>
                  <a:gd name="T50" fmla="*/ 0 w 367"/>
                  <a:gd name="T51" fmla="*/ 0 h 170"/>
                  <a:gd name="T52" fmla="*/ 0 w 367"/>
                  <a:gd name="T53" fmla="*/ 0 h 170"/>
                  <a:gd name="T54" fmla="*/ 0 w 367"/>
                  <a:gd name="T55" fmla="*/ 0 h 170"/>
                  <a:gd name="T56" fmla="*/ 0 w 367"/>
                  <a:gd name="T57" fmla="*/ 0 h 170"/>
                  <a:gd name="T58" fmla="*/ 0 w 367"/>
                  <a:gd name="T59" fmla="*/ 0 h 170"/>
                  <a:gd name="T60" fmla="*/ 0 w 367"/>
                  <a:gd name="T61" fmla="*/ 0 h 170"/>
                  <a:gd name="T62" fmla="*/ 0 w 367"/>
                  <a:gd name="T63" fmla="*/ 0 h 170"/>
                  <a:gd name="T64" fmla="*/ 0 w 367"/>
                  <a:gd name="T65" fmla="*/ 0 h 170"/>
                  <a:gd name="T66" fmla="*/ 0 w 367"/>
                  <a:gd name="T67" fmla="*/ 0 h 170"/>
                  <a:gd name="T68" fmla="*/ 0 w 367"/>
                  <a:gd name="T69" fmla="*/ 0 h 170"/>
                  <a:gd name="T70" fmla="*/ 0 w 367"/>
                  <a:gd name="T71" fmla="*/ 0 h 170"/>
                  <a:gd name="T72" fmla="*/ 0 w 367"/>
                  <a:gd name="T73" fmla="*/ 0 h 170"/>
                  <a:gd name="T74" fmla="*/ 0 w 367"/>
                  <a:gd name="T75" fmla="*/ 0 h 170"/>
                  <a:gd name="T76" fmla="*/ 0 w 367"/>
                  <a:gd name="T77" fmla="*/ 0 h 170"/>
                  <a:gd name="T78" fmla="*/ 0 w 367"/>
                  <a:gd name="T79" fmla="*/ 0 h 170"/>
                  <a:gd name="T80" fmla="*/ 0 w 367"/>
                  <a:gd name="T81" fmla="*/ 0 h 170"/>
                  <a:gd name="T82" fmla="*/ 0 w 367"/>
                  <a:gd name="T83" fmla="*/ 0 h 170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367"/>
                  <a:gd name="T127" fmla="*/ 0 h 170"/>
                  <a:gd name="T128" fmla="*/ 367 w 367"/>
                  <a:gd name="T129" fmla="*/ 170 h 170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367" h="170">
                    <a:moveTo>
                      <a:pt x="52" y="161"/>
                    </a:moveTo>
                    <a:lnTo>
                      <a:pt x="63" y="146"/>
                    </a:lnTo>
                    <a:lnTo>
                      <a:pt x="75" y="132"/>
                    </a:lnTo>
                    <a:lnTo>
                      <a:pt x="89" y="118"/>
                    </a:lnTo>
                    <a:lnTo>
                      <a:pt x="103" y="106"/>
                    </a:lnTo>
                    <a:lnTo>
                      <a:pt x="117" y="95"/>
                    </a:lnTo>
                    <a:lnTo>
                      <a:pt x="133" y="85"/>
                    </a:lnTo>
                    <a:lnTo>
                      <a:pt x="149" y="76"/>
                    </a:lnTo>
                    <a:lnTo>
                      <a:pt x="166" y="69"/>
                    </a:lnTo>
                    <a:lnTo>
                      <a:pt x="183" y="63"/>
                    </a:lnTo>
                    <a:lnTo>
                      <a:pt x="201" y="60"/>
                    </a:lnTo>
                    <a:lnTo>
                      <a:pt x="210" y="59"/>
                    </a:lnTo>
                    <a:lnTo>
                      <a:pt x="218" y="59"/>
                    </a:lnTo>
                    <a:lnTo>
                      <a:pt x="228" y="60"/>
                    </a:lnTo>
                    <a:lnTo>
                      <a:pt x="236" y="60"/>
                    </a:lnTo>
                    <a:lnTo>
                      <a:pt x="246" y="62"/>
                    </a:lnTo>
                    <a:lnTo>
                      <a:pt x="254" y="64"/>
                    </a:lnTo>
                    <a:lnTo>
                      <a:pt x="263" y="68"/>
                    </a:lnTo>
                    <a:lnTo>
                      <a:pt x="272" y="71"/>
                    </a:lnTo>
                    <a:lnTo>
                      <a:pt x="281" y="76"/>
                    </a:lnTo>
                    <a:lnTo>
                      <a:pt x="289" y="80"/>
                    </a:lnTo>
                    <a:lnTo>
                      <a:pt x="299" y="87"/>
                    </a:lnTo>
                    <a:lnTo>
                      <a:pt x="307" y="93"/>
                    </a:lnTo>
                    <a:lnTo>
                      <a:pt x="310" y="96"/>
                    </a:lnTo>
                    <a:lnTo>
                      <a:pt x="313" y="98"/>
                    </a:lnTo>
                    <a:lnTo>
                      <a:pt x="317" y="99"/>
                    </a:lnTo>
                    <a:lnTo>
                      <a:pt x="320" y="100"/>
                    </a:lnTo>
                    <a:lnTo>
                      <a:pt x="324" y="101"/>
                    </a:lnTo>
                    <a:lnTo>
                      <a:pt x="329" y="100"/>
                    </a:lnTo>
                    <a:lnTo>
                      <a:pt x="332" y="98"/>
                    </a:lnTo>
                    <a:lnTo>
                      <a:pt x="336" y="95"/>
                    </a:lnTo>
                    <a:lnTo>
                      <a:pt x="342" y="94"/>
                    </a:lnTo>
                    <a:lnTo>
                      <a:pt x="348" y="93"/>
                    </a:lnTo>
                    <a:lnTo>
                      <a:pt x="353" y="90"/>
                    </a:lnTo>
                    <a:lnTo>
                      <a:pt x="357" y="87"/>
                    </a:lnTo>
                    <a:lnTo>
                      <a:pt x="362" y="82"/>
                    </a:lnTo>
                    <a:lnTo>
                      <a:pt x="364" y="77"/>
                    </a:lnTo>
                    <a:lnTo>
                      <a:pt x="366" y="72"/>
                    </a:lnTo>
                    <a:lnTo>
                      <a:pt x="367" y="65"/>
                    </a:lnTo>
                    <a:lnTo>
                      <a:pt x="367" y="59"/>
                    </a:lnTo>
                    <a:lnTo>
                      <a:pt x="365" y="54"/>
                    </a:lnTo>
                    <a:lnTo>
                      <a:pt x="363" y="48"/>
                    </a:lnTo>
                    <a:lnTo>
                      <a:pt x="358" y="44"/>
                    </a:lnTo>
                    <a:lnTo>
                      <a:pt x="354" y="40"/>
                    </a:lnTo>
                    <a:lnTo>
                      <a:pt x="350" y="37"/>
                    </a:lnTo>
                    <a:lnTo>
                      <a:pt x="343" y="36"/>
                    </a:lnTo>
                    <a:lnTo>
                      <a:pt x="338" y="35"/>
                    </a:lnTo>
                    <a:lnTo>
                      <a:pt x="326" y="28"/>
                    </a:lnTo>
                    <a:lnTo>
                      <a:pt x="316" y="22"/>
                    </a:lnTo>
                    <a:lnTo>
                      <a:pt x="304" y="17"/>
                    </a:lnTo>
                    <a:lnTo>
                      <a:pt x="294" y="12"/>
                    </a:lnTo>
                    <a:lnTo>
                      <a:pt x="282" y="9"/>
                    </a:lnTo>
                    <a:lnTo>
                      <a:pt x="270" y="6"/>
                    </a:lnTo>
                    <a:lnTo>
                      <a:pt x="259" y="3"/>
                    </a:lnTo>
                    <a:lnTo>
                      <a:pt x="248" y="2"/>
                    </a:lnTo>
                    <a:lnTo>
                      <a:pt x="236" y="0"/>
                    </a:lnTo>
                    <a:lnTo>
                      <a:pt x="225" y="0"/>
                    </a:lnTo>
                    <a:lnTo>
                      <a:pt x="213" y="0"/>
                    </a:lnTo>
                    <a:lnTo>
                      <a:pt x="202" y="1"/>
                    </a:lnTo>
                    <a:lnTo>
                      <a:pt x="179" y="4"/>
                    </a:lnTo>
                    <a:lnTo>
                      <a:pt x="157" y="9"/>
                    </a:lnTo>
                    <a:lnTo>
                      <a:pt x="135" y="17"/>
                    </a:lnTo>
                    <a:lnTo>
                      <a:pt x="114" y="26"/>
                    </a:lnTo>
                    <a:lnTo>
                      <a:pt x="94" y="38"/>
                    </a:lnTo>
                    <a:lnTo>
                      <a:pt x="75" y="51"/>
                    </a:lnTo>
                    <a:lnTo>
                      <a:pt x="56" y="65"/>
                    </a:lnTo>
                    <a:lnTo>
                      <a:pt x="39" y="82"/>
                    </a:lnTo>
                    <a:lnTo>
                      <a:pt x="23" y="100"/>
                    </a:lnTo>
                    <a:lnTo>
                      <a:pt x="8" y="120"/>
                    </a:lnTo>
                    <a:lnTo>
                      <a:pt x="4" y="125"/>
                    </a:lnTo>
                    <a:lnTo>
                      <a:pt x="2" y="130"/>
                    </a:lnTo>
                    <a:lnTo>
                      <a:pt x="1" y="135"/>
                    </a:lnTo>
                    <a:lnTo>
                      <a:pt x="0" y="142"/>
                    </a:lnTo>
                    <a:lnTo>
                      <a:pt x="1" y="147"/>
                    </a:lnTo>
                    <a:lnTo>
                      <a:pt x="3" y="152"/>
                    </a:lnTo>
                    <a:lnTo>
                      <a:pt x="5" y="158"/>
                    </a:lnTo>
                    <a:lnTo>
                      <a:pt x="9" y="163"/>
                    </a:lnTo>
                    <a:lnTo>
                      <a:pt x="14" y="166"/>
                    </a:lnTo>
                    <a:lnTo>
                      <a:pt x="20" y="168"/>
                    </a:lnTo>
                    <a:lnTo>
                      <a:pt x="25" y="170"/>
                    </a:lnTo>
                    <a:lnTo>
                      <a:pt x="30" y="170"/>
                    </a:lnTo>
                    <a:lnTo>
                      <a:pt x="37" y="169"/>
                    </a:lnTo>
                    <a:lnTo>
                      <a:pt x="42" y="168"/>
                    </a:lnTo>
                    <a:lnTo>
                      <a:pt x="47" y="165"/>
                    </a:lnTo>
                    <a:lnTo>
                      <a:pt x="52" y="161"/>
                    </a:lnTo>
                    <a:close/>
                  </a:path>
                </a:pathLst>
              </a:custGeom>
              <a:solidFill>
                <a:srgbClr val="AA61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13330" name="Text Box 261"/>
            <p:cNvSpPr txBox="1">
              <a:spLocks noChangeArrowheads="1"/>
            </p:cNvSpPr>
            <p:nvPr/>
          </p:nvSpPr>
          <p:spPr bwMode="auto">
            <a:xfrm>
              <a:off x="2743" y="2094"/>
              <a:ext cx="602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900">
                  <a:latin typeface="굴림" panose="020B0600000101010101" pitchFamily="50" charset="-127"/>
                  <a:ea typeface="굴림" panose="020B0600000101010101" pitchFamily="50" charset="-127"/>
                </a:rPr>
                <a:t>2!</a:t>
              </a:r>
              <a:r>
                <a:rPr lang="ko-KR" altLang="en-US" sz="900">
                  <a:latin typeface="굴림" panose="020B0600000101010101" pitchFamily="50" charset="-127"/>
                  <a:ea typeface="굴림" panose="020B0600000101010101" pitchFamily="50" charset="-127"/>
                </a:rPr>
                <a:t>는</a:t>
              </a:r>
              <a:r>
                <a:rPr lang="en-US" altLang="ko-KR" sz="900">
                  <a:latin typeface="굴림" panose="020B0600000101010101" pitchFamily="50" charset="-127"/>
                  <a:ea typeface="굴림" panose="020B0600000101010101" pitchFamily="50" charset="-127"/>
                </a:rPr>
                <a:t>?</a:t>
              </a:r>
            </a:p>
          </p:txBody>
        </p:sp>
        <p:sp>
          <p:nvSpPr>
            <p:cNvPr id="13331" name="Text Box 262"/>
            <p:cNvSpPr txBox="1">
              <a:spLocks noChangeArrowheads="1"/>
            </p:cNvSpPr>
            <p:nvPr/>
          </p:nvSpPr>
          <p:spPr bwMode="auto">
            <a:xfrm>
              <a:off x="3743" y="2094"/>
              <a:ext cx="602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900">
                  <a:latin typeface="굴림" panose="020B0600000101010101" pitchFamily="50" charset="-127"/>
                  <a:ea typeface="굴림" panose="020B0600000101010101" pitchFamily="50" charset="-127"/>
                </a:rPr>
                <a:t>1!</a:t>
              </a:r>
              <a:r>
                <a:rPr lang="ko-KR" altLang="en-US" sz="900">
                  <a:latin typeface="굴림" panose="020B0600000101010101" pitchFamily="50" charset="-127"/>
                  <a:ea typeface="굴림" panose="020B0600000101010101" pitchFamily="50" charset="-127"/>
                </a:rPr>
                <a:t>는</a:t>
              </a:r>
              <a:r>
                <a:rPr lang="en-US" altLang="ko-KR" sz="900">
                  <a:latin typeface="굴림" panose="020B0600000101010101" pitchFamily="50" charset="-127"/>
                  <a:ea typeface="굴림" panose="020B0600000101010101" pitchFamily="50" charset="-127"/>
                </a:rPr>
                <a:t>?</a:t>
              </a:r>
            </a:p>
          </p:txBody>
        </p:sp>
        <p:sp>
          <p:nvSpPr>
            <p:cNvPr id="13332" name="Text Box 263"/>
            <p:cNvSpPr txBox="1">
              <a:spLocks noChangeArrowheads="1"/>
            </p:cNvSpPr>
            <p:nvPr/>
          </p:nvSpPr>
          <p:spPr bwMode="auto">
            <a:xfrm>
              <a:off x="3790" y="2549"/>
              <a:ext cx="324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900">
                  <a:latin typeface="굴림" panose="020B0600000101010101" pitchFamily="50" charset="-127"/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13333" name="Text Box 264"/>
            <p:cNvSpPr txBox="1">
              <a:spLocks noChangeArrowheads="1"/>
            </p:cNvSpPr>
            <p:nvPr/>
          </p:nvSpPr>
          <p:spPr bwMode="auto">
            <a:xfrm>
              <a:off x="2794" y="2549"/>
              <a:ext cx="324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900">
                  <a:latin typeface="굴림" panose="020B0600000101010101" pitchFamily="50" charset="-127"/>
                  <a:ea typeface="굴림" panose="020B0600000101010101" pitchFamily="50" charset="-127"/>
                </a:rPr>
                <a:t>2</a:t>
              </a:r>
            </a:p>
          </p:txBody>
        </p:sp>
      </p:grpSp>
      <p:sp>
        <p:nvSpPr>
          <p:cNvPr id="13317" name="Rectangle 266"/>
          <p:cNvSpPr>
            <a:spLocks noChangeArrowheads="1"/>
          </p:cNvSpPr>
          <p:nvPr/>
        </p:nvSpPr>
        <p:spPr bwMode="auto">
          <a:xfrm>
            <a:off x="634596" y="3192159"/>
            <a:ext cx="3692525" cy="274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순환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순환적인 문제에서는 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자연스러운 방법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ko-KR" altLang="en-US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함수 호출의 </a:t>
            </a:r>
            <a:r>
              <a:rPr lang="ko-KR" altLang="en-US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오버헤드</a:t>
            </a:r>
            <a:endParaRPr lang="ko-KR" altLang="en-US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반복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ko-KR" altLang="en-US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수행속도가 빠르다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순환적인 문제에 대해서는 프로그램 작성이 아주 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어려울 수도 있다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solidFill>
                  <a:srgbClr val="FF3300"/>
                </a:solidFill>
              </a:rPr>
              <a:t>순환적인 방법이 반복적인 방법보다 더 효율적인 예</a:t>
            </a:r>
          </a:p>
          <a:p>
            <a:pPr eaLnBrk="1" hangingPunct="1"/>
            <a:r>
              <a:rPr lang="ko-KR" altLang="en-US" dirty="0"/>
              <a:t>숫자 </a:t>
            </a:r>
            <a:r>
              <a:rPr lang="en-US" altLang="ko-KR" dirty="0"/>
              <a:t>x</a:t>
            </a:r>
            <a:r>
              <a:rPr lang="ko-KR" altLang="en-US" dirty="0"/>
              <a:t>의 </a:t>
            </a:r>
            <a:r>
              <a:rPr lang="en-US" altLang="ko-KR" dirty="0"/>
              <a:t>n</a:t>
            </a:r>
            <a:r>
              <a:rPr lang="ko-KR" altLang="en-US" dirty="0"/>
              <a:t>제곱 값을 구하는 문제</a:t>
            </a:r>
            <a:r>
              <a:rPr lang="en-US" altLang="ko-KR" dirty="0"/>
              <a:t>: </a:t>
            </a:r>
            <a:r>
              <a:rPr lang="en-US" altLang="ko-KR" dirty="0" err="1"/>
              <a:t>x</a:t>
            </a:r>
            <a:r>
              <a:rPr lang="en-US" altLang="ko-KR" baseline="30000" dirty="0" err="1"/>
              <a:t>n</a:t>
            </a:r>
            <a:endParaRPr lang="en-US" altLang="ko-KR" baseline="30000" dirty="0"/>
          </a:p>
          <a:p>
            <a:pPr eaLnBrk="1" hangingPunct="1"/>
            <a:r>
              <a:rPr lang="ko-KR" altLang="en-US" dirty="0"/>
              <a:t>반복적인 방법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거듭제곱 값 프로그래밍 </a:t>
            </a:r>
            <a:r>
              <a:rPr lang="en-US" altLang="ko-KR"/>
              <a:t>#1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241425" y="3114675"/>
            <a:ext cx="5643563" cy="3170099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sz="2000" b="1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double</a:t>
            </a:r>
            <a:r>
              <a:rPr lang="en-US" altLang="ko-KR" sz="2000" dirty="0">
                <a:latin typeface="¹ÙÅÁ" charset="0"/>
                <a:ea typeface="MS UI Gothic" pitchFamily="34" charset="-128"/>
              </a:rPr>
              <a:t> </a:t>
            </a:r>
            <a:r>
              <a:rPr lang="en-US" altLang="ko-KR" sz="2000" dirty="0" err="1">
                <a:latin typeface="¹ÙÅÁ" charset="0"/>
                <a:ea typeface="MS UI Gothic" pitchFamily="34" charset="-128"/>
              </a:rPr>
              <a:t>slow_power</a:t>
            </a:r>
            <a:r>
              <a:rPr lang="en-US" altLang="ko-KR" sz="2000" dirty="0">
                <a:latin typeface="¹ÙÅÁ" charset="0"/>
                <a:ea typeface="MS UI Gothic" pitchFamily="34" charset="-128"/>
              </a:rPr>
              <a:t>(</a:t>
            </a:r>
            <a:r>
              <a:rPr lang="en-US" altLang="ko-KR" sz="2000" b="1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double</a:t>
            </a:r>
            <a:r>
              <a:rPr lang="en-US" altLang="ko-KR" sz="2000" b="1" dirty="0">
                <a:latin typeface="¹ÙÅÁ" charset="0"/>
                <a:ea typeface="MS UI Gothic" pitchFamily="34" charset="-128"/>
              </a:rPr>
              <a:t> </a:t>
            </a:r>
            <a:r>
              <a:rPr lang="en-US" altLang="ko-KR" sz="2000" dirty="0">
                <a:latin typeface="¹ÙÅÁ" charset="0"/>
                <a:ea typeface="MS UI Gothic" pitchFamily="34" charset="-128"/>
              </a:rPr>
              <a:t>x, </a:t>
            </a:r>
            <a:r>
              <a:rPr lang="en-US" altLang="ko-KR" sz="2000" b="1" dirty="0" err="1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int</a:t>
            </a:r>
            <a:r>
              <a:rPr lang="en-US" altLang="ko-KR" sz="2000" dirty="0">
                <a:latin typeface="¹ÙÅÁ" charset="0"/>
                <a:ea typeface="MS UI Gothic" pitchFamily="34" charset="-128"/>
              </a:rPr>
              <a:t> n)</a:t>
            </a:r>
            <a:endParaRPr lang="en-US" altLang="ko-KR" sz="2000" dirty="0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 sz="2000" dirty="0">
                <a:latin typeface="¹ÙÅÁ" charset="0"/>
                <a:ea typeface="MS UI Gothic" pitchFamily="34" charset="-128"/>
              </a:rPr>
              <a:t>{</a:t>
            </a:r>
            <a:endParaRPr lang="en-US" altLang="ko-KR" sz="2000" dirty="0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 sz="2000" dirty="0">
                <a:latin typeface="Lucida Console" pitchFamily="49" charset="0"/>
                <a:ea typeface="MS UI Gothic" pitchFamily="34" charset="-128"/>
              </a:rPr>
              <a:t> </a:t>
            </a:r>
            <a:r>
              <a:rPr lang="en-US" altLang="ko-KR" sz="2000" dirty="0">
                <a:latin typeface="¹ÙÅÁ" charset="0"/>
                <a:ea typeface="MS UI Gothic" pitchFamily="34" charset="-128"/>
              </a:rPr>
              <a:t>   </a:t>
            </a:r>
            <a:r>
              <a:rPr lang="en-US" altLang="ko-KR" sz="2000" b="1" dirty="0" err="1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int</a:t>
            </a:r>
            <a:r>
              <a:rPr lang="en-US" altLang="ko-KR" sz="2000" dirty="0">
                <a:latin typeface="¹ÙÅÁ" charset="0"/>
                <a:ea typeface="MS UI Gothic" pitchFamily="34" charset="-128"/>
              </a:rPr>
              <a:t> </a:t>
            </a:r>
            <a:r>
              <a:rPr lang="en-US" altLang="ko-KR" sz="2000" dirty="0" err="1">
                <a:latin typeface="¹ÙÅÁ" charset="0"/>
                <a:ea typeface="MS UI Gothic" pitchFamily="34" charset="-128"/>
              </a:rPr>
              <a:t>i</a:t>
            </a:r>
            <a:r>
              <a:rPr lang="en-US" altLang="ko-KR" sz="2000" dirty="0">
                <a:latin typeface="¹ÙÅÁ" charset="0"/>
                <a:ea typeface="MS UI Gothic" pitchFamily="34" charset="-128"/>
              </a:rPr>
              <a:t>;</a:t>
            </a:r>
            <a:endParaRPr lang="en-US" altLang="ko-KR" sz="2000" dirty="0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 sz="2000" dirty="0">
                <a:latin typeface="Lucida Console" pitchFamily="49" charset="0"/>
                <a:ea typeface="MS UI Gothic" pitchFamily="34" charset="-128"/>
              </a:rPr>
              <a:t>  </a:t>
            </a:r>
            <a:r>
              <a:rPr lang="en-US" altLang="ko-KR" sz="2000" b="1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double</a:t>
            </a:r>
            <a:r>
              <a:rPr lang="en-US" altLang="ko-KR" sz="2000" dirty="0">
                <a:latin typeface="¹ÙÅÁ" charset="0"/>
                <a:ea typeface="MS UI Gothic" pitchFamily="34" charset="-128"/>
              </a:rPr>
              <a:t> r = 1.0;</a:t>
            </a:r>
            <a:endParaRPr lang="en-US" altLang="ko-KR" sz="2000" dirty="0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 sz="2000" dirty="0">
                <a:latin typeface="¹ÙÅÁ" charset="0"/>
                <a:ea typeface="MS UI Gothic" pitchFamily="34" charset="-128"/>
              </a:rPr>
              <a:t>   </a:t>
            </a:r>
          </a:p>
          <a:p>
            <a:pPr algn="just" eaLnBrk="1" hangingPunct="1"/>
            <a:r>
              <a:rPr lang="en-US" altLang="ko-KR" sz="2000" b="1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     for</a:t>
            </a:r>
            <a:r>
              <a:rPr lang="en-US" altLang="ko-KR" sz="2000" dirty="0">
                <a:latin typeface="¹ÙÅÁ" charset="0"/>
                <a:ea typeface="MS UI Gothic" pitchFamily="34" charset="-128"/>
              </a:rPr>
              <a:t>(</a:t>
            </a:r>
            <a:r>
              <a:rPr lang="en-US" altLang="ko-KR" sz="2000" dirty="0" err="1">
                <a:latin typeface="¹ÙÅÁ" charset="0"/>
                <a:ea typeface="MS UI Gothic" pitchFamily="34" charset="-128"/>
              </a:rPr>
              <a:t>i</a:t>
            </a:r>
            <a:r>
              <a:rPr lang="en-US" altLang="ko-KR" sz="2000" dirty="0">
                <a:latin typeface="¹ÙÅÁ" charset="0"/>
                <a:ea typeface="MS UI Gothic" pitchFamily="34" charset="-128"/>
              </a:rPr>
              <a:t>=0; </a:t>
            </a:r>
            <a:r>
              <a:rPr lang="en-US" altLang="ko-KR" sz="2000" dirty="0" err="1">
                <a:latin typeface="¹ÙÅÁ" charset="0"/>
                <a:ea typeface="MS UI Gothic" pitchFamily="34" charset="-128"/>
              </a:rPr>
              <a:t>i</a:t>
            </a:r>
            <a:r>
              <a:rPr lang="en-US" altLang="ko-KR" sz="2000" dirty="0">
                <a:latin typeface="¹ÙÅÁ" charset="0"/>
                <a:ea typeface="MS UI Gothic" pitchFamily="34" charset="-128"/>
              </a:rPr>
              <a:t>&lt;n; </a:t>
            </a:r>
            <a:r>
              <a:rPr lang="en-US" altLang="ko-KR" sz="2000" dirty="0" err="1">
                <a:latin typeface="¹ÙÅÁ" charset="0"/>
                <a:ea typeface="MS UI Gothic" pitchFamily="34" charset="-128"/>
              </a:rPr>
              <a:t>i</a:t>
            </a:r>
            <a:r>
              <a:rPr lang="en-US" altLang="ko-KR" sz="2000" dirty="0">
                <a:latin typeface="¹ÙÅÁ" charset="0"/>
                <a:ea typeface="MS UI Gothic" pitchFamily="34" charset="-128"/>
              </a:rPr>
              <a:t>++)</a:t>
            </a:r>
            <a:endParaRPr lang="en-US" altLang="ko-KR" sz="2000" dirty="0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 sz="2000" dirty="0">
                <a:latin typeface="¹ÙÅÁ" charset="0"/>
                <a:ea typeface="MS UI Gothic" pitchFamily="34" charset="-128"/>
              </a:rPr>
              <a:t>          r = r * x;</a:t>
            </a:r>
            <a:endParaRPr lang="en-US" altLang="ko-KR" sz="2000" dirty="0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 sz="2000" dirty="0">
                <a:latin typeface="¹ÙÅÁ" charset="0"/>
                <a:ea typeface="MS UI Gothic" pitchFamily="34" charset="-128"/>
              </a:rPr>
              <a:t>   </a:t>
            </a:r>
          </a:p>
          <a:p>
            <a:pPr algn="just" eaLnBrk="1" hangingPunct="1"/>
            <a:r>
              <a:rPr lang="en-US" altLang="ko-KR" sz="2000" b="1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     return</a:t>
            </a:r>
            <a:r>
              <a:rPr lang="en-US" altLang="ko-KR" sz="2000" dirty="0">
                <a:latin typeface="¹ÙÅÁ" charset="0"/>
                <a:ea typeface="MS UI Gothic" pitchFamily="34" charset="-128"/>
              </a:rPr>
              <a:t>(r);</a:t>
            </a:r>
            <a:endParaRPr lang="en-US" altLang="ko-KR" sz="2000" dirty="0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 sz="2000" dirty="0">
                <a:latin typeface="¹ÙÅÁ" charset="0"/>
                <a:ea typeface="MS UI Gothic" pitchFamily="34" charset="-128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순환적인 방법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거듭제곱 값 프로그래밍 </a:t>
            </a:r>
            <a:r>
              <a:rPr lang="en-US" altLang="ko-KR"/>
              <a:t>#2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196625" y="2425033"/>
            <a:ext cx="7111485" cy="3785652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sz="2400" dirty="0">
                <a:latin typeface="¹ÙÅÁ" charset="0"/>
                <a:ea typeface="MS UI Gothic" pitchFamily="34" charset="-128"/>
              </a:rPr>
              <a:t>power(x, n)</a:t>
            </a:r>
            <a:endParaRPr lang="en-US" altLang="ko-KR" sz="2400" dirty="0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endParaRPr lang="en-US" altLang="ko-KR" sz="2400" dirty="0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 sz="2400" b="1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if</a:t>
            </a:r>
            <a:r>
              <a:rPr lang="en-US" altLang="ko-KR" sz="2400" dirty="0">
                <a:latin typeface="¹ÙÅÁ" charset="0"/>
                <a:ea typeface="MS UI Gothic" pitchFamily="34" charset="-128"/>
              </a:rPr>
              <a:t> n=0 </a:t>
            </a:r>
            <a:endParaRPr lang="en-US" altLang="ko-KR" sz="2400" dirty="0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 sz="2400" dirty="0">
                <a:latin typeface="Lucida Console" pitchFamily="49" charset="0"/>
                <a:ea typeface="MS UI Gothic" pitchFamily="34" charset="-128"/>
              </a:rPr>
              <a:t>	</a:t>
            </a:r>
            <a:r>
              <a:rPr lang="en-US" altLang="ko-KR" sz="2400" b="1" dirty="0">
                <a:latin typeface="¹ÙÅÁ" charset="0"/>
                <a:ea typeface="MS UI Gothic" pitchFamily="34" charset="-128"/>
              </a:rPr>
              <a:t>then </a:t>
            </a:r>
            <a:r>
              <a:rPr lang="en-US" altLang="ko-KR" sz="2400" b="1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return</a:t>
            </a:r>
            <a:r>
              <a:rPr lang="en-US" altLang="ko-KR" sz="2400" dirty="0">
                <a:latin typeface="¹ÙÅÁ" charset="0"/>
                <a:ea typeface="MS UI Gothic" pitchFamily="34" charset="-128"/>
              </a:rPr>
              <a:t> 1;</a:t>
            </a:r>
          </a:p>
          <a:p>
            <a:pPr algn="just" eaLnBrk="1" hangingPunct="1"/>
            <a:endParaRPr lang="en-US" altLang="ko-KR" sz="2400" dirty="0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 sz="2400" b="1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else</a:t>
            </a:r>
            <a:r>
              <a:rPr lang="en-US" altLang="ko-KR" sz="2400" b="1" dirty="0">
                <a:latin typeface="¹ÙÅÁ" charset="0"/>
                <a:ea typeface="MS UI Gothic" pitchFamily="34" charset="-128"/>
              </a:rPr>
              <a:t> </a:t>
            </a:r>
            <a:r>
              <a:rPr lang="en-US" altLang="ko-KR" sz="2400" b="1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if</a:t>
            </a:r>
            <a:r>
              <a:rPr lang="en-US" altLang="ko-KR" sz="2400" dirty="0">
                <a:latin typeface="¹ÙÅÁ" charset="0"/>
                <a:ea typeface="MS UI Gothic" pitchFamily="34" charset="-128"/>
              </a:rPr>
              <a:t> n</a:t>
            </a:r>
            <a:r>
              <a:rPr lang="ko-KR" altLang="en-US" sz="2400" dirty="0">
                <a:latin typeface="바탕" pitchFamily="18" charset="-127"/>
                <a:ea typeface="바탕" pitchFamily="18" charset="-127"/>
              </a:rPr>
              <a:t>이</a:t>
            </a:r>
            <a:r>
              <a:rPr lang="ko-KR" altLang="en-US" sz="2400" dirty="0">
                <a:latin typeface="¹ÙÅÁ" charset="0"/>
                <a:ea typeface="MS UI Gothic" pitchFamily="34" charset="-128"/>
              </a:rPr>
              <a:t> </a:t>
            </a:r>
            <a:r>
              <a:rPr lang="ko-KR" altLang="en-US" sz="2400" dirty="0">
                <a:latin typeface="바탕" pitchFamily="18" charset="-127"/>
                <a:ea typeface="바탕" pitchFamily="18" charset="-127"/>
              </a:rPr>
              <a:t>짝수</a:t>
            </a:r>
            <a:r>
              <a:rPr lang="ko-KR" altLang="en-US" sz="2400" dirty="0">
                <a:latin typeface="¹ÙÅÁ" charset="0"/>
                <a:ea typeface="MS UI Gothic" pitchFamily="34" charset="-128"/>
              </a:rPr>
              <a:t> </a:t>
            </a:r>
            <a:endParaRPr lang="ko-KR" altLang="en-US" sz="2400" dirty="0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ko-KR" altLang="en-US" sz="2400" dirty="0">
                <a:latin typeface="Lucida Console" pitchFamily="49" charset="0"/>
                <a:ea typeface="MS UI Gothic" pitchFamily="34" charset="-128"/>
              </a:rPr>
              <a:t>	</a:t>
            </a:r>
            <a:r>
              <a:rPr lang="en-US" altLang="ko-KR" sz="2400" b="1" dirty="0">
                <a:latin typeface="¹ÙÅÁ" charset="0"/>
                <a:ea typeface="MS UI Gothic" pitchFamily="34" charset="-128"/>
              </a:rPr>
              <a:t>then </a:t>
            </a:r>
            <a:r>
              <a:rPr lang="en-US" altLang="ko-KR" sz="2400" b="1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return</a:t>
            </a:r>
            <a:r>
              <a:rPr lang="en-US" altLang="ko-KR" sz="2400" dirty="0">
                <a:latin typeface="¹ÙÅÁ" charset="0"/>
                <a:ea typeface="MS UI Gothic" pitchFamily="34" charset="-128"/>
              </a:rPr>
              <a:t> power(</a:t>
            </a:r>
            <a:r>
              <a:rPr lang="en-US" altLang="ko-KR" sz="2400" dirty="0">
                <a:latin typeface="¹ÙÅÁ" charset="0"/>
                <a:ea typeface="굴림" pitchFamily="50" charset="-127"/>
              </a:rPr>
              <a:t>x</a:t>
            </a:r>
            <a:r>
              <a:rPr lang="en-US" altLang="ko-KR" sz="2400" baseline="30000" dirty="0">
                <a:latin typeface="¹ÙÅÁ" charset="0"/>
                <a:ea typeface="굴림" pitchFamily="50" charset="-127"/>
              </a:rPr>
              <a:t>2</a:t>
            </a:r>
            <a:r>
              <a:rPr lang="en-US" altLang="ko-KR" sz="2400" dirty="0">
                <a:latin typeface="¹ÙÅÁ" charset="0"/>
                <a:ea typeface="MS UI Gothic" pitchFamily="34" charset="-128"/>
              </a:rPr>
              <a:t>, n/2);</a:t>
            </a:r>
          </a:p>
          <a:p>
            <a:pPr algn="just" eaLnBrk="1" hangingPunct="1"/>
            <a:endParaRPr lang="en-US" altLang="ko-KR" sz="2400" dirty="0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 sz="2400" b="1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else</a:t>
            </a:r>
            <a:r>
              <a:rPr lang="en-US" altLang="ko-KR" sz="2400" b="1" dirty="0">
                <a:latin typeface="¹ÙÅÁ" charset="0"/>
                <a:ea typeface="MS UI Gothic" pitchFamily="34" charset="-128"/>
              </a:rPr>
              <a:t> </a:t>
            </a:r>
            <a:r>
              <a:rPr lang="en-US" altLang="ko-KR" sz="2400" b="1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if</a:t>
            </a:r>
            <a:r>
              <a:rPr lang="en-US" altLang="ko-KR" sz="2400" dirty="0">
                <a:latin typeface="¹ÙÅÁ" charset="0"/>
                <a:ea typeface="MS UI Gothic" pitchFamily="34" charset="-128"/>
              </a:rPr>
              <a:t> n</a:t>
            </a:r>
            <a:r>
              <a:rPr lang="ko-KR" altLang="en-US" sz="2400" dirty="0">
                <a:latin typeface="바탕" pitchFamily="18" charset="-127"/>
                <a:ea typeface="바탕" pitchFamily="18" charset="-127"/>
              </a:rPr>
              <a:t>이</a:t>
            </a:r>
            <a:r>
              <a:rPr lang="ko-KR" altLang="en-US" sz="2400" dirty="0">
                <a:latin typeface="¹ÙÅÁ" charset="0"/>
                <a:ea typeface="MS UI Gothic" pitchFamily="34" charset="-128"/>
              </a:rPr>
              <a:t> </a:t>
            </a:r>
            <a:r>
              <a:rPr lang="ko-KR" altLang="en-US" sz="2400" dirty="0">
                <a:latin typeface="바탕" pitchFamily="18" charset="-127"/>
                <a:ea typeface="바탕" pitchFamily="18" charset="-127"/>
              </a:rPr>
              <a:t>홀수</a:t>
            </a:r>
            <a:r>
              <a:rPr lang="ko-KR" altLang="en-US" sz="2400" dirty="0">
                <a:latin typeface="¹ÙÅÁ" charset="0"/>
                <a:ea typeface="MS UI Gothic" pitchFamily="34" charset="-128"/>
              </a:rPr>
              <a:t>  </a:t>
            </a:r>
            <a:endParaRPr lang="ko-KR" altLang="en-US" sz="2400" dirty="0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ko-KR" altLang="en-US" sz="2400" dirty="0">
                <a:latin typeface="Lucida Console" pitchFamily="49" charset="0"/>
                <a:ea typeface="MS UI Gothic" pitchFamily="34" charset="-128"/>
              </a:rPr>
              <a:t>	</a:t>
            </a:r>
            <a:r>
              <a:rPr lang="en-US" altLang="ko-KR" sz="2400" b="1" dirty="0">
                <a:latin typeface="¹ÙÅÁ" charset="0"/>
                <a:ea typeface="MS UI Gothic" pitchFamily="34" charset="-128"/>
              </a:rPr>
              <a:t>then </a:t>
            </a:r>
            <a:r>
              <a:rPr lang="en-US" altLang="ko-KR" sz="2400" b="1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return</a:t>
            </a:r>
            <a:r>
              <a:rPr lang="en-US" altLang="ko-KR" sz="2400" dirty="0">
                <a:latin typeface="¹ÙÅÁ" charset="0"/>
                <a:ea typeface="MS UI Gothic" pitchFamily="34" charset="-128"/>
              </a:rPr>
              <a:t> x*power(x</a:t>
            </a:r>
            <a:r>
              <a:rPr lang="en-US" altLang="ko-KR" sz="2400" baseline="30000" dirty="0">
                <a:latin typeface="¹ÙÅÁ" charset="0"/>
                <a:ea typeface="MS UI Gothic" pitchFamily="34" charset="-128"/>
              </a:rPr>
              <a:t>2</a:t>
            </a:r>
            <a:r>
              <a:rPr lang="en-US" altLang="ko-KR" sz="2400" dirty="0">
                <a:latin typeface="¹ÙÅÁ" charset="0"/>
                <a:ea typeface="MS UI Gothic" pitchFamily="34" charset="-128"/>
              </a:rPr>
              <a:t>, (n-1)/2);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CCF9A1-4DD5-48B2-8DC0-F6DD57CEE053}"/>
              </a:ext>
            </a:extLst>
          </p:cNvPr>
          <p:cNvSpPr txBox="1"/>
          <p:nvPr/>
        </p:nvSpPr>
        <p:spPr>
          <a:xfrm>
            <a:off x="2951820" y="1232259"/>
            <a:ext cx="3915088" cy="70788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err="1"/>
              <a:t>x</a:t>
            </a:r>
            <a:r>
              <a:rPr lang="en-US" altLang="ko-KR" sz="4000" baseline="30000" dirty="0" err="1"/>
              <a:t>n</a:t>
            </a:r>
            <a:r>
              <a:rPr lang="ko-KR" altLang="en-US" sz="4000" dirty="0"/>
              <a:t> </a:t>
            </a:r>
            <a:r>
              <a:rPr lang="en-US" altLang="ko-KR" sz="4000" dirty="0"/>
              <a:t>= (x</a:t>
            </a:r>
            <a:r>
              <a:rPr lang="en-US" altLang="ko-KR" sz="4000" baseline="30000" dirty="0"/>
              <a:t>2</a:t>
            </a:r>
            <a:r>
              <a:rPr lang="en-US" altLang="ko-KR" sz="4000" dirty="0"/>
              <a:t>)</a:t>
            </a:r>
            <a:r>
              <a:rPr lang="en-US" altLang="ko-KR" sz="4000" baseline="30000" dirty="0"/>
              <a:t>n/2</a:t>
            </a:r>
            <a:endParaRPr lang="ko-KR" altLang="en-US" sz="4000" baseline="30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03775"/>
            <a:ext cx="8229600" cy="4526280"/>
          </a:xfrm>
        </p:spPr>
        <p:txBody>
          <a:bodyPr/>
          <a:lstStyle/>
          <a:p>
            <a:pPr eaLnBrk="1" hangingPunct="1"/>
            <a:r>
              <a:rPr lang="ko-KR" altLang="en-US" dirty="0"/>
              <a:t>순환적인 방법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거듭제곱 값 프로그래밍 </a:t>
            </a:r>
            <a:r>
              <a:rPr lang="en-US" altLang="ko-KR"/>
              <a:t>#2</a:t>
            </a:r>
          </a:p>
        </p:txBody>
      </p:sp>
      <p:pic>
        <p:nvPicPr>
          <p:cNvPr id="15365" name="Picture 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659" y="1960360"/>
            <a:ext cx="6705745" cy="4485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52E4CD62-8E30-4A79-AF64-5324491882EA}"/>
              </a:ext>
            </a:extLst>
          </p:cNvPr>
          <p:cNvSpPr/>
          <p:nvPr/>
        </p:nvSpPr>
        <p:spPr>
          <a:xfrm>
            <a:off x="1196625" y="2663915"/>
            <a:ext cx="540060" cy="180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D7FD1AC0-48E2-4FD3-A0B1-E16D2587838F}"/>
              </a:ext>
            </a:extLst>
          </p:cNvPr>
          <p:cNvSpPr/>
          <p:nvPr/>
        </p:nvSpPr>
        <p:spPr>
          <a:xfrm>
            <a:off x="1196625" y="4914165"/>
            <a:ext cx="540060" cy="180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086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38790"/>
            <a:ext cx="8229600" cy="4526280"/>
          </a:xfrm>
        </p:spPr>
        <p:txBody>
          <a:bodyPr/>
          <a:lstStyle/>
          <a:p>
            <a:pPr eaLnBrk="1" hangingPunct="1"/>
            <a:r>
              <a:rPr lang="ko-KR" altLang="en-US" dirty="0"/>
              <a:t>순환적인 알고리즘의 구현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거듭제곱 값 프로그래밍 </a:t>
            </a:r>
            <a:r>
              <a:rPr lang="en-US" altLang="ko-KR" dirty="0"/>
              <a:t>#2</a:t>
            </a:r>
          </a:p>
        </p:txBody>
      </p:sp>
      <p:sp>
        <p:nvSpPr>
          <p:cNvPr id="16388" name="Text Box 6"/>
          <p:cNvSpPr txBox="1">
            <a:spLocks noChangeArrowheads="1"/>
          </p:cNvSpPr>
          <p:nvPr/>
        </p:nvSpPr>
        <p:spPr bwMode="auto">
          <a:xfrm>
            <a:off x="881590" y="2093770"/>
            <a:ext cx="7200800" cy="397031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sz="2800" b="1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double</a:t>
            </a:r>
            <a:r>
              <a:rPr lang="en-US" altLang="ko-KR" sz="2800" dirty="0">
                <a:latin typeface="¹ÙÅÁ" charset="0"/>
                <a:ea typeface="MS UI Gothic" pitchFamily="34" charset="-128"/>
              </a:rPr>
              <a:t> power(</a:t>
            </a:r>
            <a:r>
              <a:rPr lang="en-US" altLang="ko-KR" sz="2800" b="1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double</a:t>
            </a:r>
            <a:r>
              <a:rPr lang="en-US" altLang="ko-KR" sz="2800" dirty="0">
                <a:latin typeface="¹ÙÅÁ" charset="0"/>
                <a:ea typeface="MS UI Gothic" pitchFamily="34" charset="-128"/>
              </a:rPr>
              <a:t> x, </a:t>
            </a:r>
            <a:r>
              <a:rPr lang="en-US" altLang="ko-KR" sz="2800" b="1" dirty="0" err="1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int</a:t>
            </a:r>
            <a:r>
              <a:rPr lang="en-US" altLang="ko-KR" sz="2800" dirty="0">
                <a:latin typeface="¹ÙÅÁ" charset="0"/>
                <a:ea typeface="MS UI Gothic" pitchFamily="34" charset="-128"/>
              </a:rPr>
              <a:t> n)</a:t>
            </a:r>
            <a:endParaRPr lang="en-US" altLang="ko-KR" sz="2800" dirty="0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 sz="2800" dirty="0">
                <a:latin typeface="¹ÙÅÁ" charset="0"/>
                <a:ea typeface="MS UI Gothic" pitchFamily="34" charset="-128"/>
              </a:rPr>
              <a:t>{</a:t>
            </a:r>
            <a:endParaRPr lang="en-US" altLang="ko-KR" sz="2800" dirty="0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 sz="2800" dirty="0">
                <a:latin typeface="Lucida Console" pitchFamily="49" charset="0"/>
                <a:ea typeface="MS UI Gothic" pitchFamily="34" charset="-128"/>
              </a:rPr>
              <a:t>	</a:t>
            </a:r>
            <a:r>
              <a:rPr lang="en-US" altLang="ko-KR" sz="2800" b="1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if</a:t>
            </a:r>
            <a:r>
              <a:rPr lang="en-US" altLang="ko-KR" sz="2800" dirty="0">
                <a:latin typeface="¹ÙÅÁ" charset="0"/>
                <a:ea typeface="MS UI Gothic" pitchFamily="34" charset="-128"/>
              </a:rPr>
              <a:t>( n==0 ) </a:t>
            </a:r>
            <a:r>
              <a:rPr lang="en-US" altLang="ko-KR" sz="2800" b="1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return</a:t>
            </a:r>
            <a:r>
              <a:rPr lang="en-US" altLang="ko-KR" sz="2800" dirty="0">
                <a:latin typeface="¹ÙÅÁ" charset="0"/>
                <a:ea typeface="MS UI Gothic" pitchFamily="34" charset="-128"/>
              </a:rPr>
              <a:t> 1;</a:t>
            </a:r>
          </a:p>
          <a:p>
            <a:pPr algn="just" eaLnBrk="1" hangingPunct="1"/>
            <a:endParaRPr lang="en-US" altLang="ko-KR" sz="2800" dirty="0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 sz="2800" dirty="0">
                <a:latin typeface="Lucida Console" pitchFamily="49" charset="0"/>
                <a:ea typeface="MS UI Gothic" pitchFamily="34" charset="-128"/>
              </a:rPr>
              <a:t>	</a:t>
            </a:r>
            <a:r>
              <a:rPr lang="en-US" altLang="ko-KR" sz="2800" b="1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else</a:t>
            </a:r>
            <a:r>
              <a:rPr lang="en-US" altLang="ko-KR" sz="2800" b="1" dirty="0">
                <a:latin typeface="¹ÙÅÁ" charset="0"/>
                <a:ea typeface="MS UI Gothic" pitchFamily="34" charset="-128"/>
              </a:rPr>
              <a:t> </a:t>
            </a:r>
            <a:r>
              <a:rPr lang="en-US" altLang="ko-KR" sz="2800" b="1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if</a:t>
            </a:r>
            <a:r>
              <a:rPr lang="en-US" altLang="ko-KR" sz="2800" dirty="0">
                <a:latin typeface="¹ÙÅÁ" charset="0"/>
                <a:ea typeface="MS UI Gothic" pitchFamily="34" charset="-128"/>
              </a:rPr>
              <a:t> ( (n%2)==0 ) </a:t>
            </a:r>
            <a:endParaRPr lang="en-US" altLang="ko-KR" sz="2800" dirty="0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 sz="2800" dirty="0">
                <a:latin typeface="Lucida Console" pitchFamily="49" charset="0"/>
                <a:ea typeface="MS UI Gothic" pitchFamily="34" charset="-128"/>
              </a:rPr>
              <a:t>		</a:t>
            </a:r>
            <a:r>
              <a:rPr lang="en-US" altLang="ko-KR" sz="2800" b="1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return</a:t>
            </a:r>
            <a:r>
              <a:rPr lang="en-US" altLang="ko-KR" sz="2800" dirty="0">
                <a:latin typeface="¹ÙÅÁ" charset="0"/>
                <a:ea typeface="MS UI Gothic" pitchFamily="34" charset="-128"/>
              </a:rPr>
              <a:t> </a:t>
            </a:r>
            <a:r>
              <a:rPr lang="en-US" altLang="ko-KR" sz="2800" b="1" dirty="0">
                <a:solidFill>
                  <a:srgbClr val="FF0000"/>
                </a:solidFill>
                <a:latin typeface="¹ÙÅÁ" charset="0"/>
                <a:ea typeface="MS UI Gothic" pitchFamily="34" charset="-128"/>
              </a:rPr>
              <a:t>power(x*x, n/2)</a:t>
            </a:r>
            <a:r>
              <a:rPr lang="en-US" altLang="ko-KR" sz="2800" dirty="0">
                <a:latin typeface="¹ÙÅÁ" charset="0"/>
                <a:ea typeface="MS UI Gothic" pitchFamily="34" charset="-128"/>
              </a:rPr>
              <a:t>;</a:t>
            </a:r>
          </a:p>
          <a:p>
            <a:pPr algn="just" eaLnBrk="1" hangingPunct="1"/>
            <a:endParaRPr lang="en-US" altLang="ko-KR" sz="2800" dirty="0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 sz="2800" dirty="0">
                <a:latin typeface="Lucida Console" pitchFamily="49" charset="0"/>
                <a:ea typeface="MS UI Gothic" pitchFamily="34" charset="-128"/>
              </a:rPr>
              <a:t>	</a:t>
            </a:r>
            <a:r>
              <a:rPr lang="en-US" altLang="ko-KR" sz="2800" b="1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else</a:t>
            </a:r>
            <a:r>
              <a:rPr lang="en-US" altLang="ko-KR" sz="2800" b="1" dirty="0">
                <a:latin typeface="¹ÙÅÁ" charset="0"/>
                <a:ea typeface="MS UI Gothic" pitchFamily="34" charset="-128"/>
              </a:rPr>
              <a:t> </a:t>
            </a:r>
            <a:r>
              <a:rPr lang="en-US" altLang="ko-KR" sz="2800" b="1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return</a:t>
            </a:r>
            <a:r>
              <a:rPr lang="en-US" altLang="ko-KR" sz="2800" dirty="0">
                <a:latin typeface="¹ÙÅÁ" charset="0"/>
                <a:ea typeface="MS UI Gothic" pitchFamily="34" charset="-128"/>
              </a:rPr>
              <a:t> </a:t>
            </a:r>
            <a:r>
              <a:rPr lang="en-US" altLang="ko-KR" sz="2800" b="1" dirty="0">
                <a:solidFill>
                  <a:srgbClr val="00B050"/>
                </a:solidFill>
                <a:latin typeface="¹ÙÅÁ" charset="0"/>
                <a:ea typeface="MS UI Gothic" pitchFamily="34" charset="-128"/>
              </a:rPr>
              <a:t>x</a:t>
            </a:r>
            <a:r>
              <a:rPr lang="en-US" altLang="ko-KR" sz="2800" dirty="0">
                <a:latin typeface="¹ÙÅÁ" charset="0"/>
                <a:ea typeface="MS UI Gothic" pitchFamily="34" charset="-128"/>
              </a:rPr>
              <a:t>*</a:t>
            </a:r>
            <a:r>
              <a:rPr lang="en-US" altLang="ko-KR" sz="2800" b="1" dirty="0">
                <a:solidFill>
                  <a:srgbClr val="FF0000"/>
                </a:solidFill>
                <a:latin typeface="¹ÙÅÁ" charset="0"/>
                <a:ea typeface="MS UI Gothic" pitchFamily="34" charset="-128"/>
              </a:rPr>
              <a:t>power(x*x, (n-1)/2)</a:t>
            </a:r>
            <a:r>
              <a:rPr lang="en-US" altLang="ko-KR" sz="2800" dirty="0">
                <a:latin typeface="¹ÙÅÁ" charset="0"/>
                <a:ea typeface="MS UI Gothic" pitchFamily="34" charset="-128"/>
              </a:rPr>
              <a:t>;</a:t>
            </a:r>
            <a:endParaRPr lang="en-US" altLang="ko-KR" sz="2800" dirty="0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 sz="2800" dirty="0">
                <a:latin typeface="¹ÙÅÁ" charset="0"/>
                <a:ea typeface="MS UI Gothic" pitchFamily="34" charset="-128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거듭제곱 값 프로그래밍 분석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56565" y="1628800"/>
            <a:ext cx="7472363" cy="4781550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순환적인 방법의 시간 복잡도</a:t>
            </a:r>
          </a:p>
          <a:p>
            <a:pPr lvl="1" eaLnBrk="1" hangingPunct="1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만약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n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이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의 제곱이라고 가정하면 다음과 같이 문제의 크기가 줄어든다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lvl="1" eaLnBrk="1" hangingPunct="1"/>
            <a:endParaRPr lang="en-US" altLang="ko-KR" sz="2000" dirty="0"/>
          </a:p>
          <a:p>
            <a:pPr lvl="1" eaLnBrk="1" hangingPunct="1"/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반복적인 방법과 순환적인 방법의 비교</a:t>
            </a:r>
          </a:p>
          <a:p>
            <a:pPr lvl="1" eaLnBrk="1" hangingPunct="1"/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 eaLnBrk="1" hangingPunct="1"/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457200" lvl="1" indent="0" eaLnBrk="1" hangingPunct="1">
              <a:buNone/>
            </a:pPr>
            <a:endParaRPr lang="en-US" altLang="ko-KR" sz="3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457200" lvl="1" indent="0" eaLnBrk="1" hangingPunct="1">
              <a:buNone/>
            </a:pP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 eaLnBrk="1" hangingPunct="1"/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101" name="Rectangle 6"/>
          <p:cNvSpPr>
            <a:spLocks noChangeArrowheads="1"/>
          </p:cNvSpPr>
          <p:nvPr/>
        </p:nvSpPr>
        <p:spPr bwMode="auto">
          <a:xfrm>
            <a:off x="0" y="2919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120" name="Rectangle 67"/>
          <p:cNvSpPr>
            <a:spLocks noChangeArrowheads="1"/>
          </p:cNvSpPr>
          <p:nvPr/>
        </p:nvSpPr>
        <p:spPr bwMode="auto">
          <a:xfrm>
            <a:off x="0" y="3937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endParaRPr lang="ko-KR" altLang="ko-KR"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2" name="Object 73">
            <a:extLst>
              <a:ext uri="{FF2B5EF4-FFF2-40B4-BE49-F238E27FC236}">
                <a16:creationId xmlns:a16="http://schemas.microsoft.com/office/drawing/2014/main" id="{27F70750-092A-8078-8DCE-A3B945C29642}"/>
              </a:ext>
            </a:extLst>
          </p:cNvPr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91769443"/>
              </p:ext>
            </p:extLst>
          </p:nvPr>
        </p:nvGraphicFramePr>
        <p:xfrm>
          <a:off x="2460625" y="2919413"/>
          <a:ext cx="35718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28800" imgH="203200" progId="Equation.3">
                  <p:embed/>
                </p:oleObj>
              </mc:Choice>
              <mc:Fallback>
                <p:oleObj name="Equation" r:id="rId2" imgW="1828800" imgH="203200" progId="Equation.3">
                  <p:embed/>
                  <p:pic>
                    <p:nvPicPr>
                      <p:cNvPr id="4098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25" y="2919413"/>
                        <a:ext cx="357187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5029AFC-C02F-0193-69AE-6FE24C790A2F}"/>
              </a:ext>
            </a:extLst>
          </p:cNvPr>
          <p:cNvSpPr txBox="1"/>
          <p:nvPr/>
        </p:nvSpPr>
        <p:spPr>
          <a:xfrm>
            <a:off x="4033471" y="6118410"/>
            <a:ext cx="3330370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2</a:t>
            </a:r>
            <a:r>
              <a:rPr lang="en-US" altLang="ko-KR" sz="2000" baseline="30000" dirty="0"/>
              <a:t>500</a:t>
            </a:r>
            <a:r>
              <a:rPr lang="ko-KR" altLang="en-US" sz="2000" dirty="0"/>
              <a:t>를 </a:t>
            </a:r>
            <a:r>
              <a:rPr lang="en-US" altLang="ko-KR" sz="2000" dirty="0"/>
              <a:t>1,000,000</a:t>
            </a:r>
            <a:r>
              <a:rPr lang="ko-KR" altLang="en-US" sz="2000" dirty="0"/>
              <a:t>번 수행</a:t>
            </a:r>
          </a:p>
        </p:txBody>
      </p:sp>
      <p:graphicFrame>
        <p:nvGraphicFramePr>
          <p:cNvPr id="4" name="Group 72">
            <a:extLst>
              <a:ext uri="{FF2B5EF4-FFF2-40B4-BE49-F238E27FC236}">
                <a16:creationId xmlns:a16="http://schemas.microsoft.com/office/drawing/2014/main" id="{BCFC6CF5-87E7-F6FD-A94E-DED1FDE0A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47516"/>
              </p:ext>
            </p:extLst>
          </p:nvPr>
        </p:nvGraphicFramePr>
        <p:xfrm>
          <a:off x="1378373" y="4492634"/>
          <a:ext cx="6750555" cy="1215129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785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1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34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504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 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45679" marB="45679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반복적인 함수 </a:t>
                      </a:r>
                      <a:r>
                        <a:rPr kumimoji="1" lang="en-US" altLang="ko-KR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slow_power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45679" marB="45679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순환적인 함수 </a:t>
                      </a:r>
                      <a:r>
                        <a:rPr kumimoji="1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power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45679" marB="4567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04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시간복잡도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45679" marB="45679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O(n)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marT="45679" marB="45679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O(</a:t>
                      </a:r>
                      <a:r>
                        <a:rPr kumimoji="1" lang="en-US" altLang="ko-KR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logn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marT="45679" marB="4567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04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실제수행속도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45679" marB="45679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7.17</a:t>
                      </a:r>
                      <a:r>
                        <a:rPr kumimoji="1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초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45679" marB="45679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0.47</a:t>
                      </a:r>
                      <a:r>
                        <a:rPr kumimoji="1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초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45679" marB="4567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F19AC7E4-E644-DF22-2990-EFEAEEDDA34C}"/>
              </a:ext>
            </a:extLst>
          </p:cNvPr>
          <p:cNvSpPr/>
          <p:nvPr/>
        </p:nvSpPr>
        <p:spPr>
          <a:xfrm rot="5400000">
            <a:off x="5556337" y="4138235"/>
            <a:ext cx="284639" cy="3510389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8055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순환적인 방법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거듭제곱 값 프로그래밍 </a:t>
            </a:r>
            <a:r>
              <a:rPr lang="en-US" altLang="ko-KR"/>
              <a:t>#2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196625" y="2425033"/>
            <a:ext cx="7111485" cy="304698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sz="2400" dirty="0">
                <a:latin typeface="¹ÙÅÁ" charset="0"/>
                <a:ea typeface="MS UI Gothic" pitchFamily="34" charset="-128"/>
              </a:rPr>
              <a:t>power(x, n)</a:t>
            </a:r>
            <a:endParaRPr lang="en-US" altLang="ko-KR" sz="2400" dirty="0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endParaRPr lang="en-US" altLang="ko-KR" sz="2400" dirty="0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 sz="2400" b="1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if</a:t>
            </a:r>
            <a:r>
              <a:rPr lang="en-US" altLang="ko-KR" sz="2400" dirty="0">
                <a:latin typeface="¹ÙÅÁ" charset="0"/>
                <a:ea typeface="MS UI Gothic" pitchFamily="34" charset="-128"/>
              </a:rPr>
              <a:t> n=0 </a:t>
            </a:r>
            <a:endParaRPr lang="en-US" altLang="ko-KR" sz="2400" dirty="0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 sz="2400" dirty="0">
                <a:latin typeface="Lucida Console" pitchFamily="49" charset="0"/>
                <a:ea typeface="MS UI Gothic" pitchFamily="34" charset="-128"/>
              </a:rPr>
              <a:t>	</a:t>
            </a:r>
            <a:r>
              <a:rPr lang="en-US" altLang="ko-KR" sz="2400" b="1" dirty="0">
                <a:latin typeface="¹ÙÅÁ" charset="0"/>
                <a:ea typeface="MS UI Gothic" pitchFamily="34" charset="-128"/>
              </a:rPr>
              <a:t>then </a:t>
            </a:r>
            <a:r>
              <a:rPr lang="en-US" altLang="ko-KR" sz="2400" b="1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return</a:t>
            </a:r>
            <a:r>
              <a:rPr lang="en-US" altLang="ko-KR" sz="2400" dirty="0">
                <a:latin typeface="¹ÙÅÁ" charset="0"/>
                <a:ea typeface="MS UI Gothic" pitchFamily="34" charset="-128"/>
              </a:rPr>
              <a:t> 1;</a:t>
            </a:r>
          </a:p>
          <a:p>
            <a:pPr algn="just" eaLnBrk="1" hangingPunct="1"/>
            <a:endParaRPr lang="en-US" altLang="ko-KR" sz="2400" dirty="0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 sz="2400" b="1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else</a:t>
            </a:r>
            <a:r>
              <a:rPr lang="en-US" altLang="ko-KR" sz="2400" b="1" dirty="0">
                <a:latin typeface="¹ÙÅÁ" charset="0"/>
                <a:ea typeface="MS UI Gothic" pitchFamily="34" charset="-128"/>
              </a:rPr>
              <a:t> </a:t>
            </a:r>
            <a:endParaRPr lang="ko-KR" altLang="en-US" sz="2400" dirty="0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ko-KR" altLang="en-US" sz="2400" dirty="0">
                <a:latin typeface="Lucida Console" pitchFamily="49" charset="0"/>
                <a:ea typeface="MS UI Gothic" pitchFamily="34" charset="-128"/>
              </a:rPr>
              <a:t>	</a:t>
            </a:r>
            <a:r>
              <a:rPr lang="en-US" altLang="ko-KR" sz="2400" b="1" dirty="0">
                <a:latin typeface="¹ÙÅÁ" charset="0"/>
                <a:ea typeface="MS UI Gothic" pitchFamily="34" charset="-128"/>
              </a:rPr>
              <a:t>then </a:t>
            </a:r>
            <a:r>
              <a:rPr lang="en-US" altLang="ko-KR" sz="2400" b="1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return</a:t>
            </a:r>
            <a:r>
              <a:rPr lang="en-US" altLang="ko-KR" sz="2400" dirty="0">
                <a:latin typeface="¹ÙÅÁ" charset="0"/>
                <a:ea typeface="MS UI Gothic" pitchFamily="34" charset="-128"/>
              </a:rPr>
              <a:t> x* power(</a:t>
            </a:r>
            <a:r>
              <a:rPr lang="en-US" altLang="ko-KR" sz="2400" dirty="0">
                <a:latin typeface="¹ÙÅÁ" charset="0"/>
                <a:ea typeface="굴림" pitchFamily="50" charset="-127"/>
              </a:rPr>
              <a:t>x</a:t>
            </a:r>
            <a:r>
              <a:rPr lang="en-US" altLang="ko-KR" sz="2400" dirty="0">
                <a:latin typeface="¹ÙÅÁ" charset="0"/>
                <a:ea typeface="MS UI Gothic" pitchFamily="34" charset="-128"/>
              </a:rPr>
              <a:t>, n-1);</a:t>
            </a:r>
          </a:p>
          <a:p>
            <a:pPr algn="just" eaLnBrk="1" hangingPunct="1"/>
            <a:endParaRPr lang="en-US" altLang="ko-KR" sz="2400" dirty="0">
              <a:latin typeface="¹ÙÅÁ" charset="0"/>
              <a:ea typeface="MS UI Gothic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CCF9A1-4DD5-48B2-8DC0-F6DD57CEE053}"/>
              </a:ext>
            </a:extLst>
          </p:cNvPr>
          <p:cNvSpPr txBox="1"/>
          <p:nvPr/>
        </p:nvSpPr>
        <p:spPr>
          <a:xfrm>
            <a:off x="2951820" y="1232259"/>
            <a:ext cx="3915088" cy="70788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err="1"/>
              <a:t>x</a:t>
            </a:r>
            <a:r>
              <a:rPr lang="en-US" altLang="ko-KR" sz="4000" baseline="30000" dirty="0" err="1"/>
              <a:t>n</a:t>
            </a:r>
            <a:r>
              <a:rPr lang="ko-KR" altLang="en-US" sz="4000" dirty="0"/>
              <a:t> </a:t>
            </a:r>
            <a:r>
              <a:rPr lang="en-US" altLang="ko-KR" sz="4000" dirty="0"/>
              <a:t>= x</a:t>
            </a:r>
            <a:r>
              <a:rPr lang="en-US" altLang="ko-KR" sz="4000" dirty="0">
                <a:latin typeface="¹ÙÅÁ" charset="0"/>
                <a:ea typeface="MS UI Gothic" pitchFamily="34" charset="-128"/>
              </a:rPr>
              <a:t> *</a:t>
            </a:r>
            <a:r>
              <a:rPr lang="en-US" altLang="ko-KR" sz="4000" dirty="0"/>
              <a:t>x</a:t>
            </a:r>
            <a:r>
              <a:rPr lang="en-US" altLang="ko-KR" sz="4000" baseline="30000" dirty="0"/>
              <a:t>n-1</a:t>
            </a:r>
            <a:endParaRPr lang="ko-KR" altLang="en-US" sz="4000" baseline="30000" dirty="0"/>
          </a:p>
        </p:txBody>
      </p:sp>
    </p:spTree>
    <p:extLst>
      <p:ext uri="{BB962C8B-B14F-4D97-AF65-F5344CB8AC3E}">
        <p14:creationId xmlns:p14="http://schemas.microsoft.com/office/powerpoint/2010/main" val="1851759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알고리즘이나 함수가 수행 도중에 </a:t>
            </a:r>
            <a:r>
              <a:rPr lang="ko-KR" altLang="en-US" sz="2400" b="1" dirty="0">
                <a:solidFill>
                  <a:srgbClr val="33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자기 자신을 다시 호출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하여 문제를 해결하는 기법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정의자체가 순환적으로 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되어 있는 경우에 적합한 방법</a:t>
            </a:r>
          </a:p>
          <a:p>
            <a:pPr eaLnBrk="1" hangingPunct="1">
              <a:lnSpc>
                <a:spcPct val="90000"/>
              </a:lnSpc>
            </a:pP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순환</a:t>
            </a:r>
            <a:r>
              <a:rPr lang="en-US" altLang="ko-KR"/>
              <a:t>(recursion)</a:t>
            </a:r>
            <a:r>
              <a:rPr lang="ko-KR" altLang="en-US"/>
              <a:t>이란</a:t>
            </a:r>
            <a:r>
              <a:rPr lang="en-US" altLang="ko-KR"/>
              <a:t>?</a:t>
            </a:r>
          </a:p>
        </p:txBody>
      </p:sp>
      <p:pic>
        <p:nvPicPr>
          <p:cNvPr id="9220" name="Picture 6" descr="MCj0280705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025" y="3744035"/>
            <a:ext cx="2340260" cy="2247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794740"/>
              </p:ext>
            </p:extLst>
          </p:nvPr>
        </p:nvGraphicFramePr>
        <p:xfrm>
          <a:off x="2272551" y="2798930"/>
          <a:ext cx="3338796" cy="869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30500" imgH="711200" progId="Equation.3">
                  <p:embed/>
                </p:oleObj>
              </mc:Choice>
              <mc:Fallback>
                <p:oleObj name="Equation" r:id="rId2" imgW="2730500" imgH="71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2551" y="2798930"/>
                        <a:ext cx="3338796" cy="8696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피보나치 수열의 계산 </a:t>
            </a:r>
            <a:r>
              <a:rPr lang="en-US" altLang="ko-KR"/>
              <a:t>#1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11560" y="1628800"/>
            <a:ext cx="7518400" cy="4781550"/>
          </a:xfrm>
        </p:spPr>
        <p:txBody>
          <a:bodyPr/>
          <a:lstStyle/>
          <a:p>
            <a:pPr eaLnBrk="1" hangingPunct="1"/>
            <a:r>
              <a:rPr lang="ko-KR" altLang="en-US" sz="1800" dirty="0"/>
              <a:t>순환 호출을 사용하면 </a:t>
            </a:r>
            <a:r>
              <a:rPr lang="ko-KR" altLang="en-US" sz="1800" dirty="0">
                <a:solidFill>
                  <a:srgbClr val="FF3300"/>
                </a:solidFill>
              </a:rPr>
              <a:t>비효율적인 예</a:t>
            </a:r>
          </a:p>
          <a:p>
            <a:pPr eaLnBrk="1" hangingPunct="1"/>
            <a:r>
              <a:rPr lang="ko-KR" altLang="en-US" sz="1800" dirty="0"/>
              <a:t>피보나치 수열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1700" dirty="0"/>
              <a:t>0,1,1,2,3,5,8,13,21,…</a:t>
            </a:r>
          </a:p>
          <a:p>
            <a:pPr eaLnBrk="1" hangingPunct="1"/>
            <a:endParaRPr lang="en-US" altLang="ko-KR" sz="1800" dirty="0"/>
          </a:p>
          <a:p>
            <a:pPr eaLnBrk="1" hangingPunct="1"/>
            <a:endParaRPr lang="en-US" altLang="ko-KR" sz="1800" dirty="0"/>
          </a:p>
          <a:p>
            <a:pPr eaLnBrk="1" hangingPunct="1"/>
            <a:endParaRPr lang="en-US" altLang="ko-KR" sz="1800" dirty="0"/>
          </a:p>
          <a:p>
            <a:pPr eaLnBrk="1" hangingPunct="1"/>
            <a:endParaRPr lang="en-US" altLang="ko-KR" sz="1800" dirty="0"/>
          </a:p>
          <a:p>
            <a:pPr eaLnBrk="1" hangingPunct="1"/>
            <a:r>
              <a:rPr lang="ko-KR" altLang="en-US" sz="1800" dirty="0"/>
              <a:t>순환적인 구현</a:t>
            </a:r>
          </a:p>
        </p:txBody>
      </p:sp>
      <p:sp>
        <p:nvSpPr>
          <p:cNvPr id="5125" name="Text Box 7"/>
          <p:cNvSpPr txBox="1">
            <a:spLocks noChangeArrowheads="1"/>
          </p:cNvSpPr>
          <p:nvPr/>
        </p:nvSpPr>
        <p:spPr bwMode="auto">
          <a:xfrm>
            <a:off x="2759293" y="4004823"/>
            <a:ext cx="5940865" cy="230832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sz="2400" b="1" dirty="0" err="1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int</a:t>
            </a:r>
            <a:r>
              <a:rPr lang="en-US" altLang="ko-KR" sz="2400" b="1" dirty="0">
                <a:latin typeface="¹ÙÅÁ" charset="0"/>
                <a:ea typeface="MS UI Gothic" pitchFamily="34" charset="-128"/>
              </a:rPr>
              <a:t> </a:t>
            </a:r>
            <a:r>
              <a:rPr lang="en-US" altLang="ko-KR" sz="2400" dirty="0">
                <a:latin typeface="¹ÙÅÁ" charset="0"/>
                <a:ea typeface="MS UI Gothic" pitchFamily="34" charset="-128"/>
              </a:rPr>
              <a:t>fib(</a:t>
            </a:r>
            <a:r>
              <a:rPr lang="en-US" altLang="ko-KR" sz="2400" b="1" dirty="0" err="1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int</a:t>
            </a:r>
            <a:r>
              <a:rPr lang="en-US" altLang="ko-KR" sz="2400" dirty="0">
                <a:latin typeface="¹ÙÅÁ" charset="0"/>
                <a:ea typeface="MS UI Gothic" pitchFamily="34" charset="-128"/>
              </a:rPr>
              <a:t> n)</a:t>
            </a:r>
            <a:endParaRPr lang="en-US" altLang="ko-KR" sz="2400" dirty="0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 sz="2400" dirty="0">
                <a:latin typeface="¹ÙÅÁ" charset="0"/>
                <a:ea typeface="MS UI Gothic" pitchFamily="34" charset="-128"/>
              </a:rPr>
              <a:t>{</a:t>
            </a:r>
            <a:endParaRPr lang="en-US" altLang="ko-KR" sz="2400" dirty="0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 sz="2400" dirty="0">
                <a:latin typeface="¹ÙÅÁ" charset="0"/>
                <a:ea typeface="MS UI Gothic" pitchFamily="34" charset="-128"/>
              </a:rPr>
              <a:t>    </a:t>
            </a:r>
            <a:r>
              <a:rPr lang="en-US" altLang="ko-KR" sz="2400" b="1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if</a:t>
            </a:r>
            <a:r>
              <a:rPr lang="en-US" altLang="ko-KR" sz="2400" dirty="0">
                <a:latin typeface="¹ÙÅÁ" charset="0"/>
                <a:ea typeface="MS UI Gothic" pitchFamily="34" charset="-128"/>
              </a:rPr>
              <a:t>( n==0 ) </a:t>
            </a:r>
            <a:r>
              <a:rPr lang="en-US" altLang="ko-KR" sz="2400" b="1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return</a:t>
            </a:r>
            <a:r>
              <a:rPr lang="en-US" altLang="ko-KR" sz="2400" dirty="0">
                <a:latin typeface="¹ÙÅÁ" charset="0"/>
                <a:ea typeface="MS UI Gothic" pitchFamily="34" charset="-128"/>
              </a:rPr>
              <a:t> 0;</a:t>
            </a:r>
            <a:endParaRPr lang="en-US" altLang="ko-KR" sz="2400" dirty="0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 sz="2400" dirty="0">
                <a:latin typeface="¹ÙÅÁ" charset="0"/>
                <a:ea typeface="MS UI Gothic" pitchFamily="34" charset="-128"/>
              </a:rPr>
              <a:t>    </a:t>
            </a:r>
            <a:r>
              <a:rPr lang="en-US" altLang="ko-KR" sz="2400" b="1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if</a:t>
            </a:r>
            <a:r>
              <a:rPr lang="en-US" altLang="ko-KR" sz="2400" dirty="0">
                <a:latin typeface="¹ÙÅÁ" charset="0"/>
                <a:ea typeface="MS UI Gothic" pitchFamily="34" charset="-128"/>
              </a:rPr>
              <a:t>( n==1 ) </a:t>
            </a:r>
            <a:r>
              <a:rPr lang="en-US" altLang="ko-KR" sz="2400" b="1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return</a:t>
            </a:r>
            <a:r>
              <a:rPr lang="en-US" altLang="ko-KR" sz="2400" dirty="0">
                <a:latin typeface="¹ÙÅÁ" charset="0"/>
                <a:ea typeface="MS UI Gothic" pitchFamily="34" charset="-128"/>
              </a:rPr>
              <a:t> 1;</a:t>
            </a:r>
            <a:endParaRPr lang="en-US" altLang="ko-KR" sz="2400" dirty="0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 sz="2400" dirty="0">
                <a:latin typeface="¹ÙÅÁ" charset="0"/>
                <a:ea typeface="MS UI Gothic" pitchFamily="34" charset="-128"/>
              </a:rPr>
              <a:t>    </a:t>
            </a:r>
            <a:r>
              <a:rPr lang="en-US" altLang="ko-KR" sz="2400" b="1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return</a:t>
            </a:r>
            <a:r>
              <a:rPr lang="en-US" altLang="ko-KR" sz="2400" dirty="0">
                <a:latin typeface="¹ÙÅÁ" charset="0"/>
                <a:ea typeface="MS UI Gothic" pitchFamily="34" charset="-128"/>
              </a:rPr>
              <a:t> (</a:t>
            </a:r>
            <a:r>
              <a:rPr lang="en-US" altLang="ko-KR" sz="2400" b="1" dirty="0">
                <a:solidFill>
                  <a:srgbClr val="C00000"/>
                </a:solidFill>
                <a:latin typeface="¹ÙÅÁ" charset="0"/>
                <a:ea typeface="MS UI Gothic" pitchFamily="34" charset="-128"/>
              </a:rPr>
              <a:t>fib(n-1) + fib(n-2)</a:t>
            </a:r>
            <a:r>
              <a:rPr lang="en-US" altLang="ko-KR" sz="2400" dirty="0">
                <a:latin typeface="¹ÙÅÁ" charset="0"/>
                <a:ea typeface="MS UI Gothic" pitchFamily="34" charset="-128"/>
              </a:rPr>
              <a:t>);</a:t>
            </a:r>
            <a:endParaRPr lang="en-US" altLang="ko-KR" sz="2400" dirty="0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 sz="2400" dirty="0">
                <a:latin typeface="¹ÙÅÁ" charset="0"/>
                <a:ea typeface="MS UI Gothic" pitchFamily="34" charset="-128"/>
              </a:rPr>
              <a:t>}</a:t>
            </a:r>
          </a:p>
        </p:txBody>
      </p:sp>
      <p:pic>
        <p:nvPicPr>
          <p:cNvPr id="5126" name="Picture 19" descr="MCj0312096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338" y="1808163"/>
            <a:ext cx="636587" cy="112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피보나치 수열의 계산 </a:t>
            </a:r>
            <a:r>
              <a:rPr lang="en-US" altLang="ko-KR" dirty="0"/>
              <a:t>#1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7653338" cy="4781550"/>
          </a:xfrm>
        </p:spPr>
        <p:txBody>
          <a:bodyPr/>
          <a:lstStyle/>
          <a:p>
            <a:pPr eaLnBrk="1" hangingPunct="1"/>
            <a:r>
              <a:rPr lang="ko-KR" altLang="en-US" sz="1800" dirty="0">
                <a:latin typeface="+mn-lt"/>
              </a:rPr>
              <a:t>순환 호출을 사용했을 경우의 비효율성 </a:t>
            </a:r>
          </a:p>
          <a:p>
            <a:pPr lvl="1" eaLnBrk="1" hangingPunct="1"/>
            <a:r>
              <a:rPr lang="ko-KR" altLang="en-US" sz="1700" b="1" dirty="0">
                <a:solidFill>
                  <a:srgbClr val="C00000"/>
                </a:solidFill>
                <a:latin typeface="+mn-lt"/>
              </a:rPr>
              <a:t>같은 항이 중복해서 계산됨 </a:t>
            </a:r>
          </a:p>
          <a:p>
            <a:pPr lvl="1" eaLnBrk="1" hangingPunct="1"/>
            <a:r>
              <a:rPr lang="ko-KR" altLang="en-US" sz="1700" dirty="0">
                <a:latin typeface="+mn-lt"/>
              </a:rPr>
              <a:t>예를 들어 </a:t>
            </a:r>
            <a:r>
              <a:rPr lang="en-US" altLang="ko-KR" sz="1700" dirty="0">
                <a:latin typeface="+mn-lt"/>
              </a:rPr>
              <a:t>fib(6)</a:t>
            </a:r>
            <a:r>
              <a:rPr lang="ko-KR" altLang="en-US" sz="1700" dirty="0">
                <a:latin typeface="+mn-lt"/>
              </a:rPr>
              <a:t>을 호출하게 되면 </a:t>
            </a:r>
            <a:r>
              <a:rPr lang="en-US" altLang="ko-KR" sz="1700" dirty="0">
                <a:latin typeface="+mn-lt"/>
              </a:rPr>
              <a:t>fib(3)</a:t>
            </a:r>
            <a:r>
              <a:rPr lang="ko-KR" altLang="en-US" sz="1700" dirty="0">
                <a:latin typeface="+mn-lt"/>
              </a:rPr>
              <a:t>이 </a:t>
            </a:r>
            <a:r>
              <a:rPr lang="en-US" altLang="ko-KR" sz="1700" dirty="0">
                <a:latin typeface="+mn-lt"/>
              </a:rPr>
              <a:t>4</a:t>
            </a:r>
            <a:r>
              <a:rPr lang="ko-KR" altLang="en-US" sz="1700" dirty="0">
                <a:latin typeface="+mn-lt"/>
              </a:rPr>
              <a:t>번이나 중복되어서 계산됨</a:t>
            </a:r>
          </a:p>
          <a:p>
            <a:pPr lvl="1" eaLnBrk="1" hangingPunct="1"/>
            <a:r>
              <a:rPr lang="ko-KR" altLang="en-US" sz="1700" dirty="0">
                <a:latin typeface="+mn-lt"/>
              </a:rPr>
              <a:t>이러한 현상은 </a:t>
            </a:r>
            <a:r>
              <a:rPr lang="en-US" altLang="ko-KR" sz="1700" dirty="0">
                <a:latin typeface="+mn-lt"/>
              </a:rPr>
              <a:t>n</a:t>
            </a:r>
            <a:r>
              <a:rPr lang="ko-KR" altLang="en-US" sz="1700" dirty="0">
                <a:latin typeface="+mn-lt"/>
              </a:rPr>
              <a:t>이 커지면 더 </a:t>
            </a:r>
            <a:r>
              <a:rPr lang="ko-KR" altLang="en-US" sz="1700" dirty="0" err="1">
                <a:latin typeface="+mn-lt"/>
              </a:rPr>
              <a:t>심해짐</a:t>
            </a:r>
            <a:endParaRPr lang="ko-KR" altLang="en-US" sz="1700" dirty="0">
              <a:latin typeface="+mn-lt"/>
            </a:endParaRPr>
          </a:p>
          <a:p>
            <a:pPr eaLnBrk="1" hangingPunct="1"/>
            <a:endParaRPr lang="en-US" altLang="ko-KR" sz="1800" dirty="0">
              <a:latin typeface="+mn-lt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47901" y="3312559"/>
            <a:ext cx="7561380" cy="2341215"/>
            <a:chOff x="-19050" y="3248025"/>
            <a:chExt cx="9163050" cy="2476500"/>
          </a:xfrm>
        </p:grpSpPr>
        <p:sp>
          <p:nvSpPr>
            <p:cNvPr id="17412" name="Oval 7"/>
            <p:cNvSpPr>
              <a:spLocks noChangeArrowheads="1"/>
            </p:cNvSpPr>
            <p:nvPr/>
          </p:nvSpPr>
          <p:spPr bwMode="auto">
            <a:xfrm>
              <a:off x="3627438" y="3248025"/>
              <a:ext cx="1169987" cy="450850"/>
            </a:xfrm>
            <a:prstGeom prst="ellipse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+mn-lt"/>
                </a:rPr>
                <a:t>fib(6)</a:t>
              </a:r>
            </a:p>
          </p:txBody>
        </p:sp>
        <p:sp>
          <p:nvSpPr>
            <p:cNvPr id="17413" name="Oval 8"/>
            <p:cNvSpPr>
              <a:spLocks noChangeArrowheads="1"/>
            </p:cNvSpPr>
            <p:nvPr/>
          </p:nvSpPr>
          <p:spPr bwMode="auto">
            <a:xfrm>
              <a:off x="1781175" y="3968750"/>
              <a:ext cx="1169988" cy="450850"/>
            </a:xfrm>
            <a:prstGeom prst="ellipse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+mn-lt"/>
                </a:rPr>
                <a:t>fib(4)</a:t>
              </a:r>
            </a:p>
          </p:txBody>
        </p:sp>
        <p:sp>
          <p:nvSpPr>
            <p:cNvPr id="17414" name="Oval 9"/>
            <p:cNvSpPr>
              <a:spLocks noChangeArrowheads="1"/>
            </p:cNvSpPr>
            <p:nvPr/>
          </p:nvSpPr>
          <p:spPr bwMode="auto">
            <a:xfrm>
              <a:off x="6237288" y="4013200"/>
              <a:ext cx="1169987" cy="450850"/>
            </a:xfrm>
            <a:prstGeom prst="ellipse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+mn-lt"/>
                </a:rPr>
                <a:t>fib(5)</a:t>
              </a:r>
            </a:p>
          </p:txBody>
        </p:sp>
        <p:sp>
          <p:nvSpPr>
            <p:cNvPr id="17415" name="Oval 10"/>
            <p:cNvSpPr>
              <a:spLocks noChangeArrowheads="1"/>
            </p:cNvSpPr>
            <p:nvPr/>
          </p:nvSpPr>
          <p:spPr bwMode="auto">
            <a:xfrm>
              <a:off x="612775" y="4554538"/>
              <a:ext cx="1169988" cy="450850"/>
            </a:xfrm>
            <a:prstGeom prst="ellipse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+mn-lt"/>
                </a:rPr>
                <a:t>fib(2)</a:t>
              </a:r>
            </a:p>
          </p:txBody>
        </p:sp>
        <p:sp>
          <p:nvSpPr>
            <p:cNvPr id="17416" name="Oval 11"/>
            <p:cNvSpPr>
              <a:spLocks noChangeArrowheads="1"/>
            </p:cNvSpPr>
            <p:nvPr/>
          </p:nvSpPr>
          <p:spPr bwMode="auto">
            <a:xfrm>
              <a:off x="2727325" y="4554538"/>
              <a:ext cx="1169988" cy="450850"/>
            </a:xfrm>
            <a:prstGeom prst="ellipse">
              <a:avLst/>
            </a:prstGeom>
            <a:solidFill>
              <a:srgbClr val="FF66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+mn-lt"/>
                </a:rPr>
                <a:t>fib(3)</a:t>
              </a:r>
            </a:p>
          </p:txBody>
        </p:sp>
        <p:sp>
          <p:nvSpPr>
            <p:cNvPr id="17417" name="Oval 14"/>
            <p:cNvSpPr>
              <a:spLocks noChangeArrowheads="1"/>
            </p:cNvSpPr>
            <p:nvPr/>
          </p:nvSpPr>
          <p:spPr bwMode="auto">
            <a:xfrm>
              <a:off x="-19050" y="5229225"/>
              <a:ext cx="1169988" cy="450850"/>
            </a:xfrm>
            <a:prstGeom prst="ellipse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+mn-lt"/>
                </a:rPr>
                <a:t>fib(2)</a:t>
              </a:r>
            </a:p>
          </p:txBody>
        </p:sp>
        <p:sp>
          <p:nvSpPr>
            <p:cNvPr id="17418" name="Oval 15"/>
            <p:cNvSpPr>
              <a:spLocks noChangeArrowheads="1"/>
            </p:cNvSpPr>
            <p:nvPr/>
          </p:nvSpPr>
          <p:spPr bwMode="auto">
            <a:xfrm>
              <a:off x="1241425" y="5229225"/>
              <a:ext cx="1169988" cy="450850"/>
            </a:xfrm>
            <a:prstGeom prst="ellipse">
              <a:avLst/>
            </a:prstGeom>
            <a:solidFill>
              <a:srgbClr val="FF66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+mn-lt"/>
                </a:rPr>
                <a:t>fib(3)</a:t>
              </a:r>
            </a:p>
          </p:txBody>
        </p:sp>
        <p:cxnSp>
          <p:nvCxnSpPr>
            <p:cNvPr id="17419" name="AutoShape 16"/>
            <p:cNvCxnSpPr>
              <a:cxnSpLocks noChangeShapeType="1"/>
              <a:stCxn id="17412" idx="4"/>
              <a:endCxn id="17413" idx="0"/>
            </p:cNvCxnSpPr>
            <p:nvPr/>
          </p:nvCxnSpPr>
          <p:spPr bwMode="auto">
            <a:xfrm flipH="1">
              <a:off x="2366963" y="3698875"/>
              <a:ext cx="1846262" cy="2698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0" name="AutoShape 17"/>
            <p:cNvCxnSpPr>
              <a:cxnSpLocks noChangeShapeType="1"/>
              <a:stCxn id="17412" idx="4"/>
              <a:endCxn id="17414" idx="0"/>
            </p:cNvCxnSpPr>
            <p:nvPr/>
          </p:nvCxnSpPr>
          <p:spPr bwMode="auto">
            <a:xfrm>
              <a:off x="4213225" y="3698875"/>
              <a:ext cx="2609850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1" name="AutoShape 19"/>
            <p:cNvCxnSpPr>
              <a:cxnSpLocks noChangeShapeType="1"/>
              <a:stCxn id="17413" idx="4"/>
              <a:endCxn id="17415" idx="0"/>
            </p:cNvCxnSpPr>
            <p:nvPr/>
          </p:nvCxnSpPr>
          <p:spPr bwMode="auto">
            <a:xfrm flipH="1">
              <a:off x="1198563" y="4419600"/>
              <a:ext cx="1168400" cy="1349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2" name="AutoShape 20"/>
            <p:cNvCxnSpPr>
              <a:cxnSpLocks noChangeShapeType="1"/>
              <a:stCxn id="17413" idx="4"/>
              <a:endCxn id="17416" idx="0"/>
            </p:cNvCxnSpPr>
            <p:nvPr/>
          </p:nvCxnSpPr>
          <p:spPr bwMode="auto">
            <a:xfrm>
              <a:off x="2366963" y="4419600"/>
              <a:ext cx="946150" cy="1349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23" name="Oval 21"/>
            <p:cNvSpPr>
              <a:spLocks noChangeArrowheads="1"/>
            </p:cNvSpPr>
            <p:nvPr/>
          </p:nvSpPr>
          <p:spPr bwMode="auto">
            <a:xfrm>
              <a:off x="5113338" y="4598988"/>
              <a:ext cx="1169987" cy="450850"/>
            </a:xfrm>
            <a:prstGeom prst="ellipse">
              <a:avLst/>
            </a:prstGeom>
            <a:solidFill>
              <a:srgbClr val="FF66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+mn-lt"/>
                </a:rPr>
                <a:t>fib(3)</a:t>
              </a:r>
            </a:p>
          </p:txBody>
        </p:sp>
        <p:sp>
          <p:nvSpPr>
            <p:cNvPr id="17424" name="Oval 22"/>
            <p:cNvSpPr>
              <a:spLocks noChangeArrowheads="1"/>
            </p:cNvSpPr>
            <p:nvPr/>
          </p:nvSpPr>
          <p:spPr bwMode="auto">
            <a:xfrm>
              <a:off x="7227888" y="4598988"/>
              <a:ext cx="1169987" cy="450850"/>
            </a:xfrm>
            <a:prstGeom prst="ellipse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+mn-lt"/>
                </a:rPr>
                <a:t>fib(4)</a:t>
              </a:r>
            </a:p>
          </p:txBody>
        </p:sp>
        <p:cxnSp>
          <p:nvCxnSpPr>
            <p:cNvPr id="17425" name="AutoShape 23"/>
            <p:cNvCxnSpPr>
              <a:cxnSpLocks noChangeShapeType="1"/>
              <a:endCxn id="17423" idx="0"/>
            </p:cNvCxnSpPr>
            <p:nvPr/>
          </p:nvCxnSpPr>
          <p:spPr bwMode="auto">
            <a:xfrm flipH="1">
              <a:off x="5699125" y="4464050"/>
              <a:ext cx="1168400" cy="1349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6" name="AutoShape 24"/>
            <p:cNvCxnSpPr>
              <a:cxnSpLocks noChangeShapeType="1"/>
              <a:endCxn id="17424" idx="0"/>
            </p:cNvCxnSpPr>
            <p:nvPr/>
          </p:nvCxnSpPr>
          <p:spPr bwMode="auto">
            <a:xfrm>
              <a:off x="6867525" y="4464050"/>
              <a:ext cx="946150" cy="1349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7" name="AutoShape 25"/>
            <p:cNvCxnSpPr>
              <a:cxnSpLocks noChangeShapeType="1"/>
              <a:stCxn id="17415" idx="4"/>
              <a:endCxn id="17417" idx="0"/>
            </p:cNvCxnSpPr>
            <p:nvPr/>
          </p:nvCxnSpPr>
          <p:spPr bwMode="auto">
            <a:xfrm flipH="1">
              <a:off x="566738" y="5005388"/>
              <a:ext cx="631825" cy="2238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8" name="AutoShape 26"/>
            <p:cNvCxnSpPr>
              <a:cxnSpLocks noChangeShapeType="1"/>
              <a:stCxn id="17415" idx="4"/>
              <a:endCxn id="17418" idx="0"/>
            </p:cNvCxnSpPr>
            <p:nvPr/>
          </p:nvCxnSpPr>
          <p:spPr bwMode="auto">
            <a:xfrm>
              <a:off x="1198563" y="5005388"/>
              <a:ext cx="628650" cy="2238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29" name="Oval 31"/>
            <p:cNvSpPr>
              <a:spLocks noChangeArrowheads="1"/>
            </p:cNvSpPr>
            <p:nvPr/>
          </p:nvSpPr>
          <p:spPr bwMode="auto">
            <a:xfrm>
              <a:off x="2141538" y="5273675"/>
              <a:ext cx="1169987" cy="450850"/>
            </a:xfrm>
            <a:prstGeom prst="ellipse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+mn-lt"/>
                </a:rPr>
                <a:t>fib(1)</a:t>
              </a:r>
            </a:p>
          </p:txBody>
        </p:sp>
        <p:sp>
          <p:nvSpPr>
            <p:cNvPr id="17430" name="Oval 32"/>
            <p:cNvSpPr>
              <a:spLocks noChangeArrowheads="1"/>
            </p:cNvSpPr>
            <p:nvPr/>
          </p:nvSpPr>
          <p:spPr bwMode="auto">
            <a:xfrm>
              <a:off x="3402013" y="5273675"/>
              <a:ext cx="1169987" cy="450850"/>
            </a:xfrm>
            <a:prstGeom prst="ellipse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+mn-lt"/>
                </a:rPr>
                <a:t>fib(2)</a:t>
              </a:r>
            </a:p>
          </p:txBody>
        </p:sp>
        <p:cxnSp>
          <p:nvCxnSpPr>
            <p:cNvPr id="17431" name="AutoShape 33"/>
            <p:cNvCxnSpPr>
              <a:cxnSpLocks noChangeShapeType="1"/>
              <a:endCxn id="17429" idx="0"/>
            </p:cNvCxnSpPr>
            <p:nvPr/>
          </p:nvCxnSpPr>
          <p:spPr bwMode="auto">
            <a:xfrm flipH="1">
              <a:off x="2727325" y="5049838"/>
              <a:ext cx="631825" cy="2238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32" name="AutoShape 34"/>
            <p:cNvCxnSpPr>
              <a:cxnSpLocks noChangeShapeType="1"/>
              <a:endCxn id="17430" idx="0"/>
            </p:cNvCxnSpPr>
            <p:nvPr/>
          </p:nvCxnSpPr>
          <p:spPr bwMode="auto">
            <a:xfrm>
              <a:off x="3359150" y="5049838"/>
              <a:ext cx="628650" cy="2238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33" name="Oval 35"/>
            <p:cNvSpPr>
              <a:spLocks noChangeArrowheads="1"/>
            </p:cNvSpPr>
            <p:nvPr/>
          </p:nvSpPr>
          <p:spPr bwMode="auto">
            <a:xfrm>
              <a:off x="4572000" y="5273675"/>
              <a:ext cx="1169988" cy="450850"/>
            </a:xfrm>
            <a:prstGeom prst="ellipse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+mn-lt"/>
                </a:rPr>
                <a:t>fib(1)</a:t>
              </a:r>
            </a:p>
          </p:txBody>
        </p:sp>
        <p:sp>
          <p:nvSpPr>
            <p:cNvPr id="17434" name="Oval 36"/>
            <p:cNvSpPr>
              <a:spLocks noChangeArrowheads="1"/>
            </p:cNvSpPr>
            <p:nvPr/>
          </p:nvSpPr>
          <p:spPr bwMode="auto">
            <a:xfrm>
              <a:off x="5832475" y="5273675"/>
              <a:ext cx="1169988" cy="450850"/>
            </a:xfrm>
            <a:prstGeom prst="ellipse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+mn-lt"/>
                </a:rPr>
                <a:t>fib(2)</a:t>
              </a:r>
            </a:p>
          </p:txBody>
        </p:sp>
        <p:cxnSp>
          <p:nvCxnSpPr>
            <p:cNvPr id="17435" name="AutoShape 37"/>
            <p:cNvCxnSpPr>
              <a:cxnSpLocks noChangeShapeType="1"/>
              <a:endCxn id="17433" idx="0"/>
            </p:cNvCxnSpPr>
            <p:nvPr/>
          </p:nvCxnSpPr>
          <p:spPr bwMode="auto">
            <a:xfrm flipH="1">
              <a:off x="5157788" y="5049838"/>
              <a:ext cx="631825" cy="2238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36" name="AutoShape 38"/>
            <p:cNvCxnSpPr>
              <a:cxnSpLocks noChangeShapeType="1"/>
              <a:endCxn id="17434" idx="0"/>
            </p:cNvCxnSpPr>
            <p:nvPr/>
          </p:nvCxnSpPr>
          <p:spPr bwMode="auto">
            <a:xfrm>
              <a:off x="5789613" y="5049838"/>
              <a:ext cx="628650" cy="2238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37" name="Oval 39"/>
            <p:cNvSpPr>
              <a:spLocks noChangeArrowheads="1"/>
            </p:cNvSpPr>
            <p:nvPr/>
          </p:nvSpPr>
          <p:spPr bwMode="auto">
            <a:xfrm>
              <a:off x="6713538" y="5273675"/>
              <a:ext cx="1169987" cy="450850"/>
            </a:xfrm>
            <a:prstGeom prst="ellipse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+mn-lt"/>
                </a:rPr>
                <a:t>fib(2)</a:t>
              </a:r>
            </a:p>
          </p:txBody>
        </p:sp>
        <p:sp>
          <p:nvSpPr>
            <p:cNvPr id="17438" name="Oval 40"/>
            <p:cNvSpPr>
              <a:spLocks noChangeArrowheads="1"/>
            </p:cNvSpPr>
            <p:nvPr/>
          </p:nvSpPr>
          <p:spPr bwMode="auto">
            <a:xfrm>
              <a:off x="7974013" y="5273675"/>
              <a:ext cx="1169987" cy="450850"/>
            </a:xfrm>
            <a:prstGeom prst="ellipse">
              <a:avLst/>
            </a:prstGeom>
            <a:solidFill>
              <a:srgbClr val="FF66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+mn-lt"/>
                </a:rPr>
                <a:t>fib(3)</a:t>
              </a:r>
            </a:p>
          </p:txBody>
        </p:sp>
        <p:cxnSp>
          <p:nvCxnSpPr>
            <p:cNvPr id="17439" name="AutoShape 41"/>
            <p:cNvCxnSpPr>
              <a:cxnSpLocks noChangeShapeType="1"/>
              <a:endCxn id="17437" idx="0"/>
            </p:cNvCxnSpPr>
            <p:nvPr/>
          </p:nvCxnSpPr>
          <p:spPr bwMode="auto">
            <a:xfrm flipH="1">
              <a:off x="7299325" y="5049838"/>
              <a:ext cx="631825" cy="2238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40" name="AutoShape 42"/>
            <p:cNvCxnSpPr>
              <a:cxnSpLocks noChangeShapeType="1"/>
              <a:endCxn id="17438" idx="0"/>
            </p:cNvCxnSpPr>
            <p:nvPr/>
          </p:nvCxnSpPr>
          <p:spPr bwMode="auto">
            <a:xfrm>
              <a:off x="7931150" y="5049838"/>
              <a:ext cx="628650" cy="2238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37518"/>
            <a:ext cx="8229600" cy="4526280"/>
          </a:xfrm>
        </p:spPr>
        <p:txBody>
          <a:bodyPr/>
          <a:lstStyle/>
          <a:p>
            <a:pPr eaLnBrk="1" hangingPunct="1"/>
            <a:r>
              <a:rPr lang="ko-KR" altLang="en-US" dirty="0"/>
              <a:t>반복 구조를 사용한 구현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피보나치 수열의 반복구현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1799CEF8-0769-DE19-0A6E-10FFA856D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565" y="1763815"/>
            <a:ext cx="6968735" cy="449580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/>
            <a:r>
              <a:rPr lang="en-US" altLang="ko-KR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fib_iter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n)</a:t>
            </a:r>
          </a:p>
          <a:p>
            <a:pPr algn="just"/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algn="just"/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if (n == 0) return 0;</a:t>
            </a:r>
          </a:p>
          <a:p>
            <a:pPr algn="just"/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if (n == 1) return 1;</a:t>
            </a:r>
          </a:p>
          <a:p>
            <a:pPr algn="just"/>
            <a:r>
              <a:rPr lang="ko-KR" altLang="en-US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</a:p>
          <a:p>
            <a:pPr algn="just"/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int </a:t>
            </a:r>
            <a:r>
              <a:rPr lang="en-US" altLang="ko-KR" dirty="0">
                <a:solidFill>
                  <a:srgbClr val="C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pp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= 0; //</a:t>
            </a:r>
            <a:r>
              <a:rPr lang="ko-KR" altLang="en-US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이전항의 값을 저장하는 변수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</a:p>
          <a:p>
            <a:pPr algn="just"/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int </a:t>
            </a:r>
            <a:r>
              <a:rPr lang="en-US" altLang="ko-KR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= 1; //</a:t>
            </a:r>
            <a:r>
              <a:rPr lang="ko-KR" altLang="en-US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현재의 값을 저장하는 변수</a:t>
            </a:r>
            <a:endParaRPr lang="en-US" altLang="ko-KR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/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result = 0;</a:t>
            </a:r>
          </a:p>
          <a:p>
            <a:pPr algn="just"/>
            <a:r>
              <a:rPr lang="ko-KR" altLang="en-US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</a:p>
          <a:p>
            <a:pPr algn="just"/>
            <a:r>
              <a:rPr lang="nn-NO" altLang="ko-KR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for (int I = 2; I &lt;= n; i++) {</a:t>
            </a:r>
          </a:p>
          <a:p>
            <a:pPr algn="just"/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result = </a:t>
            </a:r>
            <a:r>
              <a:rPr lang="en-US" altLang="ko-KR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+ </a:t>
            </a:r>
            <a:r>
              <a:rPr lang="en-US" altLang="ko-KR" dirty="0">
                <a:solidFill>
                  <a:srgbClr val="C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pp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algn="just"/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pp = p;//</a:t>
            </a:r>
            <a:r>
              <a:rPr lang="ko-KR" altLang="en-US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현재 항의 값을 계산</a:t>
            </a:r>
            <a:endParaRPr lang="en-US" altLang="ko-KR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/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p = result; //</a:t>
            </a:r>
            <a:r>
              <a:rPr lang="ko-KR" altLang="en-US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현재 항의 값을 다음 항으로 옮김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</a:t>
            </a:r>
          </a:p>
          <a:p>
            <a:pPr algn="just"/>
            <a:r>
              <a:rPr lang="ko-KR" altLang="en-US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  <a:p>
            <a:pPr algn="just"/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return result; </a:t>
            </a:r>
            <a:r>
              <a:rPr lang="ko-KR" altLang="en-US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결과 반환</a:t>
            </a:r>
            <a:endParaRPr lang="en-US" altLang="ko-KR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/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 </a:t>
            </a:r>
            <a:endParaRPr lang="en-US" altLang="ko-KR" dirty="0"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26116"/>
            <a:ext cx="8229600" cy="4526280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sz="2400" dirty="0"/>
              <a:t>문제는 막대 </a:t>
            </a:r>
            <a:r>
              <a:rPr lang="en-US" altLang="ko-KR" sz="2400" dirty="0"/>
              <a:t>A</a:t>
            </a:r>
            <a:r>
              <a:rPr lang="ko-KR" altLang="en-US" sz="2400" dirty="0"/>
              <a:t>에 </a:t>
            </a:r>
            <a:r>
              <a:rPr lang="ko-KR" altLang="en-US" sz="2400" dirty="0" err="1"/>
              <a:t>쌓여있는</a:t>
            </a:r>
            <a:r>
              <a:rPr lang="ko-KR" altLang="en-US" sz="2400" dirty="0"/>
              <a:t> 원판 </a:t>
            </a:r>
            <a:r>
              <a:rPr lang="en-US" altLang="ko-KR" sz="2400" dirty="0"/>
              <a:t>n</a:t>
            </a:r>
            <a:r>
              <a:rPr lang="ko-KR" altLang="en-US" sz="2400" dirty="0"/>
              <a:t>개를 막대 </a:t>
            </a:r>
            <a:r>
              <a:rPr lang="en-US" altLang="ko-KR" sz="2400" dirty="0"/>
              <a:t>C</a:t>
            </a:r>
            <a:r>
              <a:rPr lang="ko-KR" altLang="en-US" sz="2400" dirty="0"/>
              <a:t>로 옮기는 것이다</a:t>
            </a:r>
            <a:r>
              <a:rPr lang="en-US" altLang="ko-KR" sz="2400" dirty="0"/>
              <a:t>.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400" dirty="0"/>
              <a:t>	</a:t>
            </a:r>
            <a:r>
              <a:rPr lang="ko-KR" altLang="en-US" sz="2400" dirty="0"/>
              <a:t>단</a:t>
            </a:r>
            <a:r>
              <a:rPr lang="en-US" altLang="ko-KR" sz="2400" dirty="0"/>
              <a:t>,</a:t>
            </a:r>
            <a:r>
              <a:rPr lang="ko-KR" altLang="en-US" sz="2400" dirty="0"/>
              <a:t> 다음의 조건을 지켜야 한다</a:t>
            </a:r>
            <a:r>
              <a:rPr lang="en-US" altLang="ko-KR" sz="2400" dirty="0"/>
              <a:t>. </a:t>
            </a:r>
          </a:p>
          <a:p>
            <a:pPr lvl="1" eaLnBrk="1" hangingPunct="1"/>
            <a:r>
              <a:rPr lang="ko-KR" altLang="en-US" sz="2000" dirty="0"/>
              <a:t>한 번에 하나의 원판만 이동할 수 있다 </a:t>
            </a:r>
          </a:p>
          <a:p>
            <a:pPr lvl="1" eaLnBrk="1" hangingPunct="1"/>
            <a:r>
              <a:rPr lang="ko-KR" altLang="en-US" sz="2000" dirty="0"/>
              <a:t>맨 위에 있는 원판만 이동할 수 있다 </a:t>
            </a:r>
          </a:p>
          <a:p>
            <a:pPr lvl="1" eaLnBrk="1" hangingPunct="1"/>
            <a:r>
              <a:rPr lang="ko-KR" altLang="en-US" sz="2000" dirty="0"/>
              <a:t>크기가 작은 원판 위에 큰 원판이 쌓일 수 없다</a:t>
            </a:r>
            <a:r>
              <a:rPr lang="en-US" altLang="ko-KR" sz="2000" dirty="0"/>
              <a:t>. </a:t>
            </a:r>
          </a:p>
          <a:p>
            <a:pPr lvl="1" eaLnBrk="1" hangingPunct="1"/>
            <a:r>
              <a:rPr lang="ko-KR" altLang="en-US" sz="2000" dirty="0"/>
              <a:t>중간의 막대를 임시적으로 이용할 수 있으나 앞의 조건들을 </a:t>
            </a:r>
            <a:endParaRPr lang="en-US" altLang="ko-KR" sz="2000" dirty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2000" dirty="0"/>
              <a:t>	</a:t>
            </a:r>
            <a:r>
              <a:rPr lang="ko-KR" altLang="en-US" sz="2000" dirty="0"/>
              <a:t>지켜야 한다</a:t>
            </a:r>
            <a:r>
              <a:rPr lang="en-US" altLang="ko-KR" sz="2000" dirty="0"/>
              <a:t>. 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하노이 탑 문제</a:t>
            </a:r>
          </a:p>
        </p:txBody>
      </p:sp>
      <p:grpSp>
        <p:nvGrpSpPr>
          <p:cNvPr id="19460" name="Group 85"/>
          <p:cNvGrpSpPr>
            <a:grpSpLocks/>
          </p:cNvGrpSpPr>
          <p:nvPr/>
        </p:nvGrpSpPr>
        <p:grpSpPr bwMode="auto">
          <a:xfrm>
            <a:off x="3311860" y="4779150"/>
            <a:ext cx="5085565" cy="1710190"/>
            <a:chOff x="2460" y="2273"/>
            <a:chExt cx="2058" cy="485"/>
          </a:xfrm>
        </p:grpSpPr>
        <p:grpSp>
          <p:nvGrpSpPr>
            <p:cNvPr id="19461" name="Group 5"/>
            <p:cNvGrpSpPr>
              <a:grpSpLocks/>
            </p:cNvGrpSpPr>
            <p:nvPr/>
          </p:nvGrpSpPr>
          <p:grpSpPr bwMode="auto">
            <a:xfrm>
              <a:off x="2460" y="2273"/>
              <a:ext cx="595" cy="309"/>
              <a:chOff x="657" y="1480"/>
              <a:chExt cx="1180" cy="1043"/>
            </a:xfrm>
          </p:grpSpPr>
          <p:sp>
            <p:nvSpPr>
              <p:cNvPr id="19480" name="Rectangle 6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19481" name="Rectangle 7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19462" name="Group 8"/>
            <p:cNvGrpSpPr>
              <a:grpSpLocks/>
            </p:cNvGrpSpPr>
            <p:nvPr/>
          </p:nvGrpSpPr>
          <p:grpSpPr bwMode="auto">
            <a:xfrm>
              <a:off x="3192" y="2273"/>
              <a:ext cx="595" cy="309"/>
              <a:chOff x="657" y="1480"/>
              <a:chExt cx="1180" cy="1043"/>
            </a:xfrm>
          </p:grpSpPr>
          <p:sp>
            <p:nvSpPr>
              <p:cNvPr id="19478" name="Rectangle 9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19479" name="Rectangle 10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19463" name="Group 11"/>
            <p:cNvGrpSpPr>
              <a:grpSpLocks/>
            </p:cNvGrpSpPr>
            <p:nvPr/>
          </p:nvGrpSpPr>
          <p:grpSpPr bwMode="auto">
            <a:xfrm>
              <a:off x="3923" y="2273"/>
              <a:ext cx="595" cy="309"/>
              <a:chOff x="657" y="1480"/>
              <a:chExt cx="1180" cy="1043"/>
            </a:xfrm>
          </p:grpSpPr>
          <p:sp>
            <p:nvSpPr>
              <p:cNvPr id="19476" name="Rectangle 12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19477" name="Rectangle 13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19464" name="AutoShape 14"/>
            <p:cNvSpPr>
              <a:spLocks noChangeArrowheads="1"/>
            </p:cNvSpPr>
            <p:nvPr/>
          </p:nvSpPr>
          <p:spPr bwMode="auto">
            <a:xfrm>
              <a:off x="2573" y="2475"/>
              <a:ext cx="368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9465" name="AutoShape 15"/>
            <p:cNvSpPr>
              <a:spLocks noChangeArrowheads="1"/>
            </p:cNvSpPr>
            <p:nvPr/>
          </p:nvSpPr>
          <p:spPr bwMode="auto">
            <a:xfrm>
              <a:off x="2529" y="2515"/>
              <a:ext cx="461" cy="4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9466" name="AutoShape 16"/>
            <p:cNvSpPr>
              <a:spLocks noChangeArrowheads="1"/>
            </p:cNvSpPr>
            <p:nvPr/>
          </p:nvSpPr>
          <p:spPr bwMode="auto">
            <a:xfrm>
              <a:off x="2607" y="2435"/>
              <a:ext cx="297" cy="4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9467" name="Text Box 17"/>
            <p:cNvSpPr txBox="1">
              <a:spLocks noChangeArrowheads="1"/>
            </p:cNvSpPr>
            <p:nvPr/>
          </p:nvSpPr>
          <p:spPr bwMode="auto">
            <a:xfrm>
              <a:off x="2712" y="2622"/>
              <a:ext cx="17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19468" name="Text Box 18"/>
            <p:cNvSpPr txBox="1">
              <a:spLocks noChangeArrowheads="1"/>
            </p:cNvSpPr>
            <p:nvPr/>
          </p:nvSpPr>
          <p:spPr bwMode="auto">
            <a:xfrm>
              <a:off x="3443" y="2622"/>
              <a:ext cx="169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19469" name="Text Box 19"/>
            <p:cNvSpPr txBox="1">
              <a:spLocks noChangeArrowheads="1"/>
            </p:cNvSpPr>
            <p:nvPr/>
          </p:nvSpPr>
          <p:spPr bwMode="auto">
            <a:xfrm>
              <a:off x="4176" y="2621"/>
              <a:ext cx="174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19470" name="AutoShape 20"/>
            <p:cNvSpPr>
              <a:spLocks noChangeArrowheads="1"/>
            </p:cNvSpPr>
            <p:nvPr/>
          </p:nvSpPr>
          <p:spPr bwMode="auto">
            <a:xfrm>
              <a:off x="3305" y="2475"/>
              <a:ext cx="367" cy="41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9471" name="AutoShape 21"/>
            <p:cNvSpPr>
              <a:spLocks noChangeArrowheads="1"/>
            </p:cNvSpPr>
            <p:nvPr/>
          </p:nvSpPr>
          <p:spPr bwMode="auto">
            <a:xfrm>
              <a:off x="3260" y="2515"/>
              <a:ext cx="462" cy="4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9472" name="AutoShape 22"/>
            <p:cNvSpPr>
              <a:spLocks noChangeArrowheads="1"/>
            </p:cNvSpPr>
            <p:nvPr/>
          </p:nvSpPr>
          <p:spPr bwMode="auto">
            <a:xfrm>
              <a:off x="3339" y="2435"/>
              <a:ext cx="297" cy="4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9473" name="AutoShape 23"/>
            <p:cNvSpPr>
              <a:spLocks noChangeArrowheads="1"/>
            </p:cNvSpPr>
            <p:nvPr/>
          </p:nvSpPr>
          <p:spPr bwMode="auto">
            <a:xfrm>
              <a:off x="4036" y="2475"/>
              <a:ext cx="368" cy="41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9474" name="AutoShape 24"/>
            <p:cNvSpPr>
              <a:spLocks noChangeArrowheads="1"/>
            </p:cNvSpPr>
            <p:nvPr/>
          </p:nvSpPr>
          <p:spPr bwMode="auto">
            <a:xfrm>
              <a:off x="3992" y="2515"/>
              <a:ext cx="461" cy="4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9475" name="AutoShape 25"/>
            <p:cNvSpPr>
              <a:spLocks noChangeArrowheads="1"/>
            </p:cNvSpPr>
            <p:nvPr/>
          </p:nvSpPr>
          <p:spPr bwMode="auto">
            <a:xfrm>
              <a:off x="4070" y="2435"/>
              <a:ext cx="297" cy="4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81"/>
          <p:cNvGrpSpPr>
            <a:grpSpLocks/>
          </p:cNvGrpSpPr>
          <p:nvPr/>
        </p:nvGrpSpPr>
        <p:grpSpPr bwMode="auto">
          <a:xfrm>
            <a:off x="971550" y="1493838"/>
            <a:ext cx="2970213" cy="3857625"/>
            <a:chOff x="1422" y="119"/>
            <a:chExt cx="2782" cy="3816"/>
          </a:xfrm>
        </p:grpSpPr>
        <p:grpSp>
          <p:nvGrpSpPr>
            <p:cNvPr id="20559" name="Group 2"/>
            <p:cNvGrpSpPr>
              <a:grpSpLocks/>
            </p:cNvGrpSpPr>
            <p:nvPr/>
          </p:nvGrpSpPr>
          <p:grpSpPr bwMode="auto">
            <a:xfrm>
              <a:off x="1429" y="119"/>
              <a:ext cx="800" cy="641"/>
              <a:chOff x="657" y="1480"/>
              <a:chExt cx="1180" cy="1043"/>
            </a:xfrm>
          </p:grpSpPr>
          <p:sp>
            <p:nvSpPr>
              <p:cNvPr id="20636" name="Rectangle 3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637" name="Rectangle 4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0560" name="Group 5"/>
            <p:cNvGrpSpPr>
              <a:grpSpLocks/>
            </p:cNvGrpSpPr>
            <p:nvPr/>
          </p:nvGrpSpPr>
          <p:grpSpPr bwMode="auto">
            <a:xfrm>
              <a:off x="2413" y="119"/>
              <a:ext cx="800" cy="641"/>
              <a:chOff x="657" y="1480"/>
              <a:chExt cx="1180" cy="1043"/>
            </a:xfrm>
          </p:grpSpPr>
          <p:sp>
            <p:nvSpPr>
              <p:cNvPr id="20634" name="Rectangle 6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635" name="Rectangle 7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0561" name="Group 8"/>
            <p:cNvGrpSpPr>
              <a:grpSpLocks/>
            </p:cNvGrpSpPr>
            <p:nvPr/>
          </p:nvGrpSpPr>
          <p:grpSpPr bwMode="auto">
            <a:xfrm>
              <a:off x="3396" y="119"/>
              <a:ext cx="800" cy="641"/>
              <a:chOff x="657" y="1480"/>
              <a:chExt cx="1180" cy="1043"/>
            </a:xfrm>
          </p:grpSpPr>
          <p:sp>
            <p:nvSpPr>
              <p:cNvPr id="20632" name="Rectangle 9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633" name="Rectangle 10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20562" name="AutoShape 11"/>
            <p:cNvSpPr>
              <a:spLocks noChangeArrowheads="1"/>
            </p:cNvSpPr>
            <p:nvPr/>
          </p:nvSpPr>
          <p:spPr bwMode="auto">
            <a:xfrm>
              <a:off x="1581" y="537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63" name="AutoShape 12"/>
            <p:cNvSpPr>
              <a:spLocks noChangeArrowheads="1"/>
            </p:cNvSpPr>
            <p:nvPr/>
          </p:nvSpPr>
          <p:spPr bwMode="auto">
            <a:xfrm>
              <a:off x="1521" y="621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64" name="AutoShape 13"/>
            <p:cNvSpPr>
              <a:spLocks noChangeArrowheads="1"/>
            </p:cNvSpPr>
            <p:nvPr/>
          </p:nvSpPr>
          <p:spPr bwMode="auto">
            <a:xfrm>
              <a:off x="1627" y="454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65" name="Text Box 14"/>
            <p:cNvSpPr txBox="1">
              <a:spLocks noChangeArrowheads="1"/>
            </p:cNvSpPr>
            <p:nvPr/>
          </p:nvSpPr>
          <p:spPr bwMode="auto">
            <a:xfrm>
              <a:off x="1767" y="782"/>
              <a:ext cx="340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20566" name="Text Box 15"/>
            <p:cNvSpPr txBox="1">
              <a:spLocks noChangeArrowheads="1"/>
            </p:cNvSpPr>
            <p:nvPr/>
          </p:nvSpPr>
          <p:spPr bwMode="auto">
            <a:xfrm>
              <a:off x="2751" y="779"/>
              <a:ext cx="321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20567" name="Text Box 16"/>
            <p:cNvSpPr txBox="1">
              <a:spLocks noChangeArrowheads="1"/>
            </p:cNvSpPr>
            <p:nvPr/>
          </p:nvSpPr>
          <p:spPr bwMode="auto">
            <a:xfrm>
              <a:off x="3734" y="775"/>
              <a:ext cx="332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20568" name="AutoShape 17"/>
            <p:cNvSpPr>
              <a:spLocks noChangeArrowheads="1"/>
            </p:cNvSpPr>
            <p:nvPr/>
          </p:nvSpPr>
          <p:spPr bwMode="auto">
            <a:xfrm>
              <a:off x="2565" y="537"/>
              <a:ext cx="494" cy="86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69" name="AutoShape 18"/>
            <p:cNvSpPr>
              <a:spLocks noChangeArrowheads="1"/>
            </p:cNvSpPr>
            <p:nvPr/>
          </p:nvSpPr>
          <p:spPr bwMode="auto">
            <a:xfrm>
              <a:off x="2505" y="621"/>
              <a:ext cx="620" cy="88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70" name="AutoShape 19"/>
            <p:cNvSpPr>
              <a:spLocks noChangeArrowheads="1"/>
            </p:cNvSpPr>
            <p:nvPr/>
          </p:nvSpPr>
          <p:spPr bwMode="auto">
            <a:xfrm>
              <a:off x="2611" y="454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71" name="AutoShape 20"/>
            <p:cNvSpPr>
              <a:spLocks noChangeArrowheads="1"/>
            </p:cNvSpPr>
            <p:nvPr/>
          </p:nvSpPr>
          <p:spPr bwMode="auto">
            <a:xfrm>
              <a:off x="3548" y="537"/>
              <a:ext cx="494" cy="86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72" name="AutoShape 21"/>
            <p:cNvSpPr>
              <a:spLocks noChangeArrowheads="1"/>
            </p:cNvSpPr>
            <p:nvPr/>
          </p:nvSpPr>
          <p:spPr bwMode="auto">
            <a:xfrm>
              <a:off x="3488" y="621"/>
              <a:ext cx="621" cy="88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73" name="AutoShape 22"/>
            <p:cNvSpPr>
              <a:spLocks noChangeArrowheads="1"/>
            </p:cNvSpPr>
            <p:nvPr/>
          </p:nvSpPr>
          <p:spPr bwMode="auto">
            <a:xfrm>
              <a:off x="3594" y="454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grpSp>
          <p:nvGrpSpPr>
            <p:cNvPr id="20574" name="Group 23"/>
            <p:cNvGrpSpPr>
              <a:grpSpLocks/>
            </p:cNvGrpSpPr>
            <p:nvPr/>
          </p:nvGrpSpPr>
          <p:grpSpPr bwMode="auto">
            <a:xfrm>
              <a:off x="1437" y="1021"/>
              <a:ext cx="800" cy="641"/>
              <a:chOff x="657" y="1480"/>
              <a:chExt cx="1180" cy="1043"/>
            </a:xfrm>
          </p:grpSpPr>
          <p:sp>
            <p:nvSpPr>
              <p:cNvPr id="20630" name="Rectangle 24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631" name="Rectangle 25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0575" name="Group 26"/>
            <p:cNvGrpSpPr>
              <a:grpSpLocks/>
            </p:cNvGrpSpPr>
            <p:nvPr/>
          </p:nvGrpSpPr>
          <p:grpSpPr bwMode="auto">
            <a:xfrm>
              <a:off x="2421" y="1021"/>
              <a:ext cx="800" cy="641"/>
              <a:chOff x="657" y="1480"/>
              <a:chExt cx="1180" cy="1043"/>
            </a:xfrm>
          </p:grpSpPr>
          <p:sp>
            <p:nvSpPr>
              <p:cNvPr id="20628" name="Rectangle 27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629" name="Rectangle 28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0576" name="Group 29"/>
            <p:cNvGrpSpPr>
              <a:grpSpLocks/>
            </p:cNvGrpSpPr>
            <p:nvPr/>
          </p:nvGrpSpPr>
          <p:grpSpPr bwMode="auto">
            <a:xfrm>
              <a:off x="3404" y="1021"/>
              <a:ext cx="800" cy="641"/>
              <a:chOff x="657" y="1480"/>
              <a:chExt cx="1180" cy="1043"/>
            </a:xfrm>
          </p:grpSpPr>
          <p:sp>
            <p:nvSpPr>
              <p:cNvPr id="20626" name="Rectangle 30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627" name="Rectangle 31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20577" name="AutoShape 32"/>
            <p:cNvSpPr>
              <a:spLocks noChangeArrowheads="1"/>
            </p:cNvSpPr>
            <p:nvPr/>
          </p:nvSpPr>
          <p:spPr bwMode="auto">
            <a:xfrm>
              <a:off x="1589" y="1439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78" name="AutoShape 33"/>
            <p:cNvSpPr>
              <a:spLocks noChangeArrowheads="1"/>
            </p:cNvSpPr>
            <p:nvPr/>
          </p:nvSpPr>
          <p:spPr bwMode="auto">
            <a:xfrm>
              <a:off x="1529" y="1523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79" name="AutoShape 34"/>
            <p:cNvSpPr>
              <a:spLocks noChangeArrowheads="1"/>
            </p:cNvSpPr>
            <p:nvPr/>
          </p:nvSpPr>
          <p:spPr bwMode="auto">
            <a:xfrm>
              <a:off x="3606" y="1525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80" name="Text Box 35"/>
            <p:cNvSpPr txBox="1">
              <a:spLocks noChangeArrowheads="1"/>
            </p:cNvSpPr>
            <p:nvPr/>
          </p:nvSpPr>
          <p:spPr bwMode="auto">
            <a:xfrm>
              <a:off x="1774" y="1683"/>
              <a:ext cx="341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20581" name="Text Box 36"/>
            <p:cNvSpPr txBox="1">
              <a:spLocks noChangeArrowheads="1"/>
            </p:cNvSpPr>
            <p:nvPr/>
          </p:nvSpPr>
          <p:spPr bwMode="auto">
            <a:xfrm>
              <a:off x="2759" y="1682"/>
              <a:ext cx="321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20582" name="Text Box 37"/>
            <p:cNvSpPr txBox="1">
              <a:spLocks noChangeArrowheads="1"/>
            </p:cNvSpPr>
            <p:nvPr/>
          </p:nvSpPr>
          <p:spPr bwMode="auto">
            <a:xfrm>
              <a:off x="3742" y="1678"/>
              <a:ext cx="331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20583" name="AutoShape 38"/>
            <p:cNvSpPr>
              <a:spLocks noChangeArrowheads="1"/>
            </p:cNvSpPr>
            <p:nvPr/>
          </p:nvSpPr>
          <p:spPr bwMode="auto">
            <a:xfrm>
              <a:off x="2573" y="1439"/>
              <a:ext cx="494" cy="86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84" name="AutoShape 39"/>
            <p:cNvSpPr>
              <a:spLocks noChangeArrowheads="1"/>
            </p:cNvSpPr>
            <p:nvPr/>
          </p:nvSpPr>
          <p:spPr bwMode="auto">
            <a:xfrm>
              <a:off x="2513" y="1523"/>
              <a:ext cx="620" cy="88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85" name="AutoShape 40"/>
            <p:cNvSpPr>
              <a:spLocks noChangeArrowheads="1"/>
            </p:cNvSpPr>
            <p:nvPr/>
          </p:nvSpPr>
          <p:spPr bwMode="auto">
            <a:xfrm>
              <a:off x="2619" y="1356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86" name="AutoShape 41"/>
            <p:cNvSpPr>
              <a:spLocks noChangeArrowheads="1"/>
            </p:cNvSpPr>
            <p:nvPr/>
          </p:nvSpPr>
          <p:spPr bwMode="auto">
            <a:xfrm>
              <a:off x="3556" y="1439"/>
              <a:ext cx="494" cy="86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87" name="AutoShape 42"/>
            <p:cNvSpPr>
              <a:spLocks noChangeArrowheads="1"/>
            </p:cNvSpPr>
            <p:nvPr/>
          </p:nvSpPr>
          <p:spPr bwMode="auto">
            <a:xfrm>
              <a:off x="3496" y="1523"/>
              <a:ext cx="621" cy="88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88" name="AutoShape 43"/>
            <p:cNvSpPr>
              <a:spLocks noChangeArrowheads="1"/>
            </p:cNvSpPr>
            <p:nvPr/>
          </p:nvSpPr>
          <p:spPr bwMode="auto">
            <a:xfrm>
              <a:off x="3602" y="1356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grpSp>
          <p:nvGrpSpPr>
            <p:cNvPr id="20589" name="Group 44"/>
            <p:cNvGrpSpPr>
              <a:grpSpLocks/>
            </p:cNvGrpSpPr>
            <p:nvPr/>
          </p:nvGrpSpPr>
          <p:grpSpPr bwMode="auto">
            <a:xfrm>
              <a:off x="1422" y="1928"/>
              <a:ext cx="800" cy="641"/>
              <a:chOff x="657" y="1480"/>
              <a:chExt cx="1180" cy="1043"/>
            </a:xfrm>
          </p:grpSpPr>
          <p:sp>
            <p:nvSpPr>
              <p:cNvPr id="20624" name="Rectangle 45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625" name="Rectangle 46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0590" name="Group 47"/>
            <p:cNvGrpSpPr>
              <a:grpSpLocks/>
            </p:cNvGrpSpPr>
            <p:nvPr/>
          </p:nvGrpSpPr>
          <p:grpSpPr bwMode="auto">
            <a:xfrm>
              <a:off x="2406" y="1928"/>
              <a:ext cx="800" cy="641"/>
              <a:chOff x="657" y="1480"/>
              <a:chExt cx="1180" cy="1043"/>
            </a:xfrm>
          </p:grpSpPr>
          <p:sp>
            <p:nvSpPr>
              <p:cNvPr id="20622" name="Rectangle 48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623" name="Rectangle 49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0591" name="Group 50"/>
            <p:cNvGrpSpPr>
              <a:grpSpLocks/>
            </p:cNvGrpSpPr>
            <p:nvPr/>
          </p:nvGrpSpPr>
          <p:grpSpPr bwMode="auto">
            <a:xfrm>
              <a:off x="3389" y="1928"/>
              <a:ext cx="800" cy="641"/>
              <a:chOff x="657" y="1480"/>
              <a:chExt cx="1180" cy="1043"/>
            </a:xfrm>
          </p:grpSpPr>
          <p:sp>
            <p:nvSpPr>
              <p:cNvPr id="20620" name="Rectangle 51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621" name="Rectangle 52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20592" name="AutoShape 53"/>
            <p:cNvSpPr>
              <a:spLocks noChangeArrowheads="1"/>
            </p:cNvSpPr>
            <p:nvPr/>
          </p:nvSpPr>
          <p:spPr bwMode="auto">
            <a:xfrm>
              <a:off x="2544" y="2432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93" name="AutoShape 54"/>
            <p:cNvSpPr>
              <a:spLocks noChangeArrowheads="1"/>
            </p:cNvSpPr>
            <p:nvPr/>
          </p:nvSpPr>
          <p:spPr bwMode="auto">
            <a:xfrm>
              <a:off x="1519" y="2432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94" name="AutoShape 55"/>
            <p:cNvSpPr>
              <a:spLocks noChangeArrowheads="1"/>
            </p:cNvSpPr>
            <p:nvPr/>
          </p:nvSpPr>
          <p:spPr bwMode="auto">
            <a:xfrm>
              <a:off x="3591" y="2432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95" name="Text Box 56"/>
            <p:cNvSpPr txBox="1">
              <a:spLocks noChangeArrowheads="1"/>
            </p:cNvSpPr>
            <p:nvPr/>
          </p:nvSpPr>
          <p:spPr bwMode="auto">
            <a:xfrm>
              <a:off x="1760" y="2591"/>
              <a:ext cx="340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20596" name="Text Box 57"/>
            <p:cNvSpPr txBox="1">
              <a:spLocks noChangeArrowheads="1"/>
            </p:cNvSpPr>
            <p:nvPr/>
          </p:nvSpPr>
          <p:spPr bwMode="auto">
            <a:xfrm>
              <a:off x="2744" y="2589"/>
              <a:ext cx="321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20597" name="Text Box 58"/>
            <p:cNvSpPr txBox="1">
              <a:spLocks noChangeArrowheads="1"/>
            </p:cNvSpPr>
            <p:nvPr/>
          </p:nvSpPr>
          <p:spPr bwMode="auto">
            <a:xfrm>
              <a:off x="3727" y="2584"/>
              <a:ext cx="331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20598" name="AutoShape 59"/>
            <p:cNvSpPr>
              <a:spLocks noChangeArrowheads="1"/>
            </p:cNvSpPr>
            <p:nvPr/>
          </p:nvSpPr>
          <p:spPr bwMode="auto">
            <a:xfrm>
              <a:off x="2558" y="2346"/>
              <a:ext cx="494" cy="86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99" name="AutoShape 60"/>
            <p:cNvSpPr>
              <a:spLocks noChangeArrowheads="1"/>
            </p:cNvSpPr>
            <p:nvPr/>
          </p:nvSpPr>
          <p:spPr bwMode="auto">
            <a:xfrm>
              <a:off x="2498" y="2430"/>
              <a:ext cx="620" cy="88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600" name="AutoShape 61"/>
            <p:cNvSpPr>
              <a:spLocks noChangeArrowheads="1"/>
            </p:cNvSpPr>
            <p:nvPr/>
          </p:nvSpPr>
          <p:spPr bwMode="auto">
            <a:xfrm>
              <a:off x="2604" y="2263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601" name="AutoShape 62"/>
            <p:cNvSpPr>
              <a:spLocks noChangeArrowheads="1"/>
            </p:cNvSpPr>
            <p:nvPr/>
          </p:nvSpPr>
          <p:spPr bwMode="auto">
            <a:xfrm>
              <a:off x="3541" y="2346"/>
              <a:ext cx="494" cy="86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602" name="AutoShape 63"/>
            <p:cNvSpPr>
              <a:spLocks noChangeArrowheads="1"/>
            </p:cNvSpPr>
            <p:nvPr/>
          </p:nvSpPr>
          <p:spPr bwMode="auto">
            <a:xfrm>
              <a:off x="3481" y="2430"/>
              <a:ext cx="621" cy="88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603" name="AutoShape 64"/>
            <p:cNvSpPr>
              <a:spLocks noChangeArrowheads="1"/>
            </p:cNvSpPr>
            <p:nvPr/>
          </p:nvSpPr>
          <p:spPr bwMode="auto">
            <a:xfrm>
              <a:off x="3587" y="2263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grpSp>
          <p:nvGrpSpPr>
            <p:cNvPr id="20604" name="Group 65"/>
            <p:cNvGrpSpPr>
              <a:grpSpLocks/>
            </p:cNvGrpSpPr>
            <p:nvPr/>
          </p:nvGrpSpPr>
          <p:grpSpPr bwMode="auto">
            <a:xfrm>
              <a:off x="1422" y="2881"/>
              <a:ext cx="800" cy="641"/>
              <a:chOff x="657" y="1480"/>
              <a:chExt cx="1180" cy="1043"/>
            </a:xfrm>
          </p:grpSpPr>
          <p:sp>
            <p:nvSpPr>
              <p:cNvPr id="20618" name="Rectangle 66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619" name="Rectangle 67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0605" name="Group 68"/>
            <p:cNvGrpSpPr>
              <a:grpSpLocks/>
            </p:cNvGrpSpPr>
            <p:nvPr/>
          </p:nvGrpSpPr>
          <p:grpSpPr bwMode="auto">
            <a:xfrm>
              <a:off x="2406" y="2881"/>
              <a:ext cx="800" cy="641"/>
              <a:chOff x="657" y="1480"/>
              <a:chExt cx="1180" cy="1043"/>
            </a:xfrm>
          </p:grpSpPr>
          <p:sp>
            <p:nvSpPr>
              <p:cNvPr id="20616" name="Rectangle 69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617" name="Rectangle 70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0606" name="Group 71"/>
            <p:cNvGrpSpPr>
              <a:grpSpLocks/>
            </p:cNvGrpSpPr>
            <p:nvPr/>
          </p:nvGrpSpPr>
          <p:grpSpPr bwMode="auto">
            <a:xfrm>
              <a:off x="3389" y="2881"/>
              <a:ext cx="800" cy="641"/>
              <a:chOff x="657" y="1480"/>
              <a:chExt cx="1180" cy="1043"/>
            </a:xfrm>
          </p:grpSpPr>
          <p:sp>
            <p:nvSpPr>
              <p:cNvPr id="20614" name="Rectangle 72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615" name="Rectangle 73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20607" name="AutoShape 74"/>
            <p:cNvSpPr>
              <a:spLocks noChangeArrowheads="1"/>
            </p:cNvSpPr>
            <p:nvPr/>
          </p:nvSpPr>
          <p:spPr bwMode="auto">
            <a:xfrm>
              <a:off x="2562" y="3385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608" name="AutoShape 75"/>
            <p:cNvSpPr>
              <a:spLocks noChangeArrowheads="1"/>
            </p:cNvSpPr>
            <p:nvPr/>
          </p:nvSpPr>
          <p:spPr bwMode="auto">
            <a:xfrm>
              <a:off x="1519" y="3385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609" name="AutoShape 76"/>
            <p:cNvSpPr>
              <a:spLocks noChangeArrowheads="1"/>
            </p:cNvSpPr>
            <p:nvPr/>
          </p:nvSpPr>
          <p:spPr bwMode="auto">
            <a:xfrm>
              <a:off x="2608" y="3294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610" name="Text Box 77"/>
            <p:cNvSpPr txBox="1">
              <a:spLocks noChangeArrowheads="1"/>
            </p:cNvSpPr>
            <p:nvPr/>
          </p:nvSpPr>
          <p:spPr bwMode="auto">
            <a:xfrm>
              <a:off x="1760" y="3542"/>
              <a:ext cx="340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20611" name="Text Box 78"/>
            <p:cNvSpPr txBox="1">
              <a:spLocks noChangeArrowheads="1"/>
            </p:cNvSpPr>
            <p:nvPr/>
          </p:nvSpPr>
          <p:spPr bwMode="auto">
            <a:xfrm>
              <a:off x="2744" y="3541"/>
              <a:ext cx="321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20612" name="Text Box 79"/>
            <p:cNvSpPr txBox="1">
              <a:spLocks noChangeArrowheads="1"/>
            </p:cNvSpPr>
            <p:nvPr/>
          </p:nvSpPr>
          <p:spPr bwMode="auto">
            <a:xfrm>
              <a:off x="3727" y="3538"/>
              <a:ext cx="331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20613" name="AutoShape 80"/>
            <p:cNvSpPr>
              <a:spLocks noChangeArrowheads="1"/>
            </p:cNvSpPr>
            <p:nvPr/>
          </p:nvSpPr>
          <p:spPr bwMode="auto">
            <a:xfrm>
              <a:off x="3587" y="3216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sp>
        <p:nvSpPr>
          <p:cNvPr id="20483" name="Rectangle 8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n=3</a:t>
            </a:r>
            <a:r>
              <a:rPr lang="ko-KR" altLang="en-US"/>
              <a:t>인 경우의 해답</a:t>
            </a:r>
          </a:p>
        </p:txBody>
      </p:sp>
      <p:grpSp>
        <p:nvGrpSpPr>
          <p:cNvPr id="20484" name="Group 84"/>
          <p:cNvGrpSpPr>
            <a:grpSpLocks/>
          </p:cNvGrpSpPr>
          <p:nvPr/>
        </p:nvGrpSpPr>
        <p:grpSpPr bwMode="auto">
          <a:xfrm>
            <a:off x="5111750" y="1628775"/>
            <a:ext cx="3240088" cy="3784600"/>
            <a:chOff x="1422" y="119"/>
            <a:chExt cx="2782" cy="3826"/>
          </a:xfrm>
        </p:grpSpPr>
        <p:grpSp>
          <p:nvGrpSpPr>
            <p:cNvPr id="20487" name="Group 85"/>
            <p:cNvGrpSpPr>
              <a:grpSpLocks/>
            </p:cNvGrpSpPr>
            <p:nvPr/>
          </p:nvGrpSpPr>
          <p:grpSpPr bwMode="auto">
            <a:xfrm>
              <a:off x="1429" y="119"/>
              <a:ext cx="800" cy="641"/>
              <a:chOff x="657" y="1480"/>
              <a:chExt cx="1180" cy="1043"/>
            </a:xfrm>
          </p:grpSpPr>
          <p:sp>
            <p:nvSpPr>
              <p:cNvPr id="20557" name="Rectangle 86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558" name="Rectangle 87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0488" name="Group 88"/>
            <p:cNvGrpSpPr>
              <a:grpSpLocks/>
            </p:cNvGrpSpPr>
            <p:nvPr/>
          </p:nvGrpSpPr>
          <p:grpSpPr bwMode="auto">
            <a:xfrm>
              <a:off x="2413" y="119"/>
              <a:ext cx="800" cy="641"/>
              <a:chOff x="657" y="1480"/>
              <a:chExt cx="1180" cy="1043"/>
            </a:xfrm>
          </p:grpSpPr>
          <p:sp>
            <p:nvSpPr>
              <p:cNvPr id="20555" name="Rectangle 89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556" name="Rectangle 90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0489" name="Group 91"/>
            <p:cNvGrpSpPr>
              <a:grpSpLocks/>
            </p:cNvGrpSpPr>
            <p:nvPr/>
          </p:nvGrpSpPr>
          <p:grpSpPr bwMode="auto">
            <a:xfrm>
              <a:off x="3396" y="119"/>
              <a:ext cx="800" cy="641"/>
              <a:chOff x="657" y="1480"/>
              <a:chExt cx="1180" cy="1043"/>
            </a:xfrm>
          </p:grpSpPr>
          <p:sp>
            <p:nvSpPr>
              <p:cNvPr id="20553" name="Rectangle 92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554" name="Rectangle 93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20490" name="AutoShape 94"/>
            <p:cNvSpPr>
              <a:spLocks noChangeArrowheads="1"/>
            </p:cNvSpPr>
            <p:nvPr/>
          </p:nvSpPr>
          <p:spPr bwMode="auto">
            <a:xfrm>
              <a:off x="2562" y="618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491" name="AutoShape 95"/>
            <p:cNvSpPr>
              <a:spLocks noChangeArrowheads="1"/>
            </p:cNvSpPr>
            <p:nvPr/>
          </p:nvSpPr>
          <p:spPr bwMode="auto">
            <a:xfrm>
              <a:off x="3470" y="618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492" name="AutoShape 96"/>
            <p:cNvSpPr>
              <a:spLocks noChangeArrowheads="1"/>
            </p:cNvSpPr>
            <p:nvPr/>
          </p:nvSpPr>
          <p:spPr bwMode="auto">
            <a:xfrm>
              <a:off x="2608" y="535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493" name="Text Box 97"/>
            <p:cNvSpPr txBox="1">
              <a:spLocks noChangeArrowheads="1"/>
            </p:cNvSpPr>
            <p:nvPr/>
          </p:nvSpPr>
          <p:spPr bwMode="auto">
            <a:xfrm>
              <a:off x="1767" y="780"/>
              <a:ext cx="312" cy="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20494" name="Text Box 98"/>
            <p:cNvSpPr txBox="1">
              <a:spLocks noChangeArrowheads="1"/>
            </p:cNvSpPr>
            <p:nvPr/>
          </p:nvSpPr>
          <p:spPr bwMode="auto">
            <a:xfrm>
              <a:off x="2751" y="779"/>
              <a:ext cx="294" cy="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20495" name="Text Box 99"/>
            <p:cNvSpPr txBox="1">
              <a:spLocks noChangeArrowheads="1"/>
            </p:cNvSpPr>
            <p:nvPr/>
          </p:nvSpPr>
          <p:spPr bwMode="auto">
            <a:xfrm>
              <a:off x="3734" y="775"/>
              <a:ext cx="304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20496" name="AutoShape 100"/>
            <p:cNvSpPr>
              <a:spLocks noChangeArrowheads="1"/>
            </p:cNvSpPr>
            <p:nvPr/>
          </p:nvSpPr>
          <p:spPr bwMode="auto">
            <a:xfrm>
              <a:off x="3548" y="537"/>
              <a:ext cx="494" cy="86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497" name="AutoShape 101"/>
            <p:cNvSpPr>
              <a:spLocks noChangeArrowheads="1"/>
            </p:cNvSpPr>
            <p:nvPr/>
          </p:nvSpPr>
          <p:spPr bwMode="auto">
            <a:xfrm>
              <a:off x="3488" y="621"/>
              <a:ext cx="621" cy="88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498" name="AutoShape 102"/>
            <p:cNvSpPr>
              <a:spLocks noChangeArrowheads="1"/>
            </p:cNvSpPr>
            <p:nvPr/>
          </p:nvSpPr>
          <p:spPr bwMode="auto">
            <a:xfrm>
              <a:off x="3594" y="454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grpSp>
          <p:nvGrpSpPr>
            <p:cNvPr id="20499" name="Group 103"/>
            <p:cNvGrpSpPr>
              <a:grpSpLocks/>
            </p:cNvGrpSpPr>
            <p:nvPr/>
          </p:nvGrpSpPr>
          <p:grpSpPr bwMode="auto">
            <a:xfrm>
              <a:off x="1437" y="1021"/>
              <a:ext cx="800" cy="641"/>
              <a:chOff x="657" y="1480"/>
              <a:chExt cx="1180" cy="1043"/>
            </a:xfrm>
          </p:grpSpPr>
          <p:sp>
            <p:nvSpPr>
              <p:cNvPr id="20551" name="Rectangle 104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552" name="Rectangle 105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0500" name="Group 106"/>
            <p:cNvGrpSpPr>
              <a:grpSpLocks/>
            </p:cNvGrpSpPr>
            <p:nvPr/>
          </p:nvGrpSpPr>
          <p:grpSpPr bwMode="auto">
            <a:xfrm>
              <a:off x="2421" y="1021"/>
              <a:ext cx="800" cy="641"/>
              <a:chOff x="657" y="1480"/>
              <a:chExt cx="1180" cy="1043"/>
            </a:xfrm>
          </p:grpSpPr>
          <p:sp>
            <p:nvSpPr>
              <p:cNvPr id="20549" name="Rectangle 107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550" name="Rectangle 108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0501" name="Group 109"/>
            <p:cNvGrpSpPr>
              <a:grpSpLocks/>
            </p:cNvGrpSpPr>
            <p:nvPr/>
          </p:nvGrpSpPr>
          <p:grpSpPr bwMode="auto">
            <a:xfrm>
              <a:off x="3404" y="1021"/>
              <a:ext cx="800" cy="641"/>
              <a:chOff x="657" y="1480"/>
              <a:chExt cx="1180" cy="1043"/>
            </a:xfrm>
          </p:grpSpPr>
          <p:sp>
            <p:nvSpPr>
              <p:cNvPr id="20547" name="Rectangle 110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548" name="Rectangle 111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20502" name="AutoShape 112"/>
            <p:cNvSpPr>
              <a:spLocks noChangeArrowheads="1"/>
            </p:cNvSpPr>
            <p:nvPr/>
          </p:nvSpPr>
          <p:spPr bwMode="auto">
            <a:xfrm>
              <a:off x="2562" y="1525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03" name="AutoShape 113"/>
            <p:cNvSpPr>
              <a:spLocks noChangeArrowheads="1"/>
            </p:cNvSpPr>
            <p:nvPr/>
          </p:nvSpPr>
          <p:spPr bwMode="auto">
            <a:xfrm>
              <a:off x="3470" y="1525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04" name="Text Box 114"/>
            <p:cNvSpPr txBox="1">
              <a:spLocks noChangeArrowheads="1"/>
            </p:cNvSpPr>
            <p:nvPr/>
          </p:nvSpPr>
          <p:spPr bwMode="auto">
            <a:xfrm>
              <a:off x="1775" y="1681"/>
              <a:ext cx="312" cy="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20505" name="Text Box 115"/>
            <p:cNvSpPr txBox="1">
              <a:spLocks noChangeArrowheads="1"/>
            </p:cNvSpPr>
            <p:nvPr/>
          </p:nvSpPr>
          <p:spPr bwMode="auto">
            <a:xfrm>
              <a:off x="2759" y="1681"/>
              <a:ext cx="295" cy="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20506" name="Text Box 116"/>
            <p:cNvSpPr txBox="1">
              <a:spLocks noChangeArrowheads="1"/>
            </p:cNvSpPr>
            <p:nvPr/>
          </p:nvSpPr>
          <p:spPr bwMode="auto">
            <a:xfrm>
              <a:off x="3743" y="1677"/>
              <a:ext cx="304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20507" name="AutoShape 117"/>
            <p:cNvSpPr>
              <a:spLocks noChangeArrowheads="1"/>
            </p:cNvSpPr>
            <p:nvPr/>
          </p:nvSpPr>
          <p:spPr bwMode="auto">
            <a:xfrm>
              <a:off x="2573" y="1439"/>
              <a:ext cx="494" cy="86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08" name="AutoShape 118"/>
            <p:cNvSpPr>
              <a:spLocks noChangeArrowheads="1"/>
            </p:cNvSpPr>
            <p:nvPr/>
          </p:nvSpPr>
          <p:spPr bwMode="auto">
            <a:xfrm>
              <a:off x="2513" y="1523"/>
              <a:ext cx="620" cy="88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09" name="AutoShape 119"/>
            <p:cNvSpPr>
              <a:spLocks noChangeArrowheads="1"/>
            </p:cNvSpPr>
            <p:nvPr/>
          </p:nvSpPr>
          <p:spPr bwMode="auto">
            <a:xfrm>
              <a:off x="2619" y="1356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10" name="AutoShape 120"/>
            <p:cNvSpPr>
              <a:spLocks noChangeArrowheads="1"/>
            </p:cNvSpPr>
            <p:nvPr/>
          </p:nvSpPr>
          <p:spPr bwMode="auto">
            <a:xfrm>
              <a:off x="3556" y="1439"/>
              <a:ext cx="494" cy="86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11" name="AutoShape 121"/>
            <p:cNvSpPr>
              <a:spLocks noChangeArrowheads="1"/>
            </p:cNvSpPr>
            <p:nvPr/>
          </p:nvSpPr>
          <p:spPr bwMode="auto">
            <a:xfrm>
              <a:off x="3602" y="1356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grpSp>
          <p:nvGrpSpPr>
            <p:cNvPr id="20512" name="Group 122"/>
            <p:cNvGrpSpPr>
              <a:grpSpLocks/>
            </p:cNvGrpSpPr>
            <p:nvPr/>
          </p:nvGrpSpPr>
          <p:grpSpPr bwMode="auto">
            <a:xfrm>
              <a:off x="1422" y="1928"/>
              <a:ext cx="800" cy="641"/>
              <a:chOff x="657" y="1480"/>
              <a:chExt cx="1180" cy="1043"/>
            </a:xfrm>
          </p:grpSpPr>
          <p:sp>
            <p:nvSpPr>
              <p:cNvPr id="20545" name="Rectangle 123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546" name="Rectangle 124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0513" name="Group 125"/>
            <p:cNvGrpSpPr>
              <a:grpSpLocks/>
            </p:cNvGrpSpPr>
            <p:nvPr/>
          </p:nvGrpSpPr>
          <p:grpSpPr bwMode="auto">
            <a:xfrm>
              <a:off x="2406" y="1928"/>
              <a:ext cx="800" cy="641"/>
              <a:chOff x="657" y="1480"/>
              <a:chExt cx="1180" cy="1043"/>
            </a:xfrm>
          </p:grpSpPr>
          <p:sp>
            <p:nvSpPr>
              <p:cNvPr id="20543" name="Rectangle 126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544" name="Rectangle 127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0514" name="Group 128"/>
            <p:cNvGrpSpPr>
              <a:grpSpLocks/>
            </p:cNvGrpSpPr>
            <p:nvPr/>
          </p:nvGrpSpPr>
          <p:grpSpPr bwMode="auto">
            <a:xfrm>
              <a:off x="3389" y="1928"/>
              <a:ext cx="800" cy="641"/>
              <a:chOff x="657" y="1480"/>
              <a:chExt cx="1180" cy="1043"/>
            </a:xfrm>
          </p:grpSpPr>
          <p:sp>
            <p:nvSpPr>
              <p:cNvPr id="20541" name="Rectangle 129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542" name="Rectangle 130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20515" name="AutoShape 131"/>
            <p:cNvSpPr>
              <a:spLocks noChangeArrowheads="1"/>
            </p:cNvSpPr>
            <p:nvPr/>
          </p:nvSpPr>
          <p:spPr bwMode="auto">
            <a:xfrm>
              <a:off x="3515" y="2341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16" name="Text Box 132"/>
            <p:cNvSpPr txBox="1">
              <a:spLocks noChangeArrowheads="1"/>
            </p:cNvSpPr>
            <p:nvPr/>
          </p:nvSpPr>
          <p:spPr bwMode="auto">
            <a:xfrm>
              <a:off x="1760" y="2587"/>
              <a:ext cx="312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20517" name="Text Box 133"/>
            <p:cNvSpPr txBox="1">
              <a:spLocks noChangeArrowheads="1"/>
            </p:cNvSpPr>
            <p:nvPr/>
          </p:nvSpPr>
          <p:spPr bwMode="auto">
            <a:xfrm>
              <a:off x="2744" y="2587"/>
              <a:ext cx="295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20518" name="Text Box 134"/>
            <p:cNvSpPr txBox="1">
              <a:spLocks noChangeArrowheads="1"/>
            </p:cNvSpPr>
            <p:nvPr/>
          </p:nvSpPr>
          <p:spPr bwMode="auto">
            <a:xfrm>
              <a:off x="3726" y="2582"/>
              <a:ext cx="304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20519" name="AutoShape 135"/>
            <p:cNvSpPr>
              <a:spLocks noChangeArrowheads="1"/>
            </p:cNvSpPr>
            <p:nvPr/>
          </p:nvSpPr>
          <p:spPr bwMode="auto">
            <a:xfrm>
              <a:off x="2558" y="2346"/>
              <a:ext cx="494" cy="86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20" name="AutoShape 136"/>
            <p:cNvSpPr>
              <a:spLocks noChangeArrowheads="1"/>
            </p:cNvSpPr>
            <p:nvPr/>
          </p:nvSpPr>
          <p:spPr bwMode="auto">
            <a:xfrm>
              <a:off x="2604" y="2263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21" name="AutoShape 137"/>
            <p:cNvSpPr>
              <a:spLocks noChangeArrowheads="1"/>
            </p:cNvSpPr>
            <p:nvPr/>
          </p:nvSpPr>
          <p:spPr bwMode="auto">
            <a:xfrm>
              <a:off x="3587" y="2263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grpSp>
          <p:nvGrpSpPr>
            <p:cNvPr id="20522" name="Group 138"/>
            <p:cNvGrpSpPr>
              <a:grpSpLocks/>
            </p:cNvGrpSpPr>
            <p:nvPr/>
          </p:nvGrpSpPr>
          <p:grpSpPr bwMode="auto">
            <a:xfrm>
              <a:off x="1422" y="2881"/>
              <a:ext cx="800" cy="641"/>
              <a:chOff x="657" y="1480"/>
              <a:chExt cx="1180" cy="1043"/>
            </a:xfrm>
          </p:grpSpPr>
          <p:sp>
            <p:nvSpPr>
              <p:cNvPr id="20539" name="Rectangle 139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540" name="Rectangle 140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0523" name="Group 141"/>
            <p:cNvGrpSpPr>
              <a:grpSpLocks/>
            </p:cNvGrpSpPr>
            <p:nvPr/>
          </p:nvGrpSpPr>
          <p:grpSpPr bwMode="auto">
            <a:xfrm>
              <a:off x="2406" y="2881"/>
              <a:ext cx="800" cy="641"/>
              <a:chOff x="657" y="1480"/>
              <a:chExt cx="1180" cy="1043"/>
            </a:xfrm>
          </p:grpSpPr>
          <p:sp>
            <p:nvSpPr>
              <p:cNvPr id="20537" name="Rectangle 142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538" name="Rectangle 143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0524" name="Group 144"/>
            <p:cNvGrpSpPr>
              <a:grpSpLocks/>
            </p:cNvGrpSpPr>
            <p:nvPr/>
          </p:nvGrpSpPr>
          <p:grpSpPr bwMode="auto">
            <a:xfrm>
              <a:off x="3389" y="2881"/>
              <a:ext cx="800" cy="641"/>
              <a:chOff x="657" y="1480"/>
              <a:chExt cx="1180" cy="1043"/>
            </a:xfrm>
          </p:grpSpPr>
          <p:sp>
            <p:nvSpPr>
              <p:cNvPr id="20535" name="Rectangle 145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536" name="Rectangle 146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20525" name="AutoShape 147"/>
            <p:cNvSpPr>
              <a:spLocks noChangeArrowheads="1"/>
            </p:cNvSpPr>
            <p:nvPr/>
          </p:nvSpPr>
          <p:spPr bwMode="auto">
            <a:xfrm>
              <a:off x="3515" y="3294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26" name="AutoShape 148"/>
            <p:cNvSpPr>
              <a:spLocks noChangeArrowheads="1"/>
            </p:cNvSpPr>
            <p:nvPr/>
          </p:nvSpPr>
          <p:spPr bwMode="auto">
            <a:xfrm>
              <a:off x="3470" y="3385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27" name="AutoShape 149"/>
            <p:cNvSpPr>
              <a:spLocks noChangeArrowheads="1"/>
            </p:cNvSpPr>
            <p:nvPr/>
          </p:nvSpPr>
          <p:spPr bwMode="auto">
            <a:xfrm>
              <a:off x="3560" y="3203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28" name="Text Box 150"/>
            <p:cNvSpPr txBox="1">
              <a:spLocks noChangeArrowheads="1"/>
            </p:cNvSpPr>
            <p:nvPr/>
          </p:nvSpPr>
          <p:spPr bwMode="auto">
            <a:xfrm>
              <a:off x="1760" y="3544"/>
              <a:ext cx="312" cy="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20529" name="Text Box 151"/>
            <p:cNvSpPr txBox="1">
              <a:spLocks noChangeArrowheads="1"/>
            </p:cNvSpPr>
            <p:nvPr/>
          </p:nvSpPr>
          <p:spPr bwMode="auto">
            <a:xfrm>
              <a:off x="2744" y="3540"/>
              <a:ext cx="295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20530" name="Text Box 152"/>
            <p:cNvSpPr txBox="1">
              <a:spLocks noChangeArrowheads="1"/>
            </p:cNvSpPr>
            <p:nvPr/>
          </p:nvSpPr>
          <p:spPr bwMode="auto">
            <a:xfrm>
              <a:off x="3726" y="3537"/>
              <a:ext cx="304" cy="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20531" name="AutoShape 153"/>
            <p:cNvSpPr>
              <a:spLocks noChangeArrowheads="1"/>
            </p:cNvSpPr>
            <p:nvPr/>
          </p:nvSpPr>
          <p:spPr bwMode="auto">
            <a:xfrm>
              <a:off x="3587" y="3216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32" name="AutoShape 154"/>
            <p:cNvSpPr>
              <a:spLocks noChangeArrowheads="1"/>
            </p:cNvSpPr>
            <p:nvPr/>
          </p:nvSpPr>
          <p:spPr bwMode="auto">
            <a:xfrm>
              <a:off x="1610" y="1525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33" name="AutoShape 155"/>
            <p:cNvSpPr>
              <a:spLocks noChangeArrowheads="1"/>
            </p:cNvSpPr>
            <p:nvPr/>
          </p:nvSpPr>
          <p:spPr bwMode="auto">
            <a:xfrm>
              <a:off x="3470" y="2432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34" name="AutoShape 156"/>
            <p:cNvSpPr>
              <a:spLocks noChangeArrowheads="1"/>
            </p:cNvSpPr>
            <p:nvPr/>
          </p:nvSpPr>
          <p:spPr bwMode="auto">
            <a:xfrm>
              <a:off x="1610" y="2432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sp>
        <p:nvSpPr>
          <p:cNvPr id="20485" name="Line 157"/>
          <p:cNvSpPr>
            <a:spLocks noChangeShapeType="1"/>
          </p:cNvSpPr>
          <p:nvPr/>
        </p:nvSpPr>
        <p:spPr bwMode="auto">
          <a:xfrm>
            <a:off x="4076700" y="2079625"/>
            <a:ext cx="0" cy="322262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486" name="Line 158"/>
          <p:cNvSpPr>
            <a:spLocks noChangeShapeType="1"/>
          </p:cNvSpPr>
          <p:nvPr/>
        </p:nvSpPr>
        <p:spPr bwMode="auto">
          <a:xfrm flipV="1">
            <a:off x="4167188" y="2033588"/>
            <a:ext cx="900112" cy="328612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일반적인 경우에는</a:t>
            </a:r>
            <a:r>
              <a:rPr lang="en-US" altLang="ko-KR"/>
              <a:t>?</a:t>
            </a:r>
          </a:p>
        </p:txBody>
      </p:sp>
      <p:grpSp>
        <p:nvGrpSpPr>
          <p:cNvPr id="21507" name="Group 4"/>
          <p:cNvGrpSpPr>
            <a:grpSpLocks/>
          </p:cNvGrpSpPr>
          <p:nvPr/>
        </p:nvGrpSpPr>
        <p:grpSpPr bwMode="auto">
          <a:xfrm>
            <a:off x="161510" y="1313766"/>
            <a:ext cx="4932778" cy="4806048"/>
            <a:chOff x="417" y="-18"/>
            <a:chExt cx="3908" cy="3928"/>
          </a:xfrm>
        </p:grpSpPr>
        <p:grpSp>
          <p:nvGrpSpPr>
            <p:cNvPr id="21511" name="Group 5"/>
            <p:cNvGrpSpPr>
              <a:grpSpLocks/>
            </p:cNvGrpSpPr>
            <p:nvPr/>
          </p:nvGrpSpPr>
          <p:grpSpPr bwMode="auto">
            <a:xfrm>
              <a:off x="1519" y="-18"/>
              <a:ext cx="800" cy="642"/>
              <a:chOff x="657" y="1480"/>
              <a:chExt cx="1181" cy="1045"/>
            </a:xfrm>
          </p:grpSpPr>
          <p:sp>
            <p:nvSpPr>
              <p:cNvPr id="21581" name="Rectangle 6"/>
              <p:cNvSpPr>
                <a:spLocks noChangeArrowheads="1"/>
              </p:cNvSpPr>
              <p:nvPr/>
            </p:nvSpPr>
            <p:spPr bwMode="auto">
              <a:xfrm>
                <a:off x="657" y="2434"/>
                <a:ext cx="1181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1582" name="Rectangle 7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1512" name="Group 8"/>
            <p:cNvGrpSpPr>
              <a:grpSpLocks/>
            </p:cNvGrpSpPr>
            <p:nvPr/>
          </p:nvGrpSpPr>
          <p:grpSpPr bwMode="auto">
            <a:xfrm>
              <a:off x="2503" y="-18"/>
              <a:ext cx="800" cy="642"/>
              <a:chOff x="657" y="1480"/>
              <a:chExt cx="1181" cy="1045"/>
            </a:xfrm>
          </p:grpSpPr>
          <p:sp>
            <p:nvSpPr>
              <p:cNvPr id="21579" name="Rectangle 9"/>
              <p:cNvSpPr>
                <a:spLocks noChangeArrowheads="1"/>
              </p:cNvSpPr>
              <p:nvPr/>
            </p:nvSpPr>
            <p:spPr bwMode="auto">
              <a:xfrm>
                <a:off x="657" y="2434"/>
                <a:ext cx="1181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1580" name="Rectangle 10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1513" name="Group 11"/>
            <p:cNvGrpSpPr>
              <a:grpSpLocks/>
            </p:cNvGrpSpPr>
            <p:nvPr/>
          </p:nvGrpSpPr>
          <p:grpSpPr bwMode="auto">
            <a:xfrm>
              <a:off x="3486" y="-18"/>
              <a:ext cx="800" cy="642"/>
              <a:chOff x="657" y="1480"/>
              <a:chExt cx="1181" cy="1045"/>
            </a:xfrm>
          </p:grpSpPr>
          <p:sp>
            <p:nvSpPr>
              <p:cNvPr id="21577" name="Rectangle 12"/>
              <p:cNvSpPr>
                <a:spLocks noChangeArrowheads="1"/>
              </p:cNvSpPr>
              <p:nvPr/>
            </p:nvSpPr>
            <p:spPr bwMode="auto">
              <a:xfrm>
                <a:off x="657" y="2434"/>
                <a:ext cx="1181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1578" name="Rectangle 13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21514" name="Text Box 14"/>
            <p:cNvSpPr txBox="1">
              <a:spLocks noChangeArrowheads="1"/>
            </p:cNvSpPr>
            <p:nvPr/>
          </p:nvSpPr>
          <p:spPr bwMode="auto">
            <a:xfrm>
              <a:off x="1857" y="714"/>
              <a:ext cx="264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21515" name="Text Box 15"/>
            <p:cNvSpPr txBox="1">
              <a:spLocks noChangeArrowheads="1"/>
            </p:cNvSpPr>
            <p:nvPr/>
          </p:nvSpPr>
          <p:spPr bwMode="auto">
            <a:xfrm>
              <a:off x="2841" y="713"/>
              <a:ext cx="252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21516" name="Text Box 16"/>
            <p:cNvSpPr txBox="1">
              <a:spLocks noChangeArrowheads="1"/>
            </p:cNvSpPr>
            <p:nvPr/>
          </p:nvSpPr>
          <p:spPr bwMode="auto">
            <a:xfrm>
              <a:off x="3823" y="710"/>
              <a:ext cx="259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21517" name="AutoShape 17"/>
            <p:cNvSpPr>
              <a:spLocks noChangeArrowheads="1"/>
            </p:cNvSpPr>
            <p:nvPr/>
          </p:nvSpPr>
          <p:spPr bwMode="auto">
            <a:xfrm>
              <a:off x="1686" y="391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518" name="AutoShape 18"/>
            <p:cNvSpPr>
              <a:spLocks noChangeArrowheads="1"/>
            </p:cNvSpPr>
            <p:nvPr/>
          </p:nvSpPr>
          <p:spPr bwMode="auto">
            <a:xfrm>
              <a:off x="1641" y="482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519" name="AutoShape 19"/>
            <p:cNvSpPr>
              <a:spLocks noChangeArrowheads="1"/>
            </p:cNvSpPr>
            <p:nvPr/>
          </p:nvSpPr>
          <p:spPr bwMode="auto">
            <a:xfrm>
              <a:off x="1731" y="300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520" name="AutoShape 20"/>
            <p:cNvSpPr>
              <a:spLocks noChangeArrowheads="1"/>
            </p:cNvSpPr>
            <p:nvPr/>
          </p:nvSpPr>
          <p:spPr bwMode="auto">
            <a:xfrm>
              <a:off x="1778" y="210"/>
              <a:ext cx="273" cy="9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521" name="AutoShape 21"/>
            <p:cNvSpPr>
              <a:spLocks noChangeArrowheads="1"/>
            </p:cNvSpPr>
            <p:nvPr/>
          </p:nvSpPr>
          <p:spPr bwMode="auto">
            <a:xfrm>
              <a:off x="1823" y="120"/>
              <a:ext cx="182" cy="9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522" name="AutoShape 22"/>
            <p:cNvSpPr>
              <a:spLocks/>
            </p:cNvSpPr>
            <p:nvPr/>
          </p:nvSpPr>
          <p:spPr bwMode="auto">
            <a:xfrm>
              <a:off x="1370" y="74"/>
              <a:ext cx="181" cy="363"/>
            </a:xfrm>
            <a:prstGeom prst="leftBrace">
              <a:avLst>
                <a:gd name="adj1" fmla="val 1671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523" name="Text Box 23"/>
            <p:cNvSpPr txBox="1">
              <a:spLocks noChangeArrowheads="1"/>
            </p:cNvSpPr>
            <p:nvPr/>
          </p:nvSpPr>
          <p:spPr bwMode="auto">
            <a:xfrm>
              <a:off x="417" y="169"/>
              <a:ext cx="1417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400" dirty="0">
                  <a:latin typeface="HY엽서L" pitchFamily="18" charset="-127"/>
                  <a:ea typeface="HY엽서L" pitchFamily="18" charset="-127"/>
                </a:rPr>
                <a:t>n-1</a:t>
              </a:r>
              <a:r>
                <a:rPr lang="ko-KR" altLang="en-US" sz="1400" dirty="0">
                  <a:latin typeface="HY엽서L" pitchFamily="18" charset="-127"/>
                  <a:ea typeface="HY엽서L" pitchFamily="18" charset="-127"/>
                </a:rPr>
                <a:t>개의 원판</a:t>
              </a:r>
            </a:p>
          </p:txBody>
        </p:sp>
        <p:sp>
          <p:nvSpPr>
            <p:cNvPr id="21524" name="Text Box 24"/>
            <p:cNvSpPr txBox="1">
              <a:spLocks noChangeArrowheads="1"/>
            </p:cNvSpPr>
            <p:nvPr/>
          </p:nvSpPr>
          <p:spPr bwMode="auto">
            <a:xfrm>
              <a:off x="507" y="441"/>
              <a:ext cx="917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1</a:t>
              </a:r>
              <a:r>
                <a:rPr lang="ko-KR" altLang="en-US" sz="1400">
                  <a:latin typeface="HY엽서L" pitchFamily="18" charset="-127"/>
                  <a:ea typeface="HY엽서L" pitchFamily="18" charset="-127"/>
                </a:rPr>
                <a:t>개의 원판</a:t>
              </a:r>
            </a:p>
          </p:txBody>
        </p:sp>
        <p:sp>
          <p:nvSpPr>
            <p:cNvPr id="21525" name="Line 25"/>
            <p:cNvSpPr>
              <a:spLocks noChangeShapeType="1"/>
            </p:cNvSpPr>
            <p:nvPr/>
          </p:nvSpPr>
          <p:spPr bwMode="auto">
            <a:xfrm>
              <a:off x="1324" y="528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grpSp>
          <p:nvGrpSpPr>
            <p:cNvPr id="21526" name="Group 26"/>
            <p:cNvGrpSpPr>
              <a:grpSpLocks/>
            </p:cNvGrpSpPr>
            <p:nvPr/>
          </p:nvGrpSpPr>
          <p:grpSpPr bwMode="auto">
            <a:xfrm>
              <a:off x="1519" y="910"/>
              <a:ext cx="800" cy="642"/>
              <a:chOff x="657" y="1480"/>
              <a:chExt cx="1181" cy="1045"/>
            </a:xfrm>
          </p:grpSpPr>
          <p:sp>
            <p:nvSpPr>
              <p:cNvPr id="21575" name="Rectangle 27"/>
              <p:cNvSpPr>
                <a:spLocks noChangeArrowheads="1"/>
              </p:cNvSpPr>
              <p:nvPr/>
            </p:nvSpPr>
            <p:spPr bwMode="auto">
              <a:xfrm>
                <a:off x="657" y="2434"/>
                <a:ext cx="1181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1576" name="Rectangle 28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1527" name="Group 29"/>
            <p:cNvGrpSpPr>
              <a:grpSpLocks/>
            </p:cNvGrpSpPr>
            <p:nvPr/>
          </p:nvGrpSpPr>
          <p:grpSpPr bwMode="auto">
            <a:xfrm>
              <a:off x="2503" y="910"/>
              <a:ext cx="800" cy="642"/>
              <a:chOff x="657" y="1480"/>
              <a:chExt cx="1181" cy="1045"/>
            </a:xfrm>
          </p:grpSpPr>
          <p:sp>
            <p:nvSpPr>
              <p:cNvPr id="21573" name="Rectangle 30"/>
              <p:cNvSpPr>
                <a:spLocks noChangeArrowheads="1"/>
              </p:cNvSpPr>
              <p:nvPr/>
            </p:nvSpPr>
            <p:spPr bwMode="auto">
              <a:xfrm>
                <a:off x="657" y="2434"/>
                <a:ext cx="1181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1574" name="Rectangle 31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1528" name="Group 32"/>
            <p:cNvGrpSpPr>
              <a:grpSpLocks/>
            </p:cNvGrpSpPr>
            <p:nvPr/>
          </p:nvGrpSpPr>
          <p:grpSpPr bwMode="auto">
            <a:xfrm>
              <a:off x="3486" y="910"/>
              <a:ext cx="800" cy="642"/>
              <a:chOff x="657" y="1480"/>
              <a:chExt cx="1181" cy="1045"/>
            </a:xfrm>
          </p:grpSpPr>
          <p:sp>
            <p:nvSpPr>
              <p:cNvPr id="21571" name="Rectangle 33"/>
              <p:cNvSpPr>
                <a:spLocks noChangeArrowheads="1"/>
              </p:cNvSpPr>
              <p:nvPr/>
            </p:nvSpPr>
            <p:spPr bwMode="auto">
              <a:xfrm>
                <a:off x="657" y="2434"/>
                <a:ext cx="1181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1572" name="Rectangle 34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21529" name="Text Box 35"/>
            <p:cNvSpPr txBox="1">
              <a:spLocks noChangeArrowheads="1"/>
            </p:cNvSpPr>
            <p:nvPr/>
          </p:nvSpPr>
          <p:spPr bwMode="auto">
            <a:xfrm>
              <a:off x="1857" y="1642"/>
              <a:ext cx="264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21530" name="Text Box 36"/>
            <p:cNvSpPr txBox="1">
              <a:spLocks noChangeArrowheads="1"/>
            </p:cNvSpPr>
            <p:nvPr/>
          </p:nvSpPr>
          <p:spPr bwMode="auto">
            <a:xfrm>
              <a:off x="2841" y="1641"/>
              <a:ext cx="252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21531" name="Text Box 37"/>
            <p:cNvSpPr txBox="1">
              <a:spLocks noChangeArrowheads="1"/>
            </p:cNvSpPr>
            <p:nvPr/>
          </p:nvSpPr>
          <p:spPr bwMode="auto">
            <a:xfrm>
              <a:off x="3823" y="1638"/>
              <a:ext cx="259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21532" name="AutoShape 38"/>
            <p:cNvSpPr>
              <a:spLocks noChangeArrowheads="1"/>
            </p:cNvSpPr>
            <p:nvPr/>
          </p:nvSpPr>
          <p:spPr bwMode="auto">
            <a:xfrm>
              <a:off x="2672" y="1406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533" name="AutoShape 39"/>
            <p:cNvSpPr>
              <a:spLocks noChangeArrowheads="1"/>
            </p:cNvSpPr>
            <p:nvPr/>
          </p:nvSpPr>
          <p:spPr bwMode="auto">
            <a:xfrm>
              <a:off x="1641" y="1410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534" name="AutoShape 40"/>
            <p:cNvSpPr>
              <a:spLocks noChangeArrowheads="1"/>
            </p:cNvSpPr>
            <p:nvPr/>
          </p:nvSpPr>
          <p:spPr bwMode="auto">
            <a:xfrm>
              <a:off x="2717" y="1315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535" name="AutoShape 41"/>
            <p:cNvSpPr>
              <a:spLocks noChangeArrowheads="1"/>
            </p:cNvSpPr>
            <p:nvPr/>
          </p:nvSpPr>
          <p:spPr bwMode="auto">
            <a:xfrm>
              <a:off x="2764" y="1225"/>
              <a:ext cx="273" cy="9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536" name="AutoShape 42"/>
            <p:cNvSpPr>
              <a:spLocks noChangeArrowheads="1"/>
            </p:cNvSpPr>
            <p:nvPr/>
          </p:nvSpPr>
          <p:spPr bwMode="auto">
            <a:xfrm>
              <a:off x="2809" y="1135"/>
              <a:ext cx="182" cy="9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grpSp>
          <p:nvGrpSpPr>
            <p:cNvPr id="21537" name="Group 43"/>
            <p:cNvGrpSpPr>
              <a:grpSpLocks/>
            </p:cNvGrpSpPr>
            <p:nvPr/>
          </p:nvGrpSpPr>
          <p:grpSpPr bwMode="auto">
            <a:xfrm>
              <a:off x="1519" y="1907"/>
              <a:ext cx="800" cy="642"/>
              <a:chOff x="657" y="1480"/>
              <a:chExt cx="1181" cy="1045"/>
            </a:xfrm>
          </p:grpSpPr>
          <p:sp>
            <p:nvSpPr>
              <p:cNvPr id="21569" name="Rectangle 44"/>
              <p:cNvSpPr>
                <a:spLocks noChangeArrowheads="1"/>
              </p:cNvSpPr>
              <p:nvPr/>
            </p:nvSpPr>
            <p:spPr bwMode="auto">
              <a:xfrm>
                <a:off x="657" y="2434"/>
                <a:ext cx="1181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1570" name="Rectangle 45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1538" name="Group 46"/>
            <p:cNvGrpSpPr>
              <a:grpSpLocks/>
            </p:cNvGrpSpPr>
            <p:nvPr/>
          </p:nvGrpSpPr>
          <p:grpSpPr bwMode="auto">
            <a:xfrm>
              <a:off x="2503" y="1907"/>
              <a:ext cx="800" cy="642"/>
              <a:chOff x="657" y="1480"/>
              <a:chExt cx="1181" cy="1045"/>
            </a:xfrm>
          </p:grpSpPr>
          <p:sp>
            <p:nvSpPr>
              <p:cNvPr id="21567" name="Rectangle 47"/>
              <p:cNvSpPr>
                <a:spLocks noChangeArrowheads="1"/>
              </p:cNvSpPr>
              <p:nvPr/>
            </p:nvSpPr>
            <p:spPr bwMode="auto">
              <a:xfrm>
                <a:off x="657" y="2434"/>
                <a:ext cx="1181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1568" name="Rectangle 48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1539" name="Group 49"/>
            <p:cNvGrpSpPr>
              <a:grpSpLocks/>
            </p:cNvGrpSpPr>
            <p:nvPr/>
          </p:nvGrpSpPr>
          <p:grpSpPr bwMode="auto">
            <a:xfrm>
              <a:off x="3486" y="1907"/>
              <a:ext cx="800" cy="642"/>
              <a:chOff x="657" y="1480"/>
              <a:chExt cx="1181" cy="1045"/>
            </a:xfrm>
          </p:grpSpPr>
          <p:sp>
            <p:nvSpPr>
              <p:cNvPr id="21565" name="Rectangle 50"/>
              <p:cNvSpPr>
                <a:spLocks noChangeArrowheads="1"/>
              </p:cNvSpPr>
              <p:nvPr/>
            </p:nvSpPr>
            <p:spPr bwMode="auto">
              <a:xfrm>
                <a:off x="657" y="2434"/>
                <a:ext cx="1181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1566" name="Rectangle 51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21540" name="Text Box 52"/>
            <p:cNvSpPr txBox="1">
              <a:spLocks noChangeArrowheads="1"/>
            </p:cNvSpPr>
            <p:nvPr/>
          </p:nvSpPr>
          <p:spPr bwMode="auto">
            <a:xfrm>
              <a:off x="1857" y="2639"/>
              <a:ext cx="264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21541" name="Text Box 53"/>
            <p:cNvSpPr txBox="1">
              <a:spLocks noChangeArrowheads="1"/>
            </p:cNvSpPr>
            <p:nvPr/>
          </p:nvSpPr>
          <p:spPr bwMode="auto">
            <a:xfrm>
              <a:off x="2841" y="2638"/>
              <a:ext cx="252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21542" name="Text Box 54"/>
            <p:cNvSpPr txBox="1">
              <a:spLocks noChangeArrowheads="1"/>
            </p:cNvSpPr>
            <p:nvPr/>
          </p:nvSpPr>
          <p:spPr bwMode="auto">
            <a:xfrm>
              <a:off x="3823" y="2634"/>
              <a:ext cx="259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21543" name="AutoShape 55"/>
            <p:cNvSpPr>
              <a:spLocks noChangeArrowheads="1"/>
            </p:cNvSpPr>
            <p:nvPr/>
          </p:nvSpPr>
          <p:spPr bwMode="auto">
            <a:xfrm>
              <a:off x="2672" y="2404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544" name="AutoShape 56"/>
            <p:cNvSpPr>
              <a:spLocks noChangeArrowheads="1"/>
            </p:cNvSpPr>
            <p:nvPr/>
          </p:nvSpPr>
          <p:spPr bwMode="auto">
            <a:xfrm>
              <a:off x="3560" y="2408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545" name="AutoShape 57"/>
            <p:cNvSpPr>
              <a:spLocks noChangeArrowheads="1"/>
            </p:cNvSpPr>
            <p:nvPr/>
          </p:nvSpPr>
          <p:spPr bwMode="auto">
            <a:xfrm>
              <a:off x="2717" y="2313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546" name="AutoShape 58"/>
            <p:cNvSpPr>
              <a:spLocks noChangeArrowheads="1"/>
            </p:cNvSpPr>
            <p:nvPr/>
          </p:nvSpPr>
          <p:spPr bwMode="auto">
            <a:xfrm>
              <a:off x="2764" y="2223"/>
              <a:ext cx="273" cy="9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547" name="AutoShape 59"/>
            <p:cNvSpPr>
              <a:spLocks noChangeArrowheads="1"/>
            </p:cNvSpPr>
            <p:nvPr/>
          </p:nvSpPr>
          <p:spPr bwMode="auto">
            <a:xfrm>
              <a:off x="2809" y="2133"/>
              <a:ext cx="182" cy="9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grpSp>
          <p:nvGrpSpPr>
            <p:cNvPr id="21548" name="Group 60"/>
            <p:cNvGrpSpPr>
              <a:grpSpLocks/>
            </p:cNvGrpSpPr>
            <p:nvPr/>
          </p:nvGrpSpPr>
          <p:grpSpPr bwMode="auto">
            <a:xfrm>
              <a:off x="1558" y="2905"/>
              <a:ext cx="800" cy="642"/>
              <a:chOff x="657" y="1480"/>
              <a:chExt cx="1181" cy="1045"/>
            </a:xfrm>
          </p:grpSpPr>
          <p:sp>
            <p:nvSpPr>
              <p:cNvPr id="21563" name="Rectangle 61"/>
              <p:cNvSpPr>
                <a:spLocks noChangeArrowheads="1"/>
              </p:cNvSpPr>
              <p:nvPr/>
            </p:nvSpPr>
            <p:spPr bwMode="auto">
              <a:xfrm>
                <a:off x="657" y="2434"/>
                <a:ext cx="1181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1564" name="Rectangle 62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1549" name="Group 63"/>
            <p:cNvGrpSpPr>
              <a:grpSpLocks/>
            </p:cNvGrpSpPr>
            <p:nvPr/>
          </p:nvGrpSpPr>
          <p:grpSpPr bwMode="auto">
            <a:xfrm>
              <a:off x="2542" y="2905"/>
              <a:ext cx="800" cy="642"/>
              <a:chOff x="657" y="1480"/>
              <a:chExt cx="1181" cy="1045"/>
            </a:xfrm>
          </p:grpSpPr>
          <p:sp>
            <p:nvSpPr>
              <p:cNvPr id="21561" name="Rectangle 64"/>
              <p:cNvSpPr>
                <a:spLocks noChangeArrowheads="1"/>
              </p:cNvSpPr>
              <p:nvPr/>
            </p:nvSpPr>
            <p:spPr bwMode="auto">
              <a:xfrm>
                <a:off x="657" y="2434"/>
                <a:ext cx="1181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1562" name="Rectangle 65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1550" name="Group 66"/>
            <p:cNvGrpSpPr>
              <a:grpSpLocks/>
            </p:cNvGrpSpPr>
            <p:nvPr/>
          </p:nvGrpSpPr>
          <p:grpSpPr bwMode="auto">
            <a:xfrm>
              <a:off x="3525" y="2905"/>
              <a:ext cx="800" cy="642"/>
              <a:chOff x="657" y="1480"/>
              <a:chExt cx="1181" cy="1045"/>
            </a:xfrm>
          </p:grpSpPr>
          <p:sp>
            <p:nvSpPr>
              <p:cNvPr id="21559" name="Rectangle 67"/>
              <p:cNvSpPr>
                <a:spLocks noChangeArrowheads="1"/>
              </p:cNvSpPr>
              <p:nvPr/>
            </p:nvSpPr>
            <p:spPr bwMode="auto">
              <a:xfrm>
                <a:off x="657" y="2434"/>
                <a:ext cx="1181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1560" name="Rectangle 68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21551" name="Text Box 69"/>
            <p:cNvSpPr txBox="1">
              <a:spLocks noChangeArrowheads="1"/>
            </p:cNvSpPr>
            <p:nvPr/>
          </p:nvSpPr>
          <p:spPr bwMode="auto">
            <a:xfrm>
              <a:off x="1896" y="3638"/>
              <a:ext cx="265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21552" name="Text Box 70"/>
            <p:cNvSpPr txBox="1">
              <a:spLocks noChangeArrowheads="1"/>
            </p:cNvSpPr>
            <p:nvPr/>
          </p:nvSpPr>
          <p:spPr bwMode="auto">
            <a:xfrm>
              <a:off x="2880" y="3635"/>
              <a:ext cx="252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21553" name="Text Box 71"/>
            <p:cNvSpPr txBox="1">
              <a:spLocks noChangeArrowheads="1"/>
            </p:cNvSpPr>
            <p:nvPr/>
          </p:nvSpPr>
          <p:spPr bwMode="auto">
            <a:xfrm>
              <a:off x="3864" y="3632"/>
              <a:ext cx="259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21554" name="AutoShape 72"/>
            <p:cNvSpPr>
              <a:spLocks noChangeArrowheads="1"/>
            </p:cNvSpPr>
            <p:nvPr/>
          </p:nvSpPr>
          <p:spPr bwMode="auto">
            <a:xfrm>
              <a:off x="3687" y="3312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555" name="AutoShape 73"/>
            <p:cNvSpPr>
              <a:spLocks noChangeArrowheads="1"/>
            </p:cNvSpPr>
            <p:nvPr/>
          </p:nvSpPr>
          <p:spPr bwMode="auto">
            <a:xfrm>
              <a:off x="3642" y="3403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556" name="AutoShape 74"/>
            <p:cNvSpPr>
              <a:spLocks noChangeArrowheads="1"/>
            </p:cNvSpPr>
            <p:nvPr/>
          </p:nvSpPr>
          <p:spPr bwMode="auto">
            <a:xfrm>
              <a:off x="3732" y="3221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557" name="AutoShape 75"/>
            <p:cNvSpPr>
              <a:spLocks noChangeArrowheads="1"/>
            </p:cNvSpPr>
            <p:nvPr/>
          </p:nvSpPr>
          <p:spPr bwMode="auto">
            <a:xfrm>
              <a:off x="3779" y="3131"/>
              <a:ext cx="273" cy="9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558" name="AutoShape 76"/>
            <p:cNvSpPr>
              <a:spLocks noChangeArrowheads="1"/>
            </p:cNvSpPr>
            <p:nvPr/>
          </p:nvSpPr>
          <p:spPr bwMode="auto">
            <a:xfrm>
              <a:off x="3824" y="3041"/>
              <a:ext cx="182" cy="9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sp>
        <p:nvSpPr>
          <p:cNvPr id="21508" name="AutoShape 77"/>
          <p:cNvSpPr>
            <a:spLocks/>
          </p:cNvSpPr>
          <p:nvPr/>
        </p:nvSpPr>
        <p:spPr bwMode="auto">
          <a:xfrm>
            <a:off x="5661313" y="2522003"/>
            <a:ext cx="3382600" cy="700087"/>
          </a:xfrm>
          <a:prstGeom prst="borderCallout2">
            <a:avLst>
              <a:gd name="adj1" fmla="val 16329"/>
              <a:gd name="adj2" fmla="val -2505"/>
              <a:gd name="adj3" fmla="val 16329"/>
              <a:gd name="adj4" fmla="val -16963"/>
              <a:gd name="adj5" fmla="val 97278"/>
              <a:gd name="adj6" fmla="val -32046"/>
            </a:avLst>
          </a:prstGeom>
          <a:solidFill>
            <a:srgbClr val="FFFF99"/>
          </a:solidFill>
          <a:ln w="9525" algn="ctr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ctr" eaLnBrk="1" hangingPunct="1"/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를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임시버퍼로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사용하여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에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쌓여있는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n-1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개의 원판을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B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로 옮긴다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21509" name="AutoShape 78"/>
          <p:cNvSpPr>
            <a:spLocks/>
          </p:cNvSpPr>
          <p:nvPr/>
        </p:nvSpPr>
        <p:spPr bwMode="auto">
          <a:xfrm>
            <a:off x="5638768" y="3923446"/>
            <a:ext cx="3041650" cy="314325"/>
          </a:xfrm>
          <a:prstGeom prst="borderCallout2">
            <a:avLst>
              <a:gd name="adj1" fmla="val 36366"/>
              <a:gd name="adj2" fmla="val -2505"/>
              <a:gd name="adj3" fmla="val 36366"/>
              <a:gd name="adj4" fmla="val -12472"/>
              <a:gd name="adj5" fmla="val 134847"/>
              <a:gd name="adj6" fmla="val -22810"/>
            </a:avLst>
          </a:prstGeom>
          <a:solidFill>
            <a:srgbClr val="FFFF99"/>
          </a:solidFill>
          <a:ln w="9525" algn="ctr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ctr" eaLnBrk="1" hangingPunct="1"/>
            <a:r>
              <a:rPr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  <a:r>
              <a:rPr lang="ko-KR" altLang="en-US" sz="1600">
                <a:latin typeface="굴림" panose="020B0600000101010101" pitchFamily="50" charset="-127"/>
                <a:ea typeface="굴림" panose="020B0600000101010101" pitchFamily="50" charset="-127"/>
              </a:rPr>
              <a:t>의 가장 큰 원판을 </a:t>
            </a:r>
            <a:r>
              <a:rPr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ko-KR" altLang="en-US" sz="1600">
                <a:latin typeface="굴림" panose="020B0600000101010101" pitchFamily="50" charset="-127"/>
                <a:ea typeface="굴림" panose="020B0600000101010101" pitchFamily="50" charset="-127"/>
              </a:rPr>
              <a:t>로 옮긴다</a:t>
            </a:r>
            <a:r>
              <a:rPr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21510" name="AutoShape 79"/>
          <p:cNvSpPr>
            <a:spLocks/>
          </p:cNvSpPr>
          <p:nvPr/>
        </p:nvSpPr>
        <p:spPr bwMode="auto">
          <a:xfrm>
            <a:off x="5670549" y="5042849"/>
            <a:ext cx="3382599" cy="720725"/>
          </a:xfrm>
          <a:prstGeom prst="borderCallout2">
            <a:avLst>
              <a:gd name="adj1" fmla="val 15861"/>
              <a:gd name="adj2" fmla="val -2528"/>
              <a:gd name="adj3" fmla="val 15861"/>
              <a:gd name="adj4" fmla="val -12051"/>
              <a:gd name="adj5" fmla="val 54625"/>
              <a:gd name="adj6" fmla="val -21894"/>
            </a:avLst>
          </a:prstGeom>
          <a:solidFill>
            <a:srgbClr val="FFFF99"/>
          </a:solidFill>
          <a:ln w="9525" algn="ctr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ctr" eaLnBrk="1" hangingPunct="1"/>
            <a:r>
              <a:rPr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  <a:r>
              <a:rPr lang="ko-KR" altLang="en-US" sz="1600">
                <a:latin typeface="굴림" panose="020B0600000101010101" pitchFamily="50" charset="-127"/>
                <a:ea typeface="굴림" panose="020B0600000101010101" pitchFamily="50" charset="-127"/>
              </a:rPr>
              <a:t>를 임시버퍼로 사용하여 </a:t>
            </a:r>
            <a:r>
              <a:rPr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B</a:t>
            </a:r>
            <a:r>
              <a:rPr lang="ko-KR" altLang="en-US" sz="1600">
                <a:latin typeface="굴림" panose="020B0600000101010101" pitchFamily="50" charset="-127"/>
                <a:ea typeface="굴림" panose="020B0600000101010101" pitchFamily="50" charset="-127"/>
              </a:rPr>
              <a:t>에 쌓여있는  </a:t>
            </a:r>
            <a:r>
              <a:rPr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n-1</a:t>
            </a:r>
            <a:r>
              <a:rPr lang="ko-KR" altLang="en-US" sz="1600">
                <a:latin typeface="굴림" panose="020B0600000101010101" pitchFamily="50" charset="-127"/>
                <a:ea typeface="굴림" panose="020B0600000101010101" pitchFamily="50" charset="-127"/>
              </a:rPr>
              <a:t>개의 원판을 </a:t>
            </a:r>
            <a:r>
              <a:rPr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ko-KR" altLang="en-US" sz="1600">
                <a:latin typeface="굴림" panose="020B0600000101010101" pitchFamily="50" charset="-127"/>
                <a:ea typeface="굴림" panose="020B0600000101010101" pitchFamily="50" charset="-127"/>
              </a:rPr>
              <a:t>로 옮긴다</a:t>
            </a:r>
            <a:r>
              <a:rPr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656565" y="1143000"/>
            <a:ext cx="8193087" cy="4781550"/>
          </a:xfrm>
        </p:spPr>
        <p:txBody>
          <a:bodyPr/>
          <a:lstStyle/>
          <a:p>
            <a:pPr eaLnBrk="1" hangingPunct="1"/>
            <a:r>
              <a:rPr lang="ko-KR" altLang="en-US" sz="1800"/>
              <a:t>자</a:t>
            </a:r>
            <a:r>
              <a:rPr lang="en-US" altLang="ko-KR" sz="1800"/>
              <a:t>,</a:t>
            </a:r>
            <a:r>
              <a:rPr lang="ko-KR" altLang="en-US" sz="1800"/>
              <a:t>그러면 어떻게 </a:t>
            </a:r>
            <a:r>
              <a:rPr lang="en-US" altLang="ko-KR" sz="1800"/>
              <a:t>n-1</a:t>
            </a:r>
            <a:r>
              <a:rPr lang="ko-KR" altLang="en-US" sz="1800"/>
              <a:t>개의 원판을 </a:t>
            </a:r>
            <a:r>
              <a:rPr lang="en-US" altLang="ko-KR" sz="1800"/>
              <a:t>A</a:t>
            </a:r>
            <a:r>
              <a:rPr lang="ko-KR" altLang="en-US" sz="1800"/>
              <a:t>에서 </a:t>
            </a:r>
            <a:r>
              <a:rPr lang="en-US" altLang="ko-KR" sz="1800"/>
              <a:t>B</a:t>
            </a:r>
            <a:r>
              <a:rPr lang="ko-KR" altLang="en-US" sz="1800"/>
              <a:t>로</a:t>
            </a:r>
            <a:r>
              <a:rPr lang="en-US" altLang="ko-KR" sz="1800"/>
              <a:t>, </a:t>
            </a:r>
            <a:r>
              <a:rPr lang="ko-KR" altLang="en-US" sz="1800"/>
              <a:t>또 </a:t>
            </a:r>
            <a:r>
              <a:rPr lang="en-US" altLang="ko-KR" sz="1800"/>
              <a:t>B</a:t>
            </a:r>
            <a:r>
              <a:rPr lang="ko-KR" altLang="en-US" sz="1800"/>
              <a:t>에서 </a:t>
            </a:r>
            <a:r>
              <a:rPr lang="en-US" altLang="ko-KR" sz="1800"/>
              <a:t>C</a:t>
            </a:r>
            <a:r>
              <a:rPr lang="ko-KR" altLang="en-US" sz="1800"/>
              <a:t>로 이동하는가</a:t>
            </a:r>
            <a:r>
              <a:rPr lang="en-US" altLang="ko-KR" sz="1800"/>
              <a:t>?</a:t>
            </a:r>
          </a:p>
          <a:p>
            <a:pPr eaLnBrk="1" hangingPunct="1"/>
            <a:r>
              <a:rPr lang="en-US" altLang="ko-KR" sz="1800" b="1" u="sng">
                <a:solidFill>
                  <a:srgbClr val="FF3300"/>
                </a:solidFill>
              </a:rPr>
              <a:t>(</a:t>
            </a:r>
            <a:r>
              <a:rPr lang="ko-KR" altLang="en-US" sz="1800" b="1" u="sng">
                <a:solidFill>
                  <a:srgbClr val="FF3300"/>
                </a:solidFill>
              </a:rPr>
              <a:t>힌트</a:t>
            </a:r>
            <a:r>
              <a:rPr lang="en-US" altLang="ko-KR" sz="1800" b="1" u="sng">
                <a:solidFill>
                  <a:srgbClr val="FF3300"/>
                </a:solidFill>
              </a:rPr>
              <a:t>) </a:t>
            </a:r>
            <a:r>
              <a:rPr lang="ko-KR" altLang="en-US" sz="1800" b="1" u="sng">
                <a:solidFill>
                  <a:srgbClr val="FF3300"/>
                </a:solidFill>
              </a:rPr>
              <a:t>우리의 원래 문제가 </a:t>
            </a:r>
            <a:r>
              <a:rPr lang="en-US" altLang="ko-KR" sz="1800" b="1" u="sng">
                <a:solidFill>
                  <a:srgbClr val="FF3300"/>
                </a:solidFill>
              </a:rPr>
              <a:t>n</a:t>
            </a:r>
            <a:r>
              <a:rPr lang="ko-KR" altLang="en-US" sz="1800" b="1" u="sng">
                <a:solidFill>
                  <a:srgbClr val="FF3300"/>
                </a:solidFill>
              </a:rPr>
              <a:t>개의 원판을 </a:t>
            </a:r>
            <a:r>
              <a:rPr lang="en-US" altLang="ko-KR" sz="1800" b="1" u="sng">
                <a:solidFill>
                  <a:srgbClr val="FF3300"/>
                </a:solidFill>
              </a:rPr>
              <a:t>A</a:t>
            </a:r>
            <a:r>
              <a:rPr lang="ko-KR" altLang="en-US" sz="1800" b="1" u="sng">
                <a:solidFill>
                  <a:srgbClr val="FF3300"/>
                </a:solidFill>
              </a:rPr>
              <a:t>에서 </a:t>
            </a:r>
            <a:r>
              <a:rPr lang="en-US" altLang="ko-KR" sz="1800" b="1" u="sng">
                <a:solidFill>
                  <a:srgbClr val="FF3300"/>
                </a:solidFill>
              </a:rPr>
              <a:t>C</a:t>
            </a:r>
            <a:r>
              <a:rPr lang="ko-KR" altLang="en-US" sz="1800" b="1" u="sng">
                <a:solidFill>
                  <a:srgbClr val="FF3300"/>
                </a:solidFill>
              </a:rPr>
              <a:t>로 옮기는 것임을 </a:t>
            </a:r>
            <a:endParaRPr lang="en-US" altLang="ko-KR" sz="1800" b="1" u="sng">
              <a:solidFill>
                <a:srgbClr val="FF33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800" b="1">
                <a:solidFill>
                  <a:srgbClr val="FF3300"/>
                </a:solidFill>
              </a:rPr>
              <a:t>	</a:t>
            </a:r>
            <a:r>
              <a:rPr lang="ko-KR" altLang="en-US" sz="1800" b="1" u="sng">
                <a:solidFill>
                  <a:srgbClr val="FF3300"/>
                </a:solidFill>
              </a:rPr>
              <a:t>기억하라</a:t>
            </a:r>
            <a:r>
              <a:rPr lang="en-US" altLang="ko-KR" sz="1800" b="1" u="sng">
                <a:solidFill>
                  <a:srgbClr val="FF3300"/>
                </a:solidFill>
              </a:rPr>
              <a:t>.</a:t>
            </a:r>
            <a:r>
              <a:rPr lang="en-US" altLang="ko-KR" sz="1800" b="1">
                <a:solidFill>
                  <a:srgbClr val="FF3300"/>
                </a:solidFill>
              </a:rPr>
              <a:t> </a:t>
            </a:r>
          </a:p>
          <a:p>
            <a:pPr eaLnBrk="1" hangingPunct="1"/>
            <a:r>
              <a:rPr lang="ko-KR" altLang="en-US" sz="1800"/>
              <a:t>따라서 지금 작성하고 있는 함수의</a:t>
            </a:r>
            <a:r>
              <a:rPr lang="en-US" altLang="ko-KR" sz="1800"/>
              <a:t> </a:t>
            </a:r>
            <a:r>
              <a:rPr lang="ko-KR" altLang="en-US" sz="1800"/>
              <a:t>파라미터를 </a:t>
            </a:r>
            <a:r>
              <a:rPr lang="en-US" altLang="ko-KR" sz="1800"/>
              <a:t>n-1</a:t>
            </a:r>
            <a:r>
              <a:rPr lang="ko-KR" altLang="en-US" sz="1800"/>
              <a:t>로 바꾸어 순환 호출하면 된다</a:t>
            </a:r>
            <a:r>
              <a:rPr lang="en-US" altLang="ko-KR"/>
              <a:t>. </a:t>
            </a:r>
          </a:p>
          <a:p>
            <a:pPr eaLnBrk="1" hangingPunct="1"/>
            <a:endParaRPr lang="en-US" altLang="ko-KR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남아있는 문제는</a:t>
            </a:r>
            <a:r>
              <a:rPr lang="en-US" altLang="ko-KR"/>
              <a:t>?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2321750" y="2969155"/>
            <a:ext cx="6365050" cy="3693319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en-US" altLang="ko-KR" dirty="0">
                <a:latin typeface="+mn-lt"/>
                <a:ea typeface="굴림" panose="020B0600000101010101" pitchFamily="50" charset="-127"/>
              </a:rPr>
              <a:t>// </a:t>
            </a:r>
            <a:r>
              <a:rPr lang="ko-KR" altLang="en-US" dirty="0">
                <a:latin typeface="+mn-lt"/>
                <a:ea typeface="굴림" panose="020B0600000101010101" pitchFamily="50" charset="-127"/>
              </a:rPr>
              <a:t>막대 </a:t>
            </a:r>
            <a:r>
              <a:rPr lang="en-US" altLang="ko-KR" dirty="0">
                <a:latin typeface="+mn-lt"/>
                <a:ea typeface="굴림" panose="020B0600000101010101" pitchFamily="50" charset="-127"/>
              </a:rPr>
              <a:t>from</a:t>
            </a:r>
            <a:r>
              <a:rPr lang="ko-KR" altLang="en-US" dirty="0">
                <a:latin typeface="+mn-lt"/>
                <a:ea typeface="굴림" panose="020B0600000101010101" pitchFamily="50" charset="-127"/>
              </a:rPr>
              <a:t>에 </a:t>
            </a:r>
            <a:r>
              <a:rPr lang="ko-KR" altLang="en-US" dirty="0" err="1">
                <a:latin typeface="+mn-lt"/>
                <a:ea typeface="굴림" panose="020B0600000101010101" pitchFamily="50" charset="-127"/>
              </a:rPr>
              <a:t>쌓여있는</a:t>
            </a:r>
            <a:r>
              <a:rPr lang="ko-KR" altLang="en-US" dirty="0">
                <a:latin typeface="+mn-lt"/>
                <a:ea typeface="굴림" panose="020B0600000101010101" pitchFamily="50" charset="-127"/>
              </a:rPr>
              <a:t> </a:t>
            </a:r>
            <a:r>
              <a:rPr lang="en-US" altLang="ko-KR" dirty="0">
                <a:latin typeface="+mn-lt"/>
                <a:ea typeface="굴림" panose="020B0600000101010101" pitchFamily="50" charset="-127"/>
              </a:rPr>
              <a:t>n</a:t>
            </a:r>
            <a:r>
              <a:rPr lang="ko-KR" altLang="en-US" dirty="0">
                <a:latin typeface="+mn-lt"/>
                <a:ea typeface="굴림" panose="020B0600000101010101" pitchFamily="50" charset="-127"/>
              </a:rPr>
              <a:t>개의 원판을 막대 </a:t>
            </a:r>
            <a:r>
              <a:rPr lang="en-US" altLang="ko-KR" dirty="0" err="1">
                <a:latin typeface="+mn-lt"/>
                <a:ea typeface="굴림" panose="020B0600000101010101" pitchFamily="50" charset="-127"/>
              </a:rPr>
              <a:t>tmp</a:t>
            </a:r>
            <a:r>
              <a:rPr lang="ko-KR" altLang="en-US" dirty="0">
                <a:latin typeface="+mn-lt"/>
                <a:ea typeface="굴림" panose="020B0600000101010101" pitchFamily="50" charset="-127"/>
              </a:rPr>
              <a:t>를 사용하여 막대 </a:t>
            </a:r>
            <a:r>
              <a:rPr lang="en-US" altLang="ko-KR" dirty="0">
                <a:latin typeface="+mn-lt"/>
                <a:ea typeface="굴림" panose="020B0600000101010101" pitchFamily="50" charset="-127"/>
              </a:rPr>
              <a:t>to</a:t>
            </a:r>
            <a:r>
              <a:rPr lang="ko-KR" altLang="en-US" dirty="0">
                <a:latin typeface="+mn-lt"/>
                <a:ea typeface="굴림" panose="020B0600000101010101" pitchFamily="50" charset="-127"/>
              </a:rPr>
              <a:t>로</a:t>
            </a:r>
            <a:r>
              <a:rPr lang="en-US" altLang="ko-KR" dirty="0">
                <a:latin typeface="+mn-lt"/>
                <a:ea typeface="굴림" panose="020B0600000101010101" pitchFamily="50" charset="-127"/>
              </a:rPr>
              <a:t> </a:t>
            </a:r>
            <a:r>
              <a:rPr lang="ko-KR" altLang="en-US" dirty="0">
                <a:latin typeface="+mn-lt"/>
                <a:ea typeface="굴림" panose="020B0600000101010101" pitchFamily="50" charset="-127"/>
              </a:rPr>
              <a:t>옮긴다</a:t>
            </a:r>
            <a:r>
              <a:rPr lang="en-US" altLang="ko-KR" dirty="0">
                <a:latin typeface="+mn-lt"/>
                <a:ea typeface="굴림" panose="020B0600000101010101" pitchFamily="50" charset="-127"/>
              </a:rPr>
              <a:t>. </a:t>
            </a:r>
            <a:endParaRPr lang="en-US" altLang="ko-KR" b="1" dirty="0">
              <a:latin typeface="+mn-lt"/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 b="1" dirty="0">
                <a:latin typeface="+mn-lt"/>
                <a:ea typeface="굴림" panose="020B0600000101010101" pitchFamily="50" charset="-127"/>
              </a:rPr>
              <a:t>void</a:t>
            </a:r>
            <a:r>
              <a:rPr lang="en-US" altLang="ko-KR" dirty="0">
                <a:latin typeface="+mn-lt"/>
                <a:ea typeface="굴림" panose="020B0600000101010101" pitchFamily="50" charset="-127"/>
              </a:rPr>
              <a:t> </a:t>
            </a:r>
            <a:r>
              <a:rPr lang="en-US" altLang="ko-KR" dirty="0" err="1">
                <a:latin typeface="+mn-lt"/>
                <a:ea typeface="굴림" panose="020B0600000101010101" pitchFamily="50" charset="-127"/>
              </a:rPr>
              <a:t>hanoi_tower</a:t>
            </a:r>
            <a:r>
              <a:rPr lang="en-US" altLang="ko-KR" dirty="0">
                <a:latin typeface="+mn-lt"/>
                <a:ea typeface="굴림" panose="020B0600000101010101" pitchFamily="50" charset="-127"/>
              </a:rPr>
              <a:t>(</a:t>
            </a:r>
            <a:r>
              <a:rPr lang="en-US" altLang="ko-KR" b="1" dirty="0" err="1">
                <a:latin typeface="+mn-lt"/>
                <a:ea typeface="굴림" panose="020B0600000101010101" pitchFamily="50" charset="-127"/>
              </a:rPr>
              <a:t>int</a:t>
            </a:r>
            <a:r>
              <a:rPr lang="en-US" altLang="ko-KR" dirty="0">
                <a:latin typeface="+mn-lt"/>
                <a:ea typeface="굴림" panose="020B0600000101010101" pitchFamily="50" charset="-127"/>
              </a:rPr>
              <a:t> n, </a:t>
            </a:r>
            <a:r>
              <a:rPr lang="en-US" altLang="ko-KR" b="1" dirty="0">
                <a:latin typeface="+mn-lt"/>
                <a:ea typeface="굴림" panose="020B0600000101010101" pitchFamily="50" charset="-127"/>
              </a:rPr>
              <a:t>char</a:t>
            </a:r>
            <a:r>
              <a:rPr lang="en-US" altLang="ko-KR" dirty="0">
                <a:latin typeface="+mn-lt"/>
                <a:ea typeface="굴림" panose="020B0600000101010101" pitchFamily="50" charset="-127"/>
              </a:rPr>
              <a:t> from, </a:t>
            </a:r>
            <a:r>
              <a:rPr lang="en-US" altLang="ko-KR" b="1" dirty="0">
                <a:latin typeface="+mn-lt"/>
                <a:ea typeface="굴림" panose="020B0600000101010101" pitchFamily="50" charset="-127"/>
              </a:rPr>
              <a:t>char</a:t>
            </a:r>
            <a:r>
              <a:rPr lang="en-US" altLang="ko-KR" dirty="0">
                <a:latin typeface="+mn-lt"/>
                <a:ea typeface="굴림" panose="020B0600000101010101" pitchFamily="50" charset="-127"/>
              </a:rPr>
              <a:t> </a:t>
            </a:r>
            <a:r>
              <a:rPr lang="en-US" altLang="ko-KR" dirty="0" err="1">
                <a:latin typeface="+mn-lt"/>
                <a:ea typeface="굴림" panose="020B0600000101010101" pitchFamily="50" charset="-127"/>
              </a:rPr>
              <a:t>tmp</a:t>
            </a:r>
            <a:r>
              <a:rPr lang="en-US" altLang="ko-KR" dirty="0">
                <a:latin typeface="+mn-lt"/>
                <a:ea typeface="굴림" panose="020B0600000101010101" pitchFamily="50" charset="-127"/>
              </a:rPr>
              <a:t>, </a:t>
            </a:r>
            <a:r>
              <a:rPr lang="en-US" altLang="ko-KR" b="1" dirty="0">
                <a:latin typeface="+mn-lt"/>
                <a:ea typeface="굴림" panose="020B0600000101010101" pitchFamily="50" charset="-127"/>
              </a:rPr>
              <a:t>char</a:t>
            </a:r>
            <a:r>
              <a:rPr lang="en-US" altLang="ko-KR" dirty="0">
                <a:latin typeface="+mn-lt"/>
                <a:ea typeface="굴림" panose="020B0600000101010101" pitchFamily="50" charset="-127"/>
              </a:rPr>
              <a:t> to) </a:t>
            </a:r>
          </a:p>
          <a:p>
            <a:pPr eaLnBrk="1" hangingPunct="1"/>
            <a:r>
              <a:rPr lang="en-US" altLang="ko-KR" dirty="0">
                <a:latin typeface="+mn-lt"/>
                <a:ea typeface="굴림" panose="020B0600000101010101" pitchFamily="50" charset="-127"/>
              </a:rPr>
              <a:t>{ </a:t>
            </a:r>
          </a:p>
          <a:p>
            <a:pPr eaLnBrk="1" hangingPunct="1"/>
            <a:r>
              <a:rPr lang="en-US" altLang="ko-KR" dirty="0">
                <a:latin typeface="+mn-lt"/>
                <a:ea typeface="굴림" panose="020B0600000101010101" pitchFamily="50" charset="-127"/>
              </a:rPr>
              <a:t>   </a:t>
            </a:r>
            <a:r>
              <a:rPr lang="en-US" altLang="ko-KR" b="1" dirty="0">
                <a:latin typeface="+mn-lt"/>
                <a:ea typeface="굴림" panose="020B0600000101010101" pitchFamily="50" charset="-127"/>
              </a:rPr>
              <a:t>if</a:t>
            </a:r>
            <a:r>
              <a:rPr lang="en-US" altLang="ko-KR" dirty="0">
                <a:latin typeface="+mn-lt"/>
                <a:ea typeface="굴림" panose="020B0600000101010101" pitchFamily="50" charset="-127"/>
              </a:rPr>
              <a:t> (n==1){ </a:t>
            </a:r>
          </a:p>
          <a:p>
            <a:pPr eaLnBrk="1" hangingPunct="1"/>
            <a:r>
              <a:rPr lang="en-US" altLang="ko-KR" dirty="0">
                <a:latin typeface="+mn-lt"/>
                <a:ea typeface="굴림" panose="020B0600000101010101" pitchFamily="50" charset="-127"/>
              </a:rPr>
              <a:t>       from</a:t>
            </a:r>
            <a:r>
              <a:rPr lang="ko-KR" altLang="en-US" dirty="0">
                <a:latin typeface="+mn-lt"/>
                <a:ea typeface="굴림" panose="020B0600000101010101" pitchFamily="50" charset="-127"/>
              </a:rPr>
              <a:t>에서 </a:t>
            </a:r>
            <a:r>
              <a:rPr lang="en-US" altLang="ko-KR" dirty="0">
                <a:latin typeface="+mn-lt"/>
                <a:ea typeface="굴림" panose="020B0600000101010101" pitchFamily="50" charset="-127"/>
              </a:rPr>
              <a:t>to</a:t>
            </a:r>
            <a:r>
              <a:rPr lang="ko-KR" altLang="en-US" dirty="0">
                <a:latin typeface="+mn-lt"/>
                <a:ea typeface="굴림" panose="020B0600000101010101" pitchFamily="50" charset="-127"/>
              </a:rPr>
              <a:t>로 원판을 옮긴다</a:t>
            </a:r>
            <a:r>
              <a:rPr lang="en-US" altLang="ko-KR" dirty="0">
                <a:latin typeface="+mn-lt"/>
                <a:ea typeface="굴림" panose="020B0600000101010101" pitchFamily="50" charset="-127"/>
              </a:rPr>
              <a:t>. </a:t>
            </a:r>
          </a:p>
          <a:p>
            <a:pPr eaLnBrk="1" hangingPunct="1"/>
            <a:r>
              <a:rPr lang="en-US" altLang="ko-KR" dirty="0">
                <a:latin typeface="+mn-lt"/>
                <a:ea typeface="굴림" panose="020B0600000101010101" pitchFamily="50" charset="-127"/>
              </a:rPr>
              <a:t>   } </a:t>
            </a:r>
          </a:p>
          <a:p>
            <a:pPr eaLnBrk="1" hangingPunct="1"/>
            <a:r>
              <a:rPr lang="en-US" altLang="ko-KR" dirty="0">
                <a:latin typeface="+mn-lt"/>
                <a:ea typeface="굴림" panose="020B0600000101010101" pitchFamily="50" charset="-127"/>
              </a:rPr>
              <a:t>   </a:t>
            </a:r>
            <a:r>
              <a:rPr lang="en-US" altLang="ko-KR" b="1" dirty="0">
                <a:latin typeface="+mn-lt"/>
                <a:ea typeface="굴림" panose="020B0600000101010101" pitchFamily="50" charset="-127"/>
              </a:rPr>
              <a:t>else</a:t>
            </a:r>
            <a:r>
              <a:rPr lang="en-US" altLang="ko-KR" dirty="0">
                <a:latin typeface="+mn-lt"/>
                <a:ea typeface="굴림" panose="020B0600000101010101" pitchFamily="50" charset="-127"/>
              </a:rPr>
              <a:t>{ </a:t>
            </a:r>
          </a:p>
          <a:p>
            <a:pPr eaLnBrk="1" hangingPunct="1"/>
            <a:r>
              <a:rPr lang="en-US" altLang="ko-KR" dirty="0">
                <a:latin typeface="+mn-lt"/>
                <a:ea typeface="굴림" panose="020B0600000101010101" pitchFamily="50" charset="-127"/>
              </a:rPr>
              <a:t>       </a:t>
            </a:r>
            <a:r>
              <a:rPr lang="en-US" altLang="ko-KR" b="1" dirty="0" err="1">
                <a:solidFill>
                  <a:srgbClr val="FF3300"/>
                </a:solidFill>
                <a:latin typeface="+mn-lt"/>
                <a:ea typeface="굴림" panose="020B0600000101010101" pitchFamily="50" charset="-127"/>
              </a:rPr>
              <a:t>hanoi_tower</a:t>
            </a:r>
            <a:r>
              <a:rPr lang="en-US" altLang="ko-KR" b="1" dirty="0">
                <a:solidFill>
                  <a:srgbClr val="FF3300"/>
                </a:solidFill>
                <a:latin typeface="+mn-lt"/>
                <a:ea typeface="굴림" panose="020B0600000101010101" pitchFamily="50" charset="-127"/>
              </a:rPr>
              <a:t>(n-1, from, to, </a:t>
            </a:r>
            <a:r>
              <a:rPr lang="en-US" altLang="ko-KR" b="1" dirty="0" err="1">
                <a:solidFill>
                  <a:srgbClr val="FF3300"/>
                </a:solidFill>
                <a:latin typeface="+mn-lt"/>
                <a:ea typeface="굴림" panose="020B0600000101010101" pitchFamily="50" charset="-127"/>
              </a:rPr>
              <a:t>tmp</a:t>
            </a:r>
            <a:r>
              <a:rPr lang="en-US" altLang="ko-KR" b="1" dirty="0">
                <a:solidFill>
                  <a:srgbClr val="FF3300"/>
                </a:solidFill>
                <a:latin typeface="+mn-lt"/>
                <a:ea typeface="굴림" panose="020B0600000101010101" pitchFamily="50" charset="-127"/>
              </a:rPr>
              <a:t>);</a:t>
            </a:r>
            <a:r>
              <a:rPr lang="en-US" altLang="ko-KR" dirty="0">
                <a:latin typeface="+mn-lt"/>
                <a:ea typeface="굴림" panose="020B0600000101010101" pitchFamily="50" charset="-127"/>
              </a:rPr>
              <a:t> </a:t>
            </a:r>
          </a:p>
          <a:p>
            <a:pPr eaLnBrk="1" hangingPunct="1"/>
            <a:r>
              <a:rPr lang="en-US" altLang="ko-KR" dirty="0">
                <a:latin typeface="+mn-lt"/>
                <a:ea typeface="굴림" panose="020B0600000101010101" pitchFamily="50" charset="-127"/>
              </a:rPr>
              <a:t>       from</a:t>
            </a:r>
            <a:r>
              <a:rPr lang="ko-KR" altLang="en-US" dirty="0">
                <a:latin typeface="+mn-lt"/>
                <a:ea typeface="굴림" panose="020B0600000101010101" pitchFamily="50" charset="-127"/>
              </a:rPr>
              <a:t>에 있는 한 개의 원판을 </a:t>
            </a:r>
            <a:r>
              <a:rPr lang="en-US" altLang="ko-KR" dirty="0">
                <a:latin typeface="+mn-lt"/>
                <a:ea typeface="굴림" panose="020B0600000101010101" pitchFamily="50" charset="-127"/>
              </a:rPr>
              <a:t>to</a:t>
            </a:r>
            <a:r>
              <a:rPr lang="ko-KR" altLang="en-US" dirty="0">
                <a:latin typeface="+mn-lt"/>
                <a:ea typeface="굴림" panose="020B0600000101010101" pitchFamily="50" charset="-127"/>
              </a:rPr>
              <a:t>로 옮긴다</a:t>
            </a:r>
            <a:r>
              <a:rPr lang="en-US" altLang="ko-KR" dirty="0">
                <a:latin typeface="+mn-lt"/>
                <a:ea typeface="굴림" panose="020B0600000101010101" pitchFamily="50" charset="-127"/>
              </a:rPr>
              <a:t>. </a:t>
            </a:r>
          </a:p>
          <a:p>
            <a:pPr eaLnBrk="1" hangingPunct="1"/>
            <a:r>
              <a:rPr lang="en-US" altLang="ko-KR" dirty="0">
                <a:latin typeface="+mn-lt"/>
                <a:ea typeface="굴림" panose="020B0600000101010101" pitchFamily="50" charset="-127"/>
              </a:rPr>
              <a:t>      </a:t>
            </a:r>
            <a:r>
              <a:rPr lang="en-US" altLang="ko-KR" dirty="0">
                <a:solidFill>
                  <a:srgbClr val="FF3300"/>
                </a:solidFill>
                <a:latin typeface="+mn-lt"/>
                <a:ea typeface="굴림" panose="020B0600000101010101" pitchFamily="50" charset="-127"/>
              </a:rPr>
              <a:t> </a:t>
            </a:r>
            <a:r>
              <a:rPr lang="en-US" altLang="ko-KR" b="1" dirty="0" err="1">
                <a:solidFill>
                  <a:srgbClr val="FF3300"/>
                </a:solidFill>
                <a:latin typeface="+mn-lt"/>
                <a:ea typeface="굴림" panose="020B0600000101010101" pitchFamily="50" charset="-127"/>
              </a:rPr>
              <a:t>hanoi_tower</a:t>
            </a:r>
            <a:r>
              <a:rPr lang="en-US" altLang="ko-KR" b="1" dirty="0">
                <a:solidFill>
                  <a:srgbClr val="FF3300"/>
                </a:solidFill>
                <a:latin typeface="+mn-lt"/>
                <a:ea typeface="굴림" panose="020B0600000101010101" pitchFamily="50" charset="-127"/>
              </a:rPr>
              <a:t>(n-1, </a:t>
            </a:r>
            <a:r>
              <a:rPr lang="en-US" altLang="ko-KR" b="1" dirty="0" err="1">
                <a:solidFill>
                  <a:srgbClr val="FF3300"/>
                </a:solidFill>
                <a:latin typeface="+mn-lt"/>
                <a:ea typeface="굴림" panose="020B0600000101010101" pitchFamily="50" charset="-127"/>
              </a:rPr>
              <a:t>tmp</a:t>
            </a:r>
            <a:r>
              <a:rPr lang="en-US" altLang="ko-KR" b="1" dirty="0">
                <a:solidFill>
                  <a:srgbClr val="FF3300"/>
                </a:solidFill>
                <a:latin typeface="+mn-lt"/>
                <a:ea typeface="굴림" panose="020B0600000101010101" pitchFamily="50" charset="-127"/>
              </a:rPr>
              <a:t>, from, to);</a:t>
            </a:r>
            <a:r>
              <a:rPr lang="en-US" altLang="ko-KR" dirty="0">
                <a:latin typeface="+mn-lt"/>
                <a:ea typeface="굴림" panose="020B0600000101010101" pitchFamily="50" charset="-127"/>
              </a:rPr>
              <a:t> </a:t>
            </a:r>
          </a:p>
          <a:p>
            <a:pPr eaLnBrk="1" hangingPunct="1"/>
            <a:r>
              <a:rPr lang="en-US" altLang="ko-KR" dirty="0">
                <a:latin typeface="+mn-lt"/>
                <a:ea typeface="굴림" panose="020B0600000101010101" pitchFamily="50" charset="-127"/>
              </a:rPr>
              <a:t>   } </a:t>
            </a:r>
          </a:p>
          <a:p>
            <a:pPr eaLnBrk="1" hangingPunct="1"/>
            <a:r>
              <a:rPr lang="en-US" altLang="ko-KR" dirty="0">
                <a:latin typeface="+mn-lt"/>
                <a:ea typeface="굴림" panose="020B0600000101010101" pitchFamily="50" charset="-127"/>
              </a:rPr>
              <a:t>}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하노이탑 최종 프로그램</a:t>
            </a:r>
          </a:p>
        </p:txBody>
      </p:sp>
      <p:sp>
        <p:nvSpPr>
          <p:cNvPr id="23556" name="Text Box 152"/>
          <p:cNvSpPr txBox="1">
            <a:spLocks noChangeArrowheads="1"/>
          </p:cNvSpPr>
          <p:nvPr/>
        </p:nvSpPr>
        <p:spPr bwMode="auto">
          <a:xfrm>
            <a:off x="457200" y="548680"/>
            <a:ext cx="8345270" cy="532453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en-US" altLang="ko-KR" sz="2000" dirty="0">
                <a:latin typeface="+mn-lt"/>
                <a:ea typeface="굴림" panose="020B0600000101010101" pitchFamily="50" charset="-127"/>
              </a:rPr>
              <a:t>#</a:t>
            </a:r>
            <a:r>
              <a:rPr lang="en-US" altLang="ko-KR" sz="2000" b="1" dirty="0">
                <a:solidFill>
                  <a:srgbClr val="0000FF"/>
                </a:solidFill>
                <a:latin typeface="+mn-lt"/>
                <a:ea typeface="굴림" panose="020B0600000101010101" pitchFamily="50" charset="-127"/>
              </a:rPr>
              <a:t>include</a:t>
            </a:r>
            <a:r>
              <a:rPr lang="en-US" altLang="ko-KR" sz="2000" dirty="0">
                <a:latin typeface="+mn-lt"/>
                <a:ea typeface="굴림" panose="020B0600000101010101" pitchFamily="50" charset="-127"/>
              </a:rPr>
              <a:t> &lt;</a:t>
            </a:r>
            <a:r>
              <a:rPr lang="en-US" altLang="ko-KR" sz="2000" dirty="0" err="1">
                <a:latin typeface="+mn-lt"/>
                <a:ea typeface="굴림" panose="020B0600000101010101" pitchFamily="50" charset="-127"/>
              </a:rPr>
              <a:t>stdio.h</a:t>
            </a:r>
            <a:r>
              <a:rPr lang="en-US" altLang="ko-KR" sz="2000" dirty="0">
                <a:latin typeface="+mn-lt"/>
                <a:ea typeface="굴림" panose="020B0600000101010101" pitchFamily="50" charset="-127"/>
              </a:rPr>
              <a:t>&gt;</a:t>
            </a:r>
          </a:p>
          <a:p>
            <a:pPr eaLnBrk="1" hangingPunct="1"/>
            <a:endParaRPr lang="en-US" altLang="ko-KR" sz="2000" dirty="0">
              <a:latin typeface="+mn-lt"/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 sz="2000" b="1" dirty="0">
                <a:solidFill>
                  <a:srgbClr val="0000FF"/>
                </a:solidFill>
                <a:latin typeface="+mn-lt"/>
                <a:ea typeface="굴림" panose="020B0600000101010101" pitchFamily="50" charset="-127"/>
              </a:rPr>
              <a:t>void</a:t>
            </a:r>
            <a:r>
              <a:rPr lang="en-US" altLang="ko-KR" sz="2000" dirty="0">
                <a:latin typeface="+mn-lt"/>
                <a:ea typeface="굴림" panose="020B0600000101010101" pitchFamily="50" charset="-127"/>
              </a:rPr>
              <a:t> </a:t>
            </a:r>
            <a:r>
              <a:rPr lang="en-US" altLang="ko-KR" sz="2000" dirty="0" err="1">
                <a:latin typeface="+mn-lt"/>
                <a:ea typeface="굴림" panose="020B0600000101010101" pitchFamily="50" charset="-127"/>
              </a:rPr>
              <a:t>hanoi_tower</a:t>
            </a:r>
            <a:r>
              <a:rPr lang="en-US" altLang="ko-KR" sz="2000" dirty="0">
                <a:latin typeface="+mn-lt"/>
                <a:ea typeface="굴림" panose="020B0600000101010101" pitchFamily="50" charset="-127"/>
              </a:rPr>
              <a:t>(</a:t>
            </a:r>
            <a:r>
              <a:rPr lang="en-US" altLang="ko-KR" sz="2000" b="1" dirty="0" err="1">
                <a:solidFill>
                  <a:srgbClr val="0000FF"/>
                </a:solidFill>
                <a:latin typeface="+mn-lt"/>
                <a:ea typeface="굴림" panose="020B0600000101010101" pitchFamily="50" charset="-127"/>
              </a:rPr>
              <a:t>int</a:t>
            </a:r>
            <a:r>
              <a:rPr lang="en-US" altLang="ko-KR" sz="2000" dirty="0">
                <a:latin typeface="+mn-lt"/>
                <a:ea typeface="굴림" panose="020B0600000101010101" pitchFamily="50" charset="-127"/>
              </a:rPr>
              <a:t> n, </a:t>
            </a:r>
            <a:r>
              <a:rPr lang="en-US" altLang="ko-KR" sz="2000" b="1" dirty="0">
                <a:solidFill>
                  <a:srgbClr val="0000FF"/>
                </a:solidFill>
                <a:latin typeface="+mn-lt"/>
                <a:ea typeface="굴림" panose="020B0600000101010101" pitchFamily="50" charset="-127"/>
              </a:rPr>
              <a:t>char</a:t>
            </a:r>
            <a:r>
              <a:rPr lang="en-US" altLang="ko-KR" sz="2000" dirty="0">
                <a:latin typeface="+mn-lt"/>
                <a:ea typeface="굴림" panose="020B0600000101010101" pitchFamily="50" charset="-127"/>
              </a:rPr>
              <a:t> from, </a:t>
            </a:r>
            <a:r>
              <a:rPr lang="en-US" altLang="ko-KR" sz="2000" b="1" dirty="0">
                <a:solidFill>
                  <a:srgbClr val="0000FF"/>
                </a:solidFill>
                <a:latin typeface="+mn-lt"/>
                <a:ea typeface="굴림" panose="020B0600000101010101" pitchFamily="50" charset="-127"/>
              </a:rPr>
              <a:t>char</a:t>
            </a:r>
            <a:r>
              <a:rPr lang="en-US" altLang="ko-KR" sz="2000" dirty="0">
                <a:latin typeface="+mn-lt"/>
                <a:ea typeface="굴림" panose="020B0600000101010101" pitchFamily="50" charset="-127"/>
              </a:rPr>
              <a:t> </a:t>
            </a:r>
            <a:r>
              <a:rPr lang="en-US" altLang="ko-KR" sz="2000" dirty="0" err="1">
                <a:latin typeface="+mn-lt"/>
                <a:ea typeface="굴림" panose="020B0600000101010101" pitchFamily="50" charset="-127"/>
              </a:rPr>
              <a:t>tmp</a:t>
            </a:r>
            <a:r>
              <a:rPr lang="en-US" altLang="ko-KR" sz="2000" dirty="0">
                <a:latin typeface="+mn-lt"/>
                <a:ea typeface="굴림" panose="020B0600000101010101" pitchFamily="50" charset="-127"/>
              </a:rPr>
              <a:t>, </a:t>
            </a:r>
            <a:r>
              <a:rPr lang="en-US" altLang="ko-KR" sz="2000" b="1" dirty="0">
                <a:solidFill>
                  <a:srgbClr val="0000FF"/>
                </a:solidFill>
                <a:latin typeface="+mn-lt"/>
                <a:ea typeface="굴림" panose="020B0600000101010101" pitchFamily="50" charset="-127"/>
              </a:rPr>
              <a:t>char</a:t>
            </a:r>
            <a:r>
              <a:rPr lang="en-US" altLang="ko-KR" sz="2000" dirty="0">
                <a:latin typeface="+mn-lt"/>
                <a:ea typeface="굴림" panose="020B0600000101010101" pitchFamily="50" charset="-127"/>
              </a:rPr>
              <a:t> to)</a:t>
            </a:r>
          </a:p>
          <a:p>
            <a:pPr eaLnBrk="1" hangingPunct="1"/>
            <a:r>
              <a:rPr lang="en-US" altLang="ko-KR" sz="2000" dirty="0">
                <a:latin typeface="+mn-lt"/>
                <a:ea typeface="굴림" panose="020B0600000101010101" pitchFamily="50" charset="-127"/>
              </a:rPr>
              <a:t>{</a:t>
            </a:r>
          </a:p>
          <a:p>
            <a:pPr eaLnBrk="1" hangingPunct="1"/>
            <a:r>
              <a:rPr lang="en-US" altLang="ko-KR" sz="2000" dirty="0">
                <a:latin typeface="+mn-lt"/>
                <a:ea typeface="굴림" panose="020B0600000101010101" pitchFamily="50" charset="-127"/>
              </a:rPr>
              <a:t>  </a:t>
            </a:r>
            <a:r>
              <a:rPr lang="en-US" altLang="ko-KR" sz="2000" b="1" dirty="0">
                <a:solidFill>
                  <a:srgbClr val="0000FF"/>
                </a:solidFill>
                <a:latin typeface="+mn-lt"/>
                <a:ea typeface="굴림" panose="020B0600000101010101" pitchFamily="50" charset="-127"/>
              </a:rPr>
              <a:t>if</a:t>
            </a:r>
            <a:r>
              <a:rPr lang="en-US" altLang="ko-KR" sz="2000" dirty="0">
                <a:latin typeface="+mn-lt"/>
                <a:ea typeface="굴림" panose="020B0600000101010101" pitchFamily="50" charset="-127"/>
              </a:rPr>
              <a:t>( n==1 ) </a:t>
            </a:r>
            <a:r>
              <a:rPr lang="en-US" altLang="ko-KR" sz="2000" dirty="0" err="1">
                <a:latin typeface="+mn-lt"/>
                <a:ea typeface="굴림" panose="020B0600000101010101" pitchFamily="50" charset="-127"/>
              </a:rPr>
              <a:t>printf</a:t>
            </a:r>
            <a:r>
              <a:rPr lang="en-US" altLang="ko-KR" sz="2000" dirty="0">
                <a:latin typeface="+mn-lt"/>
                <a:ea typeface="굴림" panose="020B0600000101010101" pitchFamily="50" charset="-127"/>
              </a:rPr>
              <a:t>("</a:t>
            </a:r>
            <a:r>
              <a:rPr lang="ko-KR" altLang="en-US" sz="2000" dirty="0">
                <a:latin typeface="+mn-lt"/>
                <a:ea typeface="굴림" panose="020B0600000101010101" pitchFamily="50" charset="-127"/>
              </a:rPr>
              <a:t>원판 </a:t>
            </a:r>
            <a:r>
              <a:rPr lang="en-US" altLang="ko-KR" sz="2000" dirty="0">
                <a:latin typeface="+mn-lt"/>
                <a:ea typeface="굴림" panose="020B0600000101010101" pitchFamily="50" charset="-127"/>
              </a:rPr>
              <a:t>1</a:t>
            </a:r>
            <a:r>
              <a:rPr lang="ko-KR" altLang="en-US" sz="2000" dirty="0">
                <a:latin typeface="+mn-lt"/>
                <a:ea typeface="굴림" panose="020B0600000101010101" pitchFamily="50" charset="-127"/>
              </a:rPr>
              <a:t>을 </a:t>
            </a:r>
            <a:r>
              <a:rPr lang="en-US" altLang="ko-KR" sz="2000" dirty="0">
                <a:latin typeface="+mn-lt"/>
                <a:ea typeface="굴림" panose="020B0600000101010101" pitchFamily="50" charset="-127"/>
              </a:rPr>
              <a:t>%c </a:t>
            </a:r>
            <a:r>
              <a:rPr lang="ko-KR" altLang="en-US" sz="2000" dirty="0">
                <a:latin typeface="+mn-lt"/>
                <a:ea typeface="굴림" panose="020B0600000101010101" pitchFamily="50" charset="-127"/>
              </a:rPr>
              <a:t>에서 </a:t>
            </a:r>
            <a:r>
              <a:rPr lang="en-US" altLang="ko-KR" sz="2000" dirty="0">
                <a:latin typeface="+mn-lt"/>
                <a:ea typeface="굴림" panose="020B0600000101010101" pitchFamily="50" charset="-127"/>
              </a:rPr>
              <a:t>%c</a:t>
            </a:r>
            <a:r>
              <a:rPr lang="ko-KR" altLang="en-US" sz="2000" dirty="0">
                <a:latin typeface="+mn-lt"/>
                <a:ea typeface="굴림" panose="020B0600000101010101" pitchFamily="50" charset="-127"/>
              </a:rPr>
              <a:t>으로 옮긴다</a:t>
            </a:r>
            <a:r>
              <a:rPr lang="en-US" altLang="ko-KR" sz="2000" dirty="0">
                <a:latin typeface="+mn-lt"/>
                <a:ea typeface="굴림" panose="020B0600000101010101" pitchFamily="50" charset="-127"/>
              </a:rPr>
              <a:t>.\n", from, to);</a:t>
            </a:r>
          </a:p>
          <a:p>
            <a:pPr eaLnBrk="1" hangingPunct="1"/>
            <a:endParaRPr lang="en-US" altLang="ko-KR" sz="2000" dirty="0">
              <a:latin typeface="+mn-lt"/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 sz="2000" b="1" dirty="0">
                <a:solidFill>
                  <a:srgbClr val="0000FF"/>
                </a:solidFill>
                <a:latin typeface="+mn-lt"/>
                <a:ea typeface="굴림" panose="020B0600000101010101" pitchFamily="50" charset="-127"/>
              </a:rPr>
              <a:t>  else</a:t>
            </a:r>
            <a:r>
              <a:rPr lang="en-US" altLang="ko-KR" sz="2000" dirty="0">
                <a:latin typeface="+mn-lt"/>
                <a:ea typeface="굴림" panose="020B0600000101010101" pitchFamily="50" charset="-127"/>
              </a:rPr>
              <a:t> {</a:t>
            </a:r>
          </a:p>
          <a:p>
            <a:pPr eaLnBrk="1" hangingPunct="1"/>
            <a:r>
              <a:rPr lang="en-US" altLang="ko-KR" sz="2000" dirty="0">
                <a:latin typeface="+mn-lt"/>
                <a:ea typeface="굴림" panose="020B0600000101010101" pitchFamily="50" charset="-127"/>
              </a:rPr>
              <a:t>      </a:t>
            </a:r>
            <a:r>
              <a:rPr lang="en-US" altLang="ko-KR" sz="2000" dirty="0" err="1">
                <a:latin typeface="+mn-lt"/>
                <a:ea typeface="굴림" panose="020B0600000101010101" pitchFamily="50" charset="-127"/>
              </a:rPr>
              <a:t>hanoi_tower</a:t>
            </a:r>
            <a:r>
              <a:rPr lang="en-US" altLang="ko-KR" sz="2000" dirty="0">
                <a:latin typeface="+mn-lt"/>
                <a:ea typeface="굴림" panose="020B0600000101010101" pitchFamily="50" charset="-127"/>
              </a:rPr>
              <a:t>(n-1, from, to, </a:t>
            </a:r>
            <a:r>
              <a:rPr lang="en-US" altLang="ko-KR" sz="2000" dirty="0" err="1">
                <a:latin typeface="+mn-lt"/>
                <a:ea typeface="굴림" panose="020B0600000101010101" pitchFamily="50" charset="-127"/>
              </a:rPr>
              <a:t>tmp</a:t>
            </a:r>
            <a:r>
              <a:rPr lang="en-US" altLang="ko-KR" sz="2000" dirty="0">
                <a:latin typeface="+mn-lt"/>
                <a:ea typeface="굴림" panose="020B0600000101010101" pitchFamily="50" charset="-127"/>
              </a:rPr>
              <a:t>);</a:t>
            </a:r>
          </a:p>
          <a:p>
            <a:pPr lvl="1" eaLnBrk="1" hangingPunct="1"/>
            <a:r>
              <a:rPr lang="en-US" altLang="ko-KR" sz="2000" dirty="0" err="1">
                <a:latin typeface="+mn-lt"/>
                <a:ea typeface="굴림" panose="020B0600000101010101" pitchFamily="50" charset="-127"/>
              </a:rPr>
              <a:t>printf</a:t>
            </a:r>
            <a:r>
              <a:rPr lang="en-US" altLang="ko-KR" sz="2000" dirty="0">
                <a:latin typeface="+mn-lt"/>
                <a:ea typeface="굴림" panose="020B0600000101010101" pitchFamily="50" charset="-127"/>
              </a:rPr>
              <a:t>("</a:t>
            </a:r>
            <a:r>
              <a:rPr lang="ko-KR" altLang="en-US" sz="2000" dirty="0">
                <a:latin typeface="+mn-lt"/>
                <a:ea typeface="굴림" panose="020B0600000101010101" pitchFamily="50" charset="-127"/>
              </a:rPr>
              <a:t>원판 </a:t>
            </a:r>
            <a:r>
              <a:rPr lang="en-US" altLang="ko-KR" sz="2000" dirty="0">
                <a:latin typeface="+mn-lt"/>
                <a:ea typeface="굴림" panose="020B0600000101010101" pitchFamily="50" charset="-127"/>
              </a:rPr>
              <a:t>%d</a:t>
            </a:r>
            <a:r>
              <a:rPr lang="ko-KR" altLang="en-US" sz="2000" dirty="0">
                <a:latin typeface="+mn-lt"/>
                <a:ea typeface="굴림" panose="020B0600000101010101" pitchFamily="50" charset="-127"/>
              </a:rPr>
              <a:t>을 </a:t>
            </a:r>
            <a:r>
              <a:rPr lang="en-US" altLang="ko-KR" sz="2000" dirty="0">
                <a:latin typeface="+mn-lt"/>
                <a:ea typeface="굴림" panose="020B0600000101010101" pitchFamily="50" charset="-127"/>
              </a:rPr>
              <a:t>%c</a:t>
            </a:r>
            <a:r>
              <a:rPr lang="ko-KR" altLang="en-US" sz="2000" dirty="0">
                <a:latin typeface="+mn-lt"/>
                <a:ea typeface="굴림" panose="020B0600000101010101" pitchFamily="50" charset="-127"/>
              </a:rPr>
              <a:t>에서 </a:t>
            </a:r>
            <a:r>
              <a:rPr lang="en-US" altLang="ko-KR" sz="2000" dirty="0">
                <a:latin typeface="+mn-lt"/>
                <a:ea typeface="굴림" panose="020B0600000101010101" pitchFamily="50" charset="-127"/>
              </a:rPr>
              <a:t>%c</a:t>
            </a:r>
            <a:r>
              <a:rPr lang="ko-KR" altLang="en-US" sz="2000" dirty="0">
                <a:latin typeface="+mn-lt"/>
                <a:ea typeface="굴림" panose="020B0600000101010101" pitchFamily="50" charset="-127"/>
              </a:rPr>
              <a:t>으로 옮긴다</a:t>
            </a:r>
            <a:r>
              <a:rPr lang="en-US" altLang="ko-KR" sz="2000" dirty="0">
                <a:latin typeface="+mn-lt"/>
                <a:ea typeface="굴림" panose="020B0600000101010101" pitchFamily="50" charset="-127"/>
              </a:rPr>
              <a:t>.\n", n, from, to);</a:t>
            </a:r>
          </a:p>
          <a:p>
            <a:pPr eaLnBrk="1" hangingPunct="1"/>
            <a:r>
              <a:rPr lang="en-US" altLang="ko-KR" sz="2000" dirty="0">
                <a:latin typeface="+mn-lt"/>
                <a:ea typeface="굴림" panose="020B0600000101010101" pitchFamily="50" charset="-127"/>
              </a:rPr>
              <a:t>      </a:t>
            </a:r>
            <a:r>
              <a:rPr lang="en-US" altLang="ko-KR" sz="2000" dirty="0" err="1">
                <a:latin typeface="+mn-lt"/>
                <a:ea typeface="굴림" panose="020B0600000101010101" pitchFamily="50" charset="-127"/>
              </a:rPr>
              <a:t>hanoi_tower</a:t>
            </a:r>
            <a:r>
              <a:rPr lang="en-US" altLang="ko-KR" sz="2000" dirty="0">
                <a:latin typeface="+mn-lt"/>
                <a:ea typeface="굴림" panose="020B0600000101010101" pitchFamily="50" charset="-127"/>
              </a:rPr>
              <a:t>(n-1, </a:t>
            </a:r>
            <a:r>
              <a:rPr lang="en-US" altLang="ko-KR" sz="2000" dirty="0" err="1">
                <a:latin typeface="+mn-lt"/>
                <a:ea typeface="굴림" panose="020B0600000101010101" pitchFamily="50" charset="-127"/>
              </a:rPr>
              <a:t>tmp</a:t>
            </a:r>
            <a:r>
              <a:rPr lang="en-US" altLang="ko-KR" sz="2000" dirty="0">
                <a:latin typeface="+mn-lt"/>
                <a:ea typeface="굴림" panose="020B0600000101010101" pitchFamily="50" charset="-127"/>
              </a:rPr>
              <a:t>, from, to);</a:t>
            </a:r>
          </a:p>
          <a:p>
            <a:pPr eaLnBrk="1" hangingPunct="1"/>
            <a:r>
              <a:rPr lang="en-US" altLang="ko-KR" sz="2000" dirty="0">
                <a:latin typeface="+mn-lt"/>
                <a:ea typeface="굴림" panose="020B0600000101010101" pitchFamily="50" charset="-127"/>
              </a:rPr>
              <a:t>  }</a:t>
            </a:r>
          </a:p>
          <a:p>
            <a:pPr eaLnBrk="1" hangingPunct="1"/>
            <a:r>
              <a:rPr lang="en-US" altLang="ko-KR" sz="2000" dirty="0">
                <a:latin typeface="+mn-lt"/>
                <a:ea typeface="굴림" panose="020B0600000101010101" pitchFamily="50" charset="-127"/>
              </a:rPr>
              <a:t>}</a:t>
            </a:r>
          </a:p>
          <a:p>
            <a:pPr eaLnBrk="1" hangingPunct="1"/>
            <a:endParaRPr lang="en-US" altLang="ko-KR" sz="2000" dirty="0">
              <a:latin typeface="+mn-lt"/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 sz="2000" dirty="0">
                <a:latin typeface="+mn-lt"/>
                <a:ea typeface="굴림" panose="020B0600000101010101" pitchFamily="50" charset="-127"/>
              </a:rPr>
              <a:t>main()</a:t>
            </a:r>
          </a:p>
          <a:p>
            <a:pPr eaLnBrk="1" hangingPunct="1"/>
            <a:r>
              <a:rPr lang="en-US" altLang="ko-KR" sz="2000" dirty="0">
                <a:latin typeface="+mn-lt"/>
                <a:ea typeface="굴림" panose="020B0600000101010101" pitchFamily="50" charset="-127"/>
              </a:rPr>
              <a:t>{</a:t>
            </a:r>
          </a:p>
          <a:p>
            <a:pPr eaLnBrk="1" hangingPunct="1"/>
            <a:r>
              <a:rPr lang="en-US" altLang="ko-KR" sz="2000" dirty="0">
                <a:latin typeface="+mn-lt"/>
                <a:ea typeface="굴림" panose="020B0600000101010101" pitchFamily="50" charset="-127"/>
              </a:rPr>
              <a:t>    </a:t>
            </a:r>
            <a:r>
              <a:rPr lang="en-US" altLang="ko-KR" sz="2000" dirty="0" err="1">
                <a:latin typeface="+mn-lt"/>
                <a:ea typeface="굴림" panose="020B0600000101010101" pitchFamily="50" charset="-127"/>
              </a:rPr>
              <a:t>hanoi_tower</a:t>
            </a:r>
            <a:r>
              <a:rPr lang="en-US" altLang="ko-KR" sz="2000" dirty="0">
                <a:latin typeface="+mn-lt"/>
                <a:ea typeface="굴림" panose="020B0600000101010101" pitchFamily="50" charset="-127"/>
              </a:rPr>
              <a:t>(4, 'A', 'B', 'C');</a:t>
            </a:r>
          </a:p>
          <a:p>
            <a:pPr eaLnBrk="1" hangingPunct="1"/>
            <a:r>
              <a:rPr lang="en-US" altLang="ko-KR" sz="2000" dirty="0">
                <a:latin typeface="+mn-lt"/>
                <a:ea typeface="굴림" panose="020B0600000101010101" pitchFamily="50" charset="-127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174242"/>
              </p:ext>
            </p:extLst>
          </p:nvPr>
        </p:nvGraphicFramePr>
        <p:xfrm>
          <a:off x="3491880" y="1607102"/>
          <a:ext cx="2520280" cy="714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900" imgH="457200" progId="Equation.3">
                  <p:embed/>
                </p:oleObj>
              </mc:Choice>
              <mc:Fallback>
                <p:oleObj name="Equation" r:id="rId2" imgW="16129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1607102"/>
                        <a:ext cx="2520280" cy="7144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순환</a:t>
            </a:r>
            <a:r>
              <a:rPr lang="en-US" altLang="ko-KR"/>
              <a:t>(recursion)</a:t>
            </a:r>
            <a:r>
              <a:rPr lang="ko-KR" altLang="en-US"/>
              <a:t>의 예</a:t>
            </a:r>
            <a:endParaRPr lang="en-US" altLang="ko-KR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61510" y="1808820"/>
            <a:ext cx="3884613" cy="47815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2400" dirty="0" err="1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팩토리얼</a:t>
            </a:r>
            <a:r>
              <a:rPr lang="ko-KR" altLang="en-US" sz="2400" dirty="0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값 구하기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ct val="90000"/>
              </a:lnSpc>
            </a:pPr>
            <a:r>
              <a:rPr lang="ko-KR" altLang="en-US" sz="2400" dirty="0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피보나치 수열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ko-KR" altLang="en-US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ko-KR" sz="2000" dirty="0">
              <a:solidFill>
                <a:srgbClr val="FF33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ct val="90000"/>
              </a:lnSpc>
            </a:pPr>
            <a:r>
              <a:rPr lang="ko-KR" altLang="en-US" sz="2400" dirty="0" err="1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이항계수</a:t>
            </a:r>
            <a:endParaRPr lang="ko-KR" altLang="en-US" sz="2400" dirty="0">
              <a:solidFill>
                <a:srgbClr val="FF33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 eaLnBrk="1" hangingPunct="1">
              <a:lnSpc>
                <a:spcPct val="90000"/>
              </a:lnSpc>
            </a:pPr>
            <a:endParaRPr lang="ko-KR" altLang="en-US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 eaLnBrk="1" hangingPunct="1">
              <a:lnSpc>
                <a:spcPct val="90000"/>
              </a:lnSpc>
            </a:pPr>
            <a:endParaRPr lang="ko-KR" altLang="en-US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ct val="90000"/>
              </a:lnSpc>
            </a:pPr>
            <a:r>
              <a:rPr lang="ko-KR" altLang="en-US" sz="2400" dirty="0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하노이의 탑</a:t>
            </a:r>
            <a:endParaRPr lang="en-US" altLang="ko-KR" sz="2400" dirty="0">
              <a:solidFill>
                <a:srgbClr val="FF33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ct val="90000"/>
              </a:lnSpc>
            </a:pPr>
            <a:endParaRPr lang="ko-KR" altLang="en-US" sz="2400" dirty="0">
              <a:solidFill>
                <a:srgbClr val="FF33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ct val="90000"/>
              </a:lnSpc>
            </a:pPr>
            <a:r>
              <a:rPr lang="ko-KR" altLang="en-US" sz="2400" dirty="0" err="1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이진탐색</a:t>
            </a:r>
            <a:endParaRPr lang="ko-KR" altLang="en-US" sz="2400" dirty="0">
              <a:solidFill>
                <a:srgbClr val="FF33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1027" name="Object 7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677550453"/>
              </p:ext>
            </p:extLst>
          </p:nvPr>
        </p:nvGraphicFramePr>
        <p:xfrm>
          <a:off x="3311860" y="2630127"/>
          <a:ext cx="3825425" cy="943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82900" imgH="711200" progId="Equation.3">
                  <p:embed/>
                </p:oleObj>
              </mc:Choice>
              <mc:Fallback>
                <p:oleObj name="Equation" r:id="rId4" imgW="2882900" imgH="71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860" y="2630127"/>
                        <a:ext cx="3825425" cy="9435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433022"/>
              </p:ext>
            </p:extLst>
          </p:nvPr>
        </p:nvGraphicFramePr>
        <p:xfrm>
          <a:off x="3327314" y="3874952"/>
          <a:ext cx="4005445" cy="713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05100" imgH="482600" progId="Equation.3">
                  <p:embed/>
                </p:oleObj>
              </mc:Choice>
              <mc:Fallback>
                <p:oleObj name="Equation" r:id="rId6" imgW="2705100" imgH="482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7314" y="3874952"/>
                        <a:ext cx="4005445" cy="7138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2589028"/>
              </p:ext>
            </p:extLst>
          </p:nvPr>
        </p:nvGraphicFramePr>
        <p:xfrm>
          <a:off x="2186735" y="1943835"/>
          <a:ext cx="3565396" cy="1035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74800" imgH="457200" progId="Equation.3">
                  <p:embed/>
                </p:oleObj>
              </mc:Choice>
              <mc:Fallback>
                <p:oleObj name="Equation" r:id="rId2" imgW="15748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6735" y="1943835"/>
                        <a:ext cx="3565396" cy="10351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팩토리얼 프로그래밍 </a:t>
            </a:r>
            <a:r>
              <a:rPr lang="en-US" altLang="ko-KR"/>
              <a:t>#1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-1" y="1600200"/>
            <a:ext cx="8307415" cy="4781550"/>
          </a:xfrm>
        </p:spPr>
        <p:txBody>
          <a:bodyPr/>
          <a:lstStyle/>
          <a:p>
            <a:pPr eaLnBrk="1" hangingPunct="1"/>
            <a:r>
              <a:rPr lang="ko-KR" altLang="en-US" sz="1900" dirty="0" err="1">
                <a:latin typeface="굴림" panose="020B0600000101010101" pitchFamily="50" charset="-127"/>
                <a:ea typeface="굴림" panose="020B0600000101010101" pitchFamily="50" charset="-127"/>
              </a:rPr>
              <a:t>팩토리얼의</a:t>
            </a:r>
            <a:r>
              <a:rPr lang="ko-KR" altLang="en-US" sz="1900" dirty="0">
                <a:latin typeface="굴림" panose="020B0600000101010101" pitchFamily="50" charset="-127"/>
                <a:ea typeface="굴림" panose="020B0600000101010101" pitchFamily="50" charset="-127"/>
              </a:rPr>
              <a:t> 정의</a:t>
            </a:r>
          </a:p>
          <a:p>
            <a:pPr eaLnBrk="1" hangingPunct="1"/>
            <a:endParaRPr lang="ko-KR" altLang="en-US" sz="19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ko-KR" altLang="en-US" sz="19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ko-KR" altLang="en-US" sz="19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 sz="1900" dirty="0" err="1">
                <a:latin typeface="굴림" panose="020B0600000101010101" pitchFamily="50" charset="-127"/>
                <a:ea typeface="굴림" panose="020B0600000101010101" pitchFamily="50" charset="-127"/>
              </a:rPr>
              <a:t>팩토리얼</a:t>
            </a:r>
            <a:r>
              <a:rPr lang="ko-KR" altLang="en-US" sz="1900" dirty="0">
                <a:latin typeface="굴림" panose="020B0600000101010101" pitchFamily="50" charset="-127"/>
                <a:ea typeface="굴림" panose="020B0600000101010101" pitchFamily="50" charset="-127"/>
              </a:rPr>
              <a:t> 프로그래밍 </a:t>
            </a:r>
            <a:r>
              <a:rPr lang="en-US" altLang="ko-KR" sz="1900" dirty="0">
                <a:latin typeface="굴림" panose="020B0600000101010101" pitchFamily="50" charset="-127"/>
                <a:ea typeface="굴림" panose="020B0600000101010101" pitchFamily="50" charset="-127"/>
              </a:rPr>
              <a:t>#1: </a:t>
            </a:r>
          </a:p>
          <a:p>
            <a:pPr lvl="1" eaLnBrk="1" hangingPunct="1"/>
            <a:r>
              <a:rPr lang="ko-KR" altLang="en-US" sz="1900" dirty="0">
                <a:latin typeface="굴림" panose="020B0600000101010101" pitchFamily="50" charset="-127"/>
                <a:ea typeface="굴림" panose="020B0600000101010101" pitchFamily="50" charset="-127"/>
              </a:rPr>
              <a:t>위의 정의대로 구현</a:t>
            </a:r>
          </a:p>
          <a:p>
            <a:pPr lvl="1" eaLnBrk="1" hangingPunct="1"/>
            <a:r>
              <a:rPr lang="en-US" altLang="ko-KR" sz="1900" dirty="0">
                <a:latin typeface="굴림" panose="020B0600000101010101" pitchFamily="50" charset="-127"/>
                <a:ea typeface="굴림" panose="020B0600000101010101" pitchFamily="50" charset="-127"/>
              </a:rPr>
              <a:t>(n-1)! </a:t>
            </a:r>
            <a:r>
              <a:rPr lang="ko-KR" altLang="en-US" sz="1900" dirty="0" err="1">
                <a:latin typeface="굴림" panose="020B0600000101010101" pitchFamily="50" charset="-127"/>
                <a:ea typeface="굴림" panose="020B0600000101010101" pitchFamily="50" charset="-127"/>
              </a:rPr>
              <a:t>팩토리얼을</a:t>
            </a:r>
            <a:r>
              <a:rPr lang="ko-KR" altLang="en-US" sz="1900" dirty="0">
                <a:latin typeface="굴림" panose="020B0600000101010101" pitchFamily="50" charset="-127"/>
                <a:ea typeface="굴림" panose="020B0600000101010101" pitchFamily="50" charset="-127"/>
              </a:rPr>
              <a:t> 구하는 서브 함수 </a:t>
            </a:r>
            <a:r>
              <a:rPr lang="en-US" altLang="ko-KR" sz="19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factorial_n_1</a:t>
            </a:r>
            <a:r>
              <a:rPr lang="ko-KR" altLang="en-US" sz="1900" dirty="0">
                <a:latin typeface="굴림" panose="020B0600000101010101" pitchFamily="50" charset="-127"/>
                <a:ea typeface="굴림" panose="020B0600000101010101" pitchFamily="50" charset="-127"/>
              </a:rPr>
              <a:t>를 따로 제작</a:t>
            </a:r>
          </a:p>
          <a:p>
            <a:pPr eaLnBrk="1" hangingPunct="1"/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53" name="Text Box 6"/>
          <p:cNvSpPr txBox="1">
            <a:spLocks noChangeArrowheads="1"/>
          </p:cNvSpPr>
          <p:nvPr/>
        </p:nvSpPr>
        <p:spPr bwMode="auto">
          <a:xfrm>
            <a:off x="1466850" y="4373563"/>
            <a:ext cx="6480525" cy="1938992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sz="2400" b="1" dirty="0" err="1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int</a:t>
            </a:r>
            <a:r>
              <a:rPr lang="en-US" altLang="ko-KR" sz="2400" dirty="0">
                <a:latin typeface="¹ÙÅÁ" charset="0"/>
                <a:ea typeface="MS UI Gothic" pitchFamily="34" charset="-128"/>
              </a:rPr>
              <a:t> factorial(</a:t>
            </a:r>
            <a:r>
              <a:rPr lang="en-US" altLang="ko-KR" sz="2400" b="1" dirty="0" err="1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int</a:t>
            </a:r>
            <a:r>
              <a:rPr lang="en-US" altLang="ko-KR" sz="2400" dirty="0">
                <a:latin typeface="¹ÙÅÁ" charset="0"/>
                <a:ea typeface="MS UI Gothic" pitchFamily="34" charset="-128"/>
              </a:rPr>
              <a:t> n)</a:t>
            </a:r>
            <a:endParaRPr lang="en-US" altLang="ko-KR" sz="2400" dirty="0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 sz="2400" dirty="0">
                <a:latin typeface="¹ÙÅÁ" charset="0"/>
                <a:ea typeface="MS UI Gothic" pitchFamily="34" charset="-128"/>
              </a:rPr>
              <a:t>{</a:t>
            </a:r>
            <a:endParaRPr lang="en-US" altLang="ko-KR" sz="2400" dirty="0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 sz="2400" dirty="0">
                <a:latin typeface="¹ÙÅÁ" charset="0"/>
                <a:ea typeface="MS UI Gothic" pitchFamily="34" charset="-128"/>
              </a:rPr>
              <a:t>    </a:t>
            </a:r>
            <a:r>
              <a:rPr lang="en-US" altLang="ko-KR" sz="2400" b="1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if</a:t>
            </a:r>
            <a:r>
              <a:rPr lang="en-US" altLang="ko-KR" sz="2400" dirty="0">
                <a:latin typeface="¹ÙÅÁ" charset="0"/>
                <a:ea typeface="MS UI Gothic" pitchFamily="34" charset="-128"/>
              </a:rPr>
              <a:t>( n&lt;= 1 ) </a:t>
            </a:r>
            <a:r>
              <a:rPr lang="en-US" altLang="ko-KR" sz="2400" b="1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return</a:t>
            </a:r>
            <a:r>
              <a:rPr lang="en-US" altLang="ko-KR" sz="2400" dirty="0">
                <a:latin typeface="¹ÙÅÁ" charset="0"/>
                <a:ea typeface="MS UI Gothic" pitchFamily="34" charset="-128"/>
              </a:rPr>
              <a:t>(1);</a:t>
            </a:r>
            <a:endParaRPr lang="en-US" altLang="ko-KR" sz="2400" dirty="0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 sz="2400" dirty="0">
                <a:latin typeface="¹ÙÅÁ" charset="0"/>
                <a:ea typeface="MS UI Gothic" pitchFamily="34" charset="-128"/>
              </a:rPr>
              <a:t>    </a:t>
            </a:r>
            <a:r>
              <a:rPr lang="en-US" altLang="ko-KR" sz="2400" b="1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else</a:t>
            </a:r>
            <a:r>
              <a:rPr lang="en-US" altLang="ko-KR" sz="2400" b="1" dirty="0">
                <a:latin typeface="¹ÙÅÁ" charset="0"/>
                <a:ea typeface="MS UI Gothic" pitchFamily="34" charset="-128"/>
              </a:rPr>
              <a:t> </a:t>
            </a:r>
            <a:r>
              <a:rPr lang="en-US" altLang="ko-KR" sz="2400" b="1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return</a:t>
            </a:r>
            <a:r>
              <a:rPr lang="en-US" altLang="ko-KR" sz="2400" dirty="0">
                <a:latin typeface="¹ÙÅÁ" charset="0"/>
                <a:ea typeface="MS UI Gothic" pitchFamily="34" charset="-128"/>
              </a:rPr>
              <a:t> (n * </a:t>
            </a:r>
            <a:r>
              <a:rPr lang="en-US" altLang="ko-KR" sz="2400" b="1" dirty="0">
                <a:solidFill>
                  <a:srgbClr val="FF0000"/>
                </a:solidFill>
                <a:latin typeface="¹ÙÅÁ" charset="0"/>
                <a:ea typeface="MS UI Gothic" pitchFamily="34" charset="-128"/>
              </a:rPr>
              <a:t>factorial_n_1</a:t>
            </a:r>
            <a:r>
              <a:rPr lang="en-US" altLang="ko-KR" sz="2400" dirty="0">
                <a:latin typeface="¹ÙÅÁ" charset="0"/>
                <a:ea typeface="MS UI Gothic" pitchFamily="34" charset="-128"/>
              </a:rPr>
              <a:t>(n-1) );</a:t>
            </a:r>
            <a:endParaRPr lang="en-US" altLang="ko-KR" sz="2400" dirty="0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 sz="2400" dirty="0">
                <a:latin typeface="¹ÙÅÁ" charset="0"/>
                <a:ea typeface="MS UI Gothic" pitchFamily="34" charset="-128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z="1800" dirty="0" err="1"/>
              <a:t>팩토리얼</a:t>
            </a:r>
            <a:r>
              <a:rPr lang="ko-KR" altLang="en-US" sz="1800" dirty="0"/>
              <a:t> 프로그래밍 </a:t>
            </a:r>
            <a:r>
              <a:rPr lang="en-US" altLang="ko-KR" sz="1800" dirty="0"/>
              <a:t>#2: </a:t>
            </a:r>
          </a:p>
          <a:p>
            <a:pPr lvl="1" eaLnBrk="1" hangingPunct="1"/>
            <a:r>
              <a:rPr lang="en-US" altLang="ko-KR" dirty="0"/>
              <a:t>(n-1)! </a:t>
            </a:r>
            <a:r>
              <a:rPr lang="ko-KR" altLang="en-US" dirty="0" err="1"/>
              <a:t>팩토리얼을</a:t>
            </a:r>
            <a:r>
              <a:rPr lang="ko-KR" altLang="en-US" dirty="0"/>
              <a:t> 현재 작성중인 함수를 다시 호출하여 계산</a:t>
            </a:r>
            <a:r>
              <a:rPr lang="en-US" altLang="ko-KR" dirty="0"/>
              <a:t>(</a:t>
            </a:r>
            <a:r>
              <a:rPr lang="ko-KR" altLang="en-US" dirty="0"/>
              <a:t>순환 호출</a:t>
            </a:r>
            <a:r>
              <a:rPr lang="en-US" altLang="ko-KR" dirty="0"/>
              <a:t>)</a:t>
            </a:r>
          </a:p>
          <a:p>
            <a:pPr eaLnBrk="1" hangingPunct="1"/>
            <a:endParaRPr lang="en-US" altLang="ko-KR" sz="1800" dirty="0"/>
          </a:p>
          <a:p>
            <a:pPr eaLnBrk="1" hangingPunct="1"/>
            <a:endParaRPr lang="en-US" altLang="ko-KR" sz="1800" dirty="0"/>
          </a:p>
          <a:p>
            <a:pPr eaLnBrk="1" hangingPunct="1"/>
            <a:endParaRPr lang="en-US" altLang="ko-KR" sz="1800" dirty="0"/>
          </a:p>
          <a:p>
            <a:pPr eaLnBrk="1" hangingPunct="1"/>
            <a:endParaRPr lang="en-US" altLang="ko-KR" sz="1800" dirty="0"/>
          </a:p>
          <a:p>
            <a:pPr eaLnBrk="1" hangingPunct="1"/>
            <a:endParaRPr lang="en-US" altLang="ko-KR" sz="1800" dirty="0"/>
          </a:p>
          <a:p>
            <a:pPr eaLnBrk="1" hangingPunct="1"/>
            <a:endParaRPr lang="en-US" altLang="ko-KR" sz="1800" dirty="0"/>
          </a:p>
          <a:p>
            <a:pPr eaLnBrk="1" hangingPunct="1"/>
            <a:endParaRPr lang="en-US" altLang="ko-KR" sz="1800" dirty="0"/>
          </a:p>
          <a:p>
            <a:pPr eaLnBrk="1" hangingPunct="1"/>
            <a:endParaRPr lang="en-US" altLang="ko-KR" sz="1800" dirty="0"/>
          </a:p>
          <a:p>
            <a:pPr eaLnBrk="1" hangingPunct="1"/>
            <a:endParaRPr lang="en-US" altLang="ko-KR" sz="1800" dirty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팩토리얼 프로그래밍 </a:t>
            </a:r>
            <a:r>
              <a:rPr lang="en-US" altLang="ko-KR"/>
              <a:t>#2</a:t>
            </a:r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1511660" y="2888940"/>
            <a:ext cx="5643562" cy="147637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b="1" dirty="0" err="1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int</a:t>
            </a:r>
            <a:r>
              <a:rPr lang="en-US" altLang="ko-KR" dirty="0">
                <a:latin typeface="¹ÙÅÁ" charset="0"/>
                <a:ea typeface="MS UI Gothic" pitchFamily="34" charset="-128"/>
              </a:rPr>
              <a:t> factorial(</a:t>
            </a:r>
            <a:r>
              <a:rPr lang="en-US" altLang="ko-KR" b="1" dirty="0" err="1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int</a:t>
            </a:r>
            <a:r>
              <a:rPr lang="en-US" altLang="ko-KR" dirty="0">
                <a:latin typeface="¹ÙÅÁ" charset="0"/>
                <a:ea typeface="MS UI Gothic" pitchFamily="34" charset="-128"/>
              </a:rPr>
              <a:t> n)</a:t>
            </a:r>
            <a:endParaRPr lang="en-US" altLang="ko-KR" dirty="0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 dirty="0">
                <a:latin typeface="¹ÙÅÁ" charset="0"/>
                <a:ea typeface="MS UI Gothic" pitchFamily="34" charset="-128"/>
              </a:rPr>
              <a:t>{</a:t>
            </a:r>
            <a:endParaRPr lang="en-US" altLang="ko-KR" dirty="0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 dirty="0">
                <a:latin typeface="¹ÙÅÁ" charset="0"/>
                <a:ea typeface="MS UI Gothic" pitchFamily="34" charset="-128"/>
              </a:rPr>
              <a:t>    </a:t>
            </a:r>
            <a:r>
              <a:rPr lang="en-US" altLang="ko-KR" b="1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if</a:t>
            </a:r>
            <a:r>
              <a:rPr lang="en-US" altLang="ko-KR" dirty="0">
                <a:latin typeface="¹ÙÅÁ" charset="0"/>
                <a:ea typeface="MS UI Gothic" pitchFamily="34" charset="-128"/>
              </a:rPr>
              <a:t>( n &lt;= 1 ) </a:t>
            </a:r>
            <a:r>
              <a:rPr lang="en-US" altLang="ko-KR" b="1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return</a:t>
            </a:r>
            <a:r>
              <a:rPr lang="en-US" altLang="ko-KR" dirty="0">
                <a:latin typeface="¹ÙÅÁ" charset="0"/>
                <a:ea typeface="MS UI Gothic" pitchFamily="34" charset="-128"/>
              </a:rPr>
              <a:t>(1);</a:t>
            </a:r>
            <a:endParaRPr lang="en-US" altLang="ko-KR" dirty="0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 dirty="0">
                <a:latin typeface="¹ÙÅÁ" charset="0"/>
                <a:ea typeface="MS UI Gothic" pitchFamily="34" charset="-128"/>
              </a:rPr>
              <a:t>    </a:t>
            </a:r>
            <a:r>
              <a:rPr lang="en-US" altLang="ko-KR" b="1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else</a:t>
            </a:r>
            <a:r>
              <a:rPr lang="en-US" altLang="ko-KR" b="1" dirty="0">
                <a:latin typeface="¹ÙÅÁ" charset="0"/>
                <a:ea typeface="MS UI Gothic" pitchFamily="34" charset="-128"/>
              </a:rPr>
              <a:t> </a:t>
            </a:r>
            <a:r>
              <a:rPr lang="en-US" altLang="ko-KR" b="1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return</a:t>
            </a:r>
            <a:r>
              <a:rPr lang="en-US" altLang="ko-KR" dirty="0">
                <a:latin typeface="¹ÙÅÁ" charset="0"/>
                <a:ea typeface="MS UI Gothic" pitchFamily="34" charset="-128"/>
              </a:rPr>
              <a:t> (n * </a:t>
            </a:r>
            <a:r>
              <a:rPr lang="en-US" altLang="ko-KR" b="1" dirty="0">
                <a:solidFill>
                  <a:srgbClr val="FF0000"/>
                </a:solidFill>
                <a:latin typeface="¹ÙÅÁ" charset="0"/>
                <a:ea typeface="MS UI Gothic" pitchFamily="34" charset="-128"/>
              </a:rPr>
              <a:t>factorial(n-1) </a:t>
            </a:r>
            <a:r>
              <a:rPr lang="en-US" altLang="ko-KR" dirty="0">
                <a:latin typeface="¹ÙÅÁ" charset="0"/>
                <a:ea typeface="MS UI Gothic" pitchFamily="34" charset="-128"/>
              </a:rPr>
              <a:t>);</a:t>
            </a:r>
            <a:endParaRPr lang="en-US" altLang="ko-KR" dirty="0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 dirty="0">
                <a:latin typeface="¹ÙÅÁ" charset="0"/>
                <a:ea typeface="MS UI Gothic" pitchFamily="34" charset="-128"/>
              </a:rPr>
              <a:t>}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A0B476E-2524-FDDA-A3E6-3B92795C8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405" y="4509120"/>
            <a:ext cx="5882925" cy="20074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z="1900" dirty="0" err="1"/>
              <a:t>팩토리얼</a:t>
            </a:r>
            <a:r>
              <a:rPr lang="ko-KR" altLang="en-US" sz="1900" dirty="0"/>
              <a:t> 함수의 호출 순서</a:t>
            </a:r>
          </a:p>
          <a:p>
            <a:pPr eaLnBrk="1" hangingPunct="1">
              <a:buFont typeface="Wingdings" pitchFamily="2" charset="2"/>
              <a:buNone/>
            </a:pPr>
            <a:endParaRPr lang="ko-KR" altLang="en-US" sz="1900" dirty="0"/>
          </a:p>
          <a:p>
            <a:pPr>
              <a:buNone/>
            </a:pPr>
            <a:r>
              <a:rPr lang="en-US" altLang="ko-KR" sz="1900" dirty="0"/>
              <a:t>factorial(3) = 3 * factorial(2)</a:t>
            </a:r>
          </a:p>
          <a:p>
            <a:pPr eaLnBrk="1" hangingPunct="1"/>
            <a:endParaRPr lang="en-US" altLang="ko-KR" sz="1900" dirty="0"/>
          </a:p>
          <a:p>
            <a:pPr eaLnBrk="1" hangingPunct="1"/>
            <a:endParaRPr lang="en-US" altLang="ko-KR" sz="1900" dirty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순환호출순서</a:t>
            </a:r>
          </a:p>
        </p:txBody>
      </p:sp>
      <p:sp>
        <p:nvSpPr>
          <p:cNvPr id="7178" name="Text Box 161"/>
          <p:cNvSpPr txBox="1">
            <a:spLocks noChangeArrowheads="1"/>
          </p:cNvSpPr>
          <p:nvPr/>
        </p:nvSpPr>
        <p:spPr bwMode="auto">
          <a:xfrm>
            <a:off x="5337175" y="1673225"/>
            <a:ext cx="3203575" cy="1306513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factorial(3)</a:t>
            </a:r>
          </a:p>
          <a:p>
            <a:pPr eaLnBrk="1" hangingPunct="1"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{</a:t>
            </a:r>
          </a:p>
          <a:p>
            <a:pPr eaLnBrk="1" hangingPunct="1"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    if( 3 &lt;= 1 ) return 1; </a:t>
            </a:r>
          </a:p>
          <a:p>
            <a:pPr eaLnBrk="1" hangingPunct="1"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    </a:t>
            </a:r>
            <a:r>
              <a:rPr lang="en-US" altLang="ko-KR" sz="1600" dirty="0">
                <a:solidFill>
                  <a:srgbClr val="FF0000"/>
                </a:solidFill>
                <a:latin typeface="+mj-lt"/>
                <a:ea typeface="굴림" pitchFamily="50" charset="-127"/>
              </a:rPr>
              <a:t>else return (3 * factorial(3-1) );</a:t>
            </a:r>
          </a:p>
          <a:p>
            <a:pPr eaLnBrk="1" hangingPunct="1"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z="1900" dirty="0" err="1"/>
              <a:t>팩토리얼</a:t>
            </a:r>
            <a:r>
              <a:rPr lang="ko-KR" altLang="en-US" sz="1900" dirty="0"/>
              <a:t> 함수의 호출 순서</a:t>
            </a:r>
          </a:p>
          <a:p>
            <a:pPr eaLnBrk="1" hangingPunct="1">
              <a:buFont typeface="Wingdings" pitchFamily="2" charset="2"/>
              <a:buNone/>
            </a:pPr>
            <a:endParaRPr lang="ko-KR" altLang="en-US" sz="1900" dirty="0"/>
          </a:p>
          <a:p>
            <a:pPr eaLnBrk="1" hangingPunct="1">
              <a:buFont typeface="Wingdings" pitchFamily="2" charset="2"/>
              <a:buNone/>
            </a:pPr>
            <a:r>
              <a:rPr lang="en-US" altLang="ko-KR" sz="1900" dirty="0"/>
              <a:t>factorial(3)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900" dirty="0"/>
              <a:t>      = 3 * factorial(2)</a:t>
            </a:r>
          </a:p>
          <a:p>
            <a:pPr>
              <a:buNone/>
            </a:pPr>
            <a:r>
              <a:rPr lang="en-US" altLang="ko-KR" sz="1900" dirty="0"/>
              <a:t>      = 3 * 2 * factorial(1)</a:t>
            </a:r>
          </a:p>
          <a:p>
            <a:pPr>
              <a:buNone/>
            </a:pPr>
            <a:r>
              <a:rPr lang="en-US" altLang="ko-KR" sz="1900" dirty="0"/>
              <a:t>      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sz="1900" dirty="0"/>
          </a:p>
          <a:p>
            <a:pPr eaLnBrk="1" hangingPunct="1">
              <a:buFont typeface="Wingdings" pitchFamily="2" charset="2"/>
              <a:buNone/>
            </a:pPr>
            <a:r>
              <a:rPr lang="en-US" altLang="ko-KR" sz="1900" dirty="0"/>
              <a:t>             </a:t>
            </a:r>
          </a:p>
          <a:p>
            <a:pPr eaLnBrk="1" hangingPunct="1"/>
            <a:endParaRPr lang="en-US" altLang="ko-KR" sz="1900" dirty="0"/>
          </a:p>
          <a:p>
            <a:pPr eaLnBrk="1" hangingPunct="1"/>
            <a:endParaRPr lang="en-US" altLang="ko-KR" sz="1900" dirty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순환호출순서</a:t>
            </a:r>
          </a:p>
        </p:txBody>
      </p:sp>
      <p:sp>
        <p:nvSpPr>
          <p:cNvPr id="7172" name="Text Box 155"/>
          <p:cNvSpPr txBox="1">
            <a:spLocks noChangeArrowheads="1"/>
          </p:cNvSpPr>
          <p:nvPr/>
        </p:nvSpPr>
        <p:spPr bwMode="auto">
          <a:xfrm>
            <a:off x="5337175" y="3114675"/>
            <a:ext cx="3195638" cy="12573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factorial(2)</a:t>
            </a:r>
          </a:p>
          <a:p>
            <a:pPr eaLnBrk="1" hangingPunct="1"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{</a:t>
            </a:r>
          </a:p>
          <a:p>
            <a:pPr eaLnBrk="1" hangingPunct="1"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    if( 2 &lt;= 1 ) return 1; </a:t>
            </a:r>
          </a:p>
          <a:p>
            <a:pPr eaLnBrk="1" hangingPunct="1"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    </a:t>
            </a:r>
            <a:r>
              <a:rPr lang="en-US" altLang="ko-KR" sz="1600" dirty="0">
                <a:solidFill>
                  <a:srgbClr val="FF0000"/>
                </a:solidFill>
                <a:latin typeface="+mj-lt"/>
                <a:ea typeface="굴림" pitchFamily="50" charset="-127"/>
              </a:rPr>
              <a:t>else return (2 * factorial(2-1) );</a:t>
            </a:r>
          </a:p>
          <a:p>
            <a:pPr eaLnBrk="1" hangingPunct="1"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}</a:t>
            </a:r>
          </a:p>
        </p:txBody>
      </p:sp>
      <p:sp>
        <p:nvSpPr>
          <p:cNvPr id="11270" name="Text Box 157"/>
          <p:cNvSpPr txBox="1">
            <a:spLocks noChangeArrowheads="1"/>
          </p:cNvSpPr>
          <p:nvPr/>
        </p:nvSpPr>
        <p:spPr bwMode="auto">
          <a:xfrm>
            <a:off x="8667750" y="2484438"/>
            <a:ext cx="336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en-US" altLang="ko-KR" sz="1200">
                <a:latin typeface="굴림" pitchFamily="50" charset="-127"/>
                <a:ea typeface="굴림" pitchFamily="50" charset="-127"/>
              </a:rPr>
              <a:t>①</a:t>
            </a:r>
          </a:p>
        </p:txBody>
      </p:sp>
      <p:sp>
        <p:nvSpPr>
          <p:cNvPr id="7178" name="Text Box 161"/>
          <p:cNvSpPr txBox="1">
            <a:spLocks noChangeArrowheads="1"/>
          </p:cNvSpPr>
          <p:nvPr/>
        </p:nvSpPr>
        <p:spPr bwMode="auto">
          <a:xfrm>
            <a:off x="5337175" y="1673225"/>
            <a:ext cx="3203575" cy="1306513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factorial(3)</a:t>
            </a:r>
          </a:p>
          <a:p>
            <a:pPr eaLnBrk="1" hangingPunct="1"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{</a:t>
            </a:r>
          </a:p>
          <a:p>
            <a:pPr eaLnBrk="1" hangingPunct="1"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    if( 3 &lt;= 1 ) return 1; </a:t>
            </a:r>
          </a:p>
          <a:p>
            <a:pPr eaLnBrk="1" hangingPunct="1"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    </a:t>
            </a:r>
            <a:r>
              <a:rPr lang="en-US" altLang="ko-KR" sz="1600" dirty="0">
                <a:solidFill>
                  <a:srgbClr val="FF0000"/>
                </a:solidFill>
                <a:latin typeface="+mj-lt"/>
                <a:ea typeface="굴림" pitchFamily="50" charset="-127"/>
              </a:rPr>
              <a:t>else return (3 * factorial(3-1) );</a:t>
            </a:r>
          </a:p>
          <a:p>
            <a:pPr eaLnBrk="1" hangingPunct="1"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}</a:t>
            </a:r>
          </a:p>
        </p:txBody>
      </p:sp>
      <p:sp>
        <p:nvSpPr>
          <p:cNvPr id="11275" name="Freeform 162"/>
          <p:cNvSpPr>
            <a:spLocks/>
          </p:cNvSpPr>
          <p:nvPr/>
        </p:nvSpPr>
        <p:spPr bwMode="auto">
          <a:xfrm>
            <a:off x="6958013" y="2663825"/>
            <a:ext cx="2303462" cy="612775"/>
          </a:xfrm>
          <a:custGeom>
            <a:avLst/>
            <a:gdLst>
              <a:gd name="T0" fmla="*/ 2147483647 w 2004"/>
              <a:gd name="T1" fmla="*/ 0 h 544"/>
              <a:gd name="T2" fmla="*/ 2147483647 w 2004"/>
              <a:gd name="T3" fmla="*/ 2147483647 h 544"/>
              <a:gd name="T4" fmla="*/ 0 w 2004"/>
              <a:gd name="T5" fmla="*/ 2147483647 h 544"/>
              <a:gd name="T6" fmla="*/ 0 60000 65536"/>
              <a:gd name="T7" fmla="*/ 0 60000 65536"/>
              <a:gd name="T8" fmla="*/ 0 60000 65536"/>
              <a:gd name="T9" fmla="*/ 0 w 2004"/>
              <a:gd name="T10" fmla="*/ 0 h 544"/>
              <a:gd name="T11" fmla="*/ 2004 w 2004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04" h="544">
                <a:moveTo>
                  <a:pt x="1407" y="0"/>
                </a:moveTo>
                <a:cubicBezTo>
                  <a:pt x="1705" y="68"/>
                  <a:pt x="2004" y="136"/>
                  <a:pt x="1769" y="227"/>
                </a:cubicBezTo>
                <a:cubicBezTo>
                  <a:pt x="1534" y="318"/>
                  <a:pt x="767" y="431"/>
                  <a:pt x="0" y="544"/>
                </a:cubicBezTo>
              </a:path>
            </a:pathLst>
          </a:custGeom>
          <a:noFill/>
          <a:ln w="9525" cap="flat" cmpd="sng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717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z="1900" dirty="0" err="1"/>
              <a:t>팩토리얼</a:t>
            </a:r>
            <a:r>
              <a:rPr lang="ko-KR" altLang="en-US" sz="1900" dirty="0"/>
              <a:t> 함수의 호출 순서</a:t>
            </a:r>
          </a:p>
          <a:p>
            <a:pPr eaLnBrk="1" hangingPunct="1">
              <a:buFont typeface="Wingdings" pitchFamily="2" charset="2"/>
              <a:buNone/>
            </a:pPr>
            <a:endParaRPr lang="ko-KR" altLang="en-US" sz="1900" dirty="0"/>
          </a:p>
          <a:p>
            <a:pPr eaLnBrk="1" hangingPunct="1">
              <a:buFont typeface="Wingdings" pitchFamily="2" charset="2"/>
              <a:buNone/>
            </a:pPr>
            <a:r>
              <a:rPr lang="en-US" altLang="ko-KR" sz="1900" dirty="0"/>
              <a:t>factorial(3)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900" dirty="0"/>
              <a:t>      = 3 * factorial(2)</a:t>
            </a:r>
          </a:p>
          <a:p>
            <a:pPr>
              <a:buNone/>
            </a:pPr>
            <a:r>
              <a:rPr lang="en-US" altLang="ko-KR" sz="1900" dirty="0"/>
              <a:t>      = 3 * 2 * factorial(1)</a:t>
            </a:r>
          </a:p>
          <a:p>
            <a:pPr>
              <a:buNone/>
            </a:pPr>
            <a:r>
              <a:rPr lang="en-US" altLang="ko-KR" sz="1900" dirty="0"/>
              <a:t>      = 3 * 2 * 1</a:t>
            </a:r>
          </a:p>
          <a:p>
            <a:pPr>
              <a:buNone/>
            </a:pPr>
            <a:endParaRPr lang="en-US" altLang="ko-KR" sz="1900" dirty="0"/>
          </a:p>
          <a:p>
            <a:pPr eaLnBrk="1" hangingPunct="1">
              <a:buFont typeface="Wingdings" pitchFamily="2" charset="2"/>
              <a:buNone/>
            </a:pPr>
            <a:endParaRPr lang="en-US" altLang="ko-KR" sz="1900" dirty="0"/>
          </a:p>
          <a:p>
            <a:pPr eaLnBrk="1" hangingPunct="1">
              <a:buFont typeface="Wingdings" pitchFamily="2" charset="2"/>
              <a:buNone/>
            </a:pPr>
            <a:r>
              <a:rPr lang="en-US" altLang="ko-KR" sz="1900" dirty="0"/>
              <a:t>             </a:t>
            </a:r>
          </a:p>
          <a:p>
            <a:pPr eaLnBrk="1" hangingPunct="1"/>
            <a:endParaRPr lang="en-US" altLang="ko-KR" sz="1900" dirty="0"/>
          </a:p>
          <a:p>
            <a:pPr eaLnBrk="1" hangingPunct="1"/>
            <a:endParaRPr lang="en-US" altLang="ko-KR" sz="1900" dirty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순환호출순서</a:t>
            </a:r>
          </a:p>
        </p:txBody>
      </p:sp>
      <p:sp>
        <p:nvSpPr>
          <p:cNvPr id="7172" name="Text Box 155"/>
          <p:cNvSpPr txBox="1">
            <a:spLocks noChangeArrowheads="1"/>
          </p:cNvSpPr>
          <p:nvPr/>
        </p:nvSpPr>
        <p:spPr bwMode="auto">
          <a:xfrm>
            <a:off x="5337175" y="3114675"/>
            <a:ext cx="3195638" cy="12573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factorial(2)</a:t>
            </a:r>
          </a:p>
          <a:p>
            <a:pPr eaLnBrk="1" hangingPunct="1"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{</a:t>
            </a:r>
          </a:p>
          <a:p>
            <a:pPr eaLnBrk="1" hangingPunct="1"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    if( 2 &lt;= 1 ) return 1; </a:t>
            </a:r>
          </a:p>
          <a:p>
            <a:pPr eaLnBrk="1" hangingPunct="1"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    </a:t>
            </a:r>
            <a:r>
              <a:rPr lang="en-US" altLang="ko-KR" sz="1600" dirty="0">
                <a:solidFill>
                  <a:srgbClr val="FF0000"/>
                </a:solidFill>
                <a:latin typeface="+mj-lt"/>
                <a:ea typeface="굴림" pitchFamily="50" charset="-127"/>
              </a:rPr>
              <a:t>else return (2 * factorial(2-1) );</a:t>
            </a:r>
          </a:p>
          <a:p>
            <a:pPr eaLnBrk="1" hangingPunct="1"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}</a:t>
            </a:r>
          </a:p>
        </p:txBody>
      </p:sp>
      <p:sp>
        <p:nvSpPr>
          <p:cNvPr id="11270" name="Text Box 157"/>
          <p:cNvSpPr txBox="1">
            <a:spLocks noChangeArrowheads="1"/>
          </p:cNvSpPr>
          <p:nvPr/>
        </p:nvSpPr>
        <p:spPr bwMode="auto">
          <a:xfrm>
            <a:off x="8667750" y="2484438"/>
            <a:ext cx="336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en-US" altLang="ko-KR" sz="1200">
                <a:latin typeface="굴림" pitchFamily="50" charset="-127"/>
                <a:ea typeface="굴림" pitchFamily="50" charset="-127"/>
              </a:rPr>
              <a:t>①</a:t>
            </a:r>
          </a:p>
        </p:txBody>
      </p:sp>
      <p:sp>
        <p:nvSpPr>
          <p:cNvPr id="7178" name="Text Box 161"/>
          <p:cNvSpPr txBox="1">
            <a:spLocks noChangeArrowheads="1"/>
          </p:cNvSpPr>
          <p:nvPr/>
        </p:nvSpPr>
        <p:spPr bwMode="auto">
          <a:xfrm>
            <a:off x="5337175" y="1673225"/>
            <a:ext cx="3203575" cy="1306513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factorial(3)</a:t>
            </a:r>
          </a:p>
          <a:p>
            <a:pPr eaLnBrk="1" hangingPunct="1"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{</a:t>
            </a:r>
          </a:p>
          <a:p>
            <a:pPr eaLnBrk="1" hangingPunct="1"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    if( 3 &lt;= 1 ) return 1; </a:t>
            </a:r>
          </a:p>
          <a:p>
            <a:pPr eaLnBrk="1" hangingPunct="1"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    </a:t>
            </a:r>
            <a:r>
              <a:rPr lang="en-US" altLang="ko-KR" sz="1600" dirty="0">
                <a:solidFill>
                  <a:srgbClr val="FF0000"/>
                </a:solidFill>
                <a:latin typeface="+mj-lt"/>
                <a:ea typeface="굴림" pitchFamily="50" charset="-127"/>
              </a:rPr>
              <a:t>else return (3 * factorial(3-1) );</a:t>
            </a:r>
          </a:p>
          <a:p>
            <a:pPr eaLnBrk="1" hangingPunct="1"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}</a:t>
            </a:r>
          </a:p>
        </p:txBody>
      </p:sp>
      <p:sp>
        <p:nvSpPr>
          <p:cNvPr id="11275" name="Freeform 162"/>
          <p:cNvSpPr>
            <a:spLocks/>
          </p:cNvSpPr>
          <p:nvPr/>
        </p:nvSpPr>
        <p:spPr bwMode="auto">
          <a:xfrm>
            <a:off x="6958013" y="2663825"/>
            <a:ext cx="2303462" cy="612775"/>
          </a:xfrm>
          <a:custGeom>
            <a:avLst/>
            <a:gdLst>
              <a:gd name="T0" fmla="*/ 2147483647 w 2004"/>
              <a:gd name="T1" fmla="*/ 0 h 544"/>
              <a:gd name="T2" fmla="*/ 2147483647 w 2004"/>
              <a:gd name="T3" fmla="*/ 2147483647 h 544"/>
              <a:gd name="T4" fmla="*/ 0 w 2004"/>
              <a:gd name="T5" fmla="*/ 2147483647 h 544"/>
              <a:gd name="T6" fmla="*/ 0 60000 65536"/>
              <a:gd name="T7" fmla="*/ 0 60000 65536"/>
              <a:gd name="T8" fmla="*/ 0 60000 65536"/>
              <a:gd name="T9" fmla="*/ 0 w 2004"/>
              <a:gd name="T10" fmla="*/ 0 h 544"/>
              <a:gd name="T11" fmla="*/ 2004 w 2004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04" h="544">
                <a:moveTo>
                  <a:pt x="1407" y="0"/>
                </a:moveTo>
                <a:cubicBezTo>
                  <a:pt x="1705" y="68"/>
                  <a:pt x="2004" y="136"/>
                  <a:pt x="1769" y="227"/>
                </a:cubicBezTo>
                <a:cubicBezTo>
                  <a:pt x="1534" y="318"/>
                  <a:pt x="767" y="431"/>
                  <a:pt x="0" y="544"/>
                </a:cubicBezTo>
              </a:path>
            </a:pathLst>
          </a:custGeom>
          <a:noFill/>
          <a:ln w="9525" cap="flat" cmpd="sng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5" name="Text Box 156">
            <a:extLst>
              <a:ext uri="{FF2B5EF4-FFF2-40B4-BE49-F238E27FC236}">
                <a16:creationId xmlns:a16="http://schemas.microsoft.com/office/drawing/2014/main" id="{6965078C-3C1E-4B47-BFC0-D30392188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7175" y="4508500"/>
            <a:ext cx="3195638" cy="1306513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factorial(1)</a:t>
            </a:r>
          </a:p>
          <a:p>
            <a:pPr eaLnBrk="1" hangingPunct="1"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{</a:t>
            </a:r>
          </a:p>
          <a:p>
            <a:pPr eaLnBrk="1" hangingPunct="1"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+mj-lt"/>
                <a:ea typeface="굴림" pitchFamily="50" charset="-127"/>
              </a:rPr>
              <a:t>if( 1 &lt;= 1 ) return 1;</a:t>
            </a:r>
            <a:r>
              <a:rPr lang="en-US" altLang="ko-KR" sz="1600" dirty="0">
                <a:latin typeface="+mj-lt"/>
                <a:ea typeface="굴림" pitchFamily="50" charset="-127"/>
              </a:rPr>
              <a:t> </a:t>
            </a:r>
          </a:p>
          <a:p>
            <a:pPr eaLnBrk="1" hangingPunct="1"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	.....</a:t>
            </a:r>
          </a:p>
          <a:p>
            <a:pPr eaLnBrk="1" hangingPunct="1"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}</a:t>
            </a:r>
          </a:p>
        </p:txBody>
      </p:sp>
      <p:sp>
        <p:nvSpPr>
          <p:cNvPr id="16" name="Text Box 158">
            <a:extLst>
              <a:ext uri="{FF2B5EF4-FFF2-40B4-BE49-F238E27FC236}">
                <a16:creationId xmlns:a16="http://schemas.microsoft.com/office/drawing/2014/main" id="{E89134D1-DBDC-4973-AF46-1287357F1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1713" y="3833813"/>
            <a:ext cx="336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en-US" altLang="ko-KR" sz="1200">
                <a:latin typeface="굴림" pitchFamily="50" charset="-127"/>
                <a:ea typeface="굴림" pitchFamily="50" charset="-127"/>
              </a:rPr>
              <a:t>②</a:t>
            </a:r>
          </a:p>
        </p:txBody>
      </p:sp>
      <p:sp>
        <p:nvSpPr>
          <p:cNvPr id="17" name="Freeform 162">
            <a:extLst>
              <a:ext uri="{FF2B5EF4-FFF2-40B4-BE49-F238E27FC236}">
                <a16:creationId xmlns:a16="http://schemas.microsoft.com/office/drawing/2014/main" id="{EE312D17-0F51-4D11-BD2A-B151995CCC3B}"/>
              </a:ext>
            </a:extLst>
          </p:cNvPr>
          <p:cNvSpPr>
            <a:spLocks/>
          </p:cNvSpPr>
          <p:nvPr/>
        </p:nvSpPr>
        <p:spPr bwMode="auto">
          <a:xfrm>
            <a:off x="6732588" y="4059238"/>
            <a:ext cx="2555875" cy="611187"/>
          </a:xfrm>
          <a:custGeom>
            <a:avLst/>
            <a:gdLst>
              <a:gd name="T0" fmla="*/ 2147483647 w 2004"/>
              <a:gd name="T1" fmla="*/ 0 h 544"/>
              <a:gd name="T2" fmla="*/ 2147483647 w 2004"/>
              <a:gd name="T3" fmla="*/ 2147483647 h 544"/>
              <a:gd name="T4" fmla="*/ 0 w 2004"/>
              <a:gd name="T5" fmla="*/ 2147483647 h 544"/>
              <a:gd name="T6" fmla="*/ 0 60000 65536"/>
              <a:gd name="T7" fmla="*/ 0 60000 65536"/>
              <a:gd name="T8" fmla="*/ 0 60000 65536"/>
              <a:gd name="T9" fmla="*/ 0 w 2004"/>
              <a:gd name="T10" fmla="*/ 0 h 544"/>
              <a:gd name="T11" fmla="*/ 2004 w 2004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04" h="544">
                <a:moveTo>
                  <a:pt x="1407" y="0"/>
                </a:moveTo>
                <a:cubicBezTo>
                  <a:pt x="1705" y="68"/>
                  <a:pt x="2004" y="136"/>
                  <a:pt x="1769" y="227"/>
                </a:cubicBezTo>
                <a:cubicBezTo>
                  <a:pt x="1534" y="318"/>
                  <a:pt x="767" y="431"/>
                  <a:pt x="0" y="544"/>
                </a:cubicBezTo>
              </a:path>
            </a:pathLst>
          </a:custGeom>
          <a:noFill/>
          <a:ln w="9525" cap="flat" cmpd="sng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389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z="1900" dirty="0" err="1"/>
              <a:t>팩토리얼</a:t>
            </a:r>
            <a:r>
              <a:rPr lang="ko-KR" altLang="en-US" sz="1900" dirty="0"/>
              <a:t> 함수의 호출 순서</a:t>
            </a:r>
          </a:p>
          <a:p>
            <a:pPr eaLnBrk="1" hangingPunct="1">
              <a:buFont typeface="Wingdings" pitchFamily="2" charset="2"/>
              <a:buNone/>
            </a:pPr>
            <a:endParaRPr lang="ko-KR" altLang="en-US" sz="1900" dirty="0"/>
          </a:p>
          <a:p>
            <a:pPr>
              <a:buNone/>
            </a:pPr>
            <a:r>
              <a:rPr lang="en-US" altLang="ko-KR" sz="1900" dirty="0"/>
              <a:t>factorial(3) </a:t>
            </a:r>
          </a:p>
          <a:p>
            <a:pPr>
              <a:buNone/>
            </a:pPr>
            <a:r>
              <a:rPr lang="en-US" altLang="ko-KR" sz="1900" dirty="0"/>
              <a:t>      = 3 * factorial(2)</a:t>
            </a:r>
          </a:p>
          <a:p>
            <a:pPr>
              <a:buNone/>
            </a:pPr>
            <a:r>
              <a:rPr lang="en-US" altLang="ko-KR" sz="1900" dirty="0"/>
              <a:t>      = 3 * 2 * factorial(1)</a:t>
            </a:r>
          </a:p>
          <a:p>
            <a:pPr>
              <a:buNone/>
            </a:pPr>
            <a:r>
              <a:rPr lang="en-US" altLang="ko-KR" sz="1900" dirty="0"/>
              <a:t>      = 3 * 2 * 1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sz="1900" dirty="0"/>
          </a:p>
          <a:p>
            <a:pPr eaLnBrk="1" hangingPunct="1"/>
            <a:endParaRPr lang="en-US" altLang="ko-KR" sz="1900" dirty="0"/>
          </a:p>
          <a:p>
            <a:pPr eaLnBrk="1" hangingPunct="1"/>
            <a:endParaRPr lang="en-US" altLang="ko-KR" sz="1900" dirty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순환호출순서</a:t>
            </a:r>
          </a:p>
        </p:txBody>
      </p:sp>
      <p:sp>
        <p:nvSpPr>
          <p:cNvPr id="7172" name="Text Box 155"/>
          <p:cNvSpPr txBox="1">
            <a:spLocks noChangeArrowheads="1"/>
          </p:cNvSpPr>
          <p:nvPr/>
        </p:nvSpPr>
        <p:spPr bwMode="auto">
          <a:xfrm>
            <a:off x="5337175" y="3114675"/>
            <a:ext cx="3195638" cy="12573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factorial(2)</a:t>
            </a:r>
          </a:p>
          <a:p>
            <a:pPr eaLnBrk="1" hangingPunct="1"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{</a:t>
            </a:r>
          </a:p>
          <a:p>
            <a:pPr eaLnBrk="1" hangingPunct="1"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    if( 2 &lt;= 1 ) return 1; </a:t>
            </a:r>
          </a:p>
          <a:p>
            <a:pPr eaLnBrk="1" hangingPunct="1"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    </a:t>
            </a:r>
            <a:r>
              <a:rPr lang="en-US" altLang="ko-KR" sz="1600" dirty="0">
                <a:solidFill>
                  <a:srgbClr val="FF0000"/>
                </a:solidFill>
                <a:latin typeface="+mj-lt"/>
                <a:ea typeface="굴림" pitchFamily="50" charset="-127"/>
              </a:rPr>
              <a:t>else return (2 * factorial(2-1) );</a:t>
            </a:r>
          </a:p>
          <a:p>
            <a:pPr eaLnBrk="1" hangingPunct="1"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}</a:t>
            </a:r>
          </a:p>
        </p:txBody>
      </p:sp>
      <p:sp>
        <p:nvSpPr>
          <p:cNvPr id="7173" name="Text Box 156"/>
          <p:cNvSpPr txBox="1">
            <a:spLocks noChangeArrowheads="1"/>
          </p:cNvSpPr>
          <p:nvPr/>
        </p:nvSpPr>
        <p:spPr bwMode="auto">
          <a:xfrm>
            <a:off x="5337175" y="4508500"/>
            <a:ext cx="3195638" cy="1306513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factorial(1)</a:t>
            </a:r>
          </a:p>
          <a:p>
            <a:pPr eaLnBrk="1" hangingPunct="1"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{</a:t>
            </a:r>
          </a:p>
          <a:p>
            <a:pPr eaLnBrk="1" hangingPunct="1"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+mj-lt"/>
                <a:ea typeface="굴림" pitchFamily="50" charset="-127"/>
              </a:rPr>
              <a:t>if( 1 &lt;= 1 ) return 1;</a:t>
            </a:r>
            <a:r>
              <a:rPr lang="en-US" altLang="ko-KR" sz="1600" dirty="0">
                <a:latin typeface="+mj-lt"/>
                <a:ea typeface="굴림" pitchFamily="50" charset="-127"/>
              </a:rPr>
              <a:t> </a:t>
            </a:r>
          </a:p>
          <a:p>
            <a:pPr eaLnBrk="1" hangingPunct="1"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	.....</a:t>
            </a:r>
          </a:p>
          <a:p>
            <a:pPr eaLnBrk="1" hangingPunct="1"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}</a:t>
            </a:r>
          </a:p>
        </p:txBody>
      </p:sp>
      <p:sp>
        <p:nvSpPr>
          <p:cNvPr id="11270" name="Text Box 157"/>
          <p:cNvSpPr txBox="1">
            <a:spLocks noChangeArrowheads="1"/>
          </p:cNvSpPr>
          <p:nvPr/>
        </p:nvSpPr>
        <p:spPr bwMode="auto">
          <a:xfrm>
            <a:off x="8667750" y="2484438"/>
            <a:ext cx="336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en-US" altLang="ko-KR" sz="1200">
                <a:latin typeface="굴림" pitchFamily="50" charset="-127"/>
                <a:ea typeface="굴림" pitchFamily="50" charset="-127"/>
              </a:rPr>
              <a:t>①</a:t>
            </a:r>
          </a:p>
        </p:txBody>
      </p:sp>
      <p:sp>
        <p:nvSpPr>
          <p:cNvPr id="11271" name="Text Box 158"/>
          <p:cNvSpPr txBox="1">
            <a:spLocks noChangeArrowheads="1"/>
          </p:cNvSpPr>
          <p:nvPr/>
        </p:nvSpPr>
        <p:spPr bwMode="auto">
          <a:xfrm>
            <a:off x="8621713" y="3833813"/>
            <a:ext cx="336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en-US" altLang="ko-KR" sz="1200">
                <a:latin typeface="굴림" pitchFamily="50" charset="-127"/>
                <a:ea typeface="굴림" pitchFamily="50" charset="-127"/>
              </a:rPr>
              <a:t>②</a:t>
            </a:r>
          </a:p>
        </p:txBody>
      </p:sp>
      <p:sp>
        <p:nvSpPr>
          <p:cNvPr id="11272" name="Text Box 159"/>
          <p:cNvSpPr txBox="1">
            <a:spLocks noChangeArrowheads="1"/>
          </p:cNvSpPr>
          <p:nvPr/>
        </p:nvSpPr>
        <p:spPr bwMode="auto">
          <a:xfrm>
            <a:off x="4437063" y="4059238"/>
            <a:ext cx="336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en-US" altLang="ko-KR" sz="1200">
                <a:latin typeface="굴림" pitchFamily="50" charset="-127"/>
                <a:ea typeface="굴림" pitchFamily="50" charset="-127"/>
              </a:rPr>
              <a:t>③</a:t>
            </a:r>
          </a:p>
        </p:txBody>
      </p:sp>
      <p:sp>
        <p:nvSpPr>
          <p:cNvPr id="7178" name="Text Box 161"/>
          <p:cNvSpPr txBox="1">
            <a:spLocks noChangeArrowheads="1"/>
          </p:cNvSpPr>
          <p:nvPr/>
        </p:nvSpPr>
        <p:spPr bwMode="auto">
          <a:xfrm>
            <a:off x="5337175" y="1673225"/>
            <a:ext cx="3203575" cy="1306513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factorial(3)</a:t>
            </a:r>
          </a:p>
          <a:p>
            <a:pPr eaLnBrk="1" hangingPunct="1"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{</a:t>
            </a:r>
          </a:p>
          <a:p>
            <a:pPr eaLnBrk="1" hangingPunct="1"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    if( 3 &lt;= 1 ) return 1; </a:t>
            </a:r>
          </a:p>
          <a:p>
            <a:pPr eaLnBrk="1" hangingPunct="1"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    </a:t>
            </a:r>
            <a:r>
              <a:rPr lang="en-US" altLang="ko-KR" sz="1600" dirty="0">
                <a:solidFill>
                  <a:srgbClr val="FF0000"/>
                </a:solidFill>
                <a:latin typeface="+mj-lt"/>
                <a:ea typeface="굴림" pitchFamily="50" charset="-127"/>
              </a:rPr>
              <a:t>else return (3 * factorial(3-1) );</a:t>
            </a:r>
          </a:p>
          <a:p>
            <a:pPr eaLnBrk="1" hangingPunct="1"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}</a:t>
            </a:r>
          </a:p>
        </p:txBody>
      </p:sp>
      <p:sp>
        <p:nvSpPr>
          <p:cNvPr id="11275" name="Freeform 162"/>
          <p:cNvSpPr>
            <a:spLocks/>
          </p:cNvSpPr>
          <p:nvPr/>
        </p:nvSpPr>
        <p:spPr bwMode="auto">
          <a:xfrm>
            <a:off x="6958013" y="2663825"/>
            <a:ext cx="2303462" cy="612775"/>
          </a:xfrm>
          <a:custGeom>
            <a:avLst/>
            <a:gdLst>
              <a:gd name="T0" fmla="*/ 2147483647 w 2004"/>
              <a:gd name="T1" fmla="*/ 0 h 544"/>
              <a:gd name="T2" fmla="*/ 2147483647 w 2004"/>
              <a:gd name="T3" fmla="*/ 2147483647 h 544"/>
              <a:gd name="T4" fmla="*/ 0 w 2004"/>
              <a:gd name="T5" fmla="*/ 2147483647 h 544"/>
              <a:gd name="T6" fmla="*/ 0 60000 65536"/>
              <a:gd name="T7" fmla="*/ 0 60000 65536"/>
              <a:gd name="T8" fmla="*/ 0 60000 65536"/>
              <a:gd name="T9" fmla="*/ 0 w 2004"/>
              <a:gd name="T10" fmla="*/ 0 h 544"/>
              <a:gd name="T11" fmla="*/ 2004 w 2004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04" h="544">
                <a:moveTo>
                  <a:pt x="1407" y="0"/>
                </a:moveTo>
                <a:cubicBezTo>
                  <a:pt x="1705" y="68"/>
                  <a:pt x="2004" y="136"/>
                  <a:pt x="1769" y="227"/>
                </a:cubicBezTo>
                <a:cubicBezTo>
                  <a:pt x="1534" y="318"/>
                  <a:pt x="767" y="431"/>
                  <a:pt x="0" y="544"/>
                </a:cubicBezTo>
              </a:path>
            </a:pathLst>
          </a:custGeom>
          <a:noFill/>
          <a:ln w="9525" cap="flat" cmpd="sng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1276" name="Freeform 164"/>
          <p:cNvSpPr>
            <a:spLocks/>
          </p:cNvSpPr>
          <p:nvPr/>
        </p:nvSpPr>
        <p:spPr bwMode="auto">
          <a:xfrm>
            <a:off x="4797425" y="3968750"/>
            <a:ext cx="717550" cy="1260475"/>
          </a:xfrm>
          <a:custGeom>
            <a:avLst/>
            <a:gdLst>
              <a:gd name="T0" fmla="*/ 2147483647 w 687"/>
              <a:gd name="T1" fmla="*/ 2147483647 h 1089"/>
              <a:gd name="T2" fmla="*/ 2147483647 w 687"/>
              <a:gd name="T3" fmla="*/ 2147483647 h 1089"/>
              <a:gd name="T4" fmla="*/ 2147483647 w 687"/>
              <a:gd name="T5" fmla="*/ 0 h 1089"/>
              <a:gd name="T6" fmla="*/ 0 60000 65536"/>
              <a:gd name="T7" fmla="*/ 0 60000 65536"/>
              <a:gd name="T8" fmla="*/ 0 60000 65536"/>
              <a:gd name="T9" fmla="*/ 0 w 687"/>
              <a:gd name="T10" fmla="*/ 0 h 1089"/>
              <a:gd name="T11" fmla="*/ 687 w 687"/>
              <a:gd name="T12" fmla="*/ 1089 h 10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7" h="1089">
                <a:moveTo>
                  <a:pt x="687" y="1089"/>
                </a:moveTo>
                <a:cubicBezTo>
                  <a:pt x="350" y="748"/>
                  <a:pt x="14" y="408"/>
                  <a:pt x="7" y="227"/>
                </a:cubicBezTo>
                <a:cubicBezTo>
                  <a:pt x="0" y="46"/>
                  <a:pt x="321" y="23"/>
                  <a:pt x="642" y="0"/>
                </a:cubicBezTo>
              </a:path>
            </a:pathLst>
          </a:custGeom>
          <a:noFill/>
          <a:ln w="9525" cap="flat" cmpd="sng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11277" name="Freeform 162"/>
          <p:cNvSpPr>
            <a:spLocks/>
          </p:cNvSpPr>
          <p:nvPr/>
        </p:nvSpPr>
        <p:spPr bwMode="auto">
          <a:xfrm>
            <a:off x="6732588" y="4059238"/>
            <a:ext cx="2555875" cy="611187"/>
          </a:xfrm>
          <a:custGeom>
            <a:avLst/>
            <a:gdLst>
              <a:gd name="T0" fmla="*/ 2147483647 w 2004"/>
              <a:gd name="T1" fmla="*/ 0 h 544"/>
              <a:gd name="T2" fmla="*/ 2147483647 w 2004"/>
              <a:gd name="T3" fmla="*/ 2147483647 h 544"/>
              <a:gd name="T4" fmla="*/ 0 w 2004"/>
              <a:gd name="T5" fmla="*/ 2147483647 h 544"/>
              <a:gd name="T6" fmla="*/ 0 60000 65536"/>
              <a:gd name="T7" fmla="*/ 0 60000 65536"/>
              <a:gd name="T8" fmla="*/ 0 60000 65536"/>
              <a:gd name="T9" fmla="*/ 0 w 2004"/>
              <a:gd name="T10" fmla="*/ 0 h 544"/>
              <a:gd name="T11" fmla="*/ 2004 w 2004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04" h="544">
                <a:moveTo>
                  <a:pt x="1407" y="0"/>
                </a:moveTo>
                <a:cubicBezTo>
                  <a:pt x="1705" y="68"/>
                  <a:pt x="2004" y="136"/>
                  <a:pt x="1769" y="227"/>
                </a:cubicBezTo>
                <a:cubicBezTo>
                  <a:pt x="1534" y="318"/>
                  <a:pt x="767" y="431"/>
                  <a:pt x="0" y="544"/>
                </a:cubicBezTo>
              </a:path>
            </a:pathLst>
          </a:custGeom>
          <a:noFill/>
          <a:ln w="9525" cap="flat" cmpd="sng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F7AFC0C-2214-4371-8A0F-C0CC5B366588}"/>
              </a:ext>
            </a:extLst>
          </p:cNvPr>
          <p:cNvSpPr/>
          <p:nvPr/>
        </p:nvSpPr>
        <p:spPr>
          <a:xfrm>
            <a:off x="2411760" y="3203975"/>
            <a:ext cx="1710190" cy="450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892751"/>
      </p:ext>
    </p:extLst>
  </p:cSld>
  <p:clrMapOvr>
    <a:masterClrMapping/>
  </p:clrMapOvr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제03장 선택과반복(강의)</Template>
  <TotalTime>14321</TotalTime>
  <Words>1882</Words>
  <Application>Microsoft Office PowerPoint</Application>
  <PresentationFormat>화면 슬라이드 쇼(4:3)</PresentationFormat>
  <Paragraphs>445</Paragraphs>
  <Slides>27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43" baseType="lpstr">
      <vt:lpstr>¹ÙÅÁ</vt:lpstr>
      <vt:lpstr>HY엽서L</vt:lpstr>
      <vt:lpstr>MD개성체</vt:lpstr>
      <vt:lpstr>Söhne</vt:lpstr>
      <vt:lpstr>굴림</vt:lpstr>
      <vt:lpstr>굴림체</vt:lpstr>
      <vt:lpstr>맑은 고딕</vt:lpstr>
      <vt:lpstr>바탕</vt:lpstr>
      <vt:lpstr>한양해서</vt:lpstr>
      <vt:lpstr>Arial</vt:lpstr>
      <vt:lpstr>Lucida Console</vt:lpstr>
      <vt:lpstr>Tahoma</vt:lpstr>
      <vt:lpstr>Trebuchet MS</vt:lpstr>
      <vt:lpstr>Wingdings</vt:lpstr>
      <vt:lpstr>New_Natural01</vt:lpstr>
      <vt:lpstr>Equation</vt:lpstr>
      <vt:lpstr>CHAP 2:순환</vt:lpstr>
      <vt:lpstr>순환(recursion)이란?</vt:lpstr>
      <vt:lpstr>순환(recursion)의 예</vt:lpstr>
      <vt:lpstr>팩토리얼 프로그래밍 #1</vt:lpstr>
      <vt:lpstr>팩토리얼 프로그래밍 #2</vt:lpstr>
      <vt:lpstr>순환호출순서</vt:lpstr>
      <vt:lpstr>순환호출순서</vt:lpstr>
      <vt:lpstr>순환호출순서</vt:lpstr>
      <vt:lpstr>순환호출순서</vt:lpstr>
      <vt:lpstr>순환호출순서</vt:lpstr>
      <vt:lpstr>순환 알고리즘의 구조</vt:lpstr>
      <vt:lpstr>팩토리얼의 반복적 구현</vt:lpstr>
      <vt:lpstr>순환 &lt;-&gt; 반복</vt:lpstr>
      <vt:lpstr>거듭제곱 값 프로그래밍 #1</vt:lpstr>
      <vt:lpstr>거듭제곱 값 프로그래밍 #2</vt:lpstr>
      <vt:lpstr>거듭제곱 값 프로그래밍 #2</vt:lpstr>
      <vt:lpstr>거듭제곱 값 프로그래밍 #2</vt:lpstr>
      <vt:lpstr>거듭제곱 값 프로그래밍 분석</vt:lpstr>
      <vt:lpstr>거듭제곱 값 프로그래밍 #2</vt:lpstr>
      <vt:lpstr>피보나치 수열의 계산 #1</vt:lpstr>
      <vt:lpstr>피보나치 수열의 계산 #1</vt:lpstr>
      <vt:lpstr>피보나치 수열의 반복구현</vt:lpstr>
      <vt:lpstr>하노이 탑 문제</vt:lpstr>
      <vt:lpstr>n=3인 경우의 해답</vt:lpstr>
      <vt:lpstr>일반적인 경우에는?</vt:lpstr>
      <vt:lpstr>남아있는 문제는?</vt:lpstr>
      <vt:lpstr>하노이탑 최종 프로그램</vt:lpstr>
    </vt:vector>
  </TitlesOfParts>
  <Company>순천향대학교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천인국</dc:creator>
  <cp:lastModifiedBy>성준 문</cp:lastModifiedBy>
  <cp:revision>190</cp:revision>
  <dcterms:created xsi:type="dcterms:W3CDTF">2004-02-19T02:52:38Z</dcterms:created>
  <dcterms:modified xsi:type="dcterms:W3CDTF">2023-04-23T10:52:22Z</dcterms:modified>
</cp:coreProperties>
</file>