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75732-BEBF-42B6-89FF-64DC4665263E}" v="381" dt="2023-01-12T07:55:1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60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2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6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ru-RU" dirty="0" err="1">
                <a:cs typeface="Calibri Light"/>
              </a:rPr>
              <a:t>Pygame</a:t>
            </a:r>
            <a:br>
              <a:rPr lang="ru-RU" dirty="0">
                <a:cs typeface="Calibri Light"/>
              </a:rPr>
            </a:br>
            <a:r>
              <a:rPr lang="ru-RU" dirty="0" err="1">
                <a:cs typeface="Calibri Light"/>
              </a:rPr>
              <a:t>Арканоид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Автор: </a:t>
            </a:r>
            <a:r>
              <a:rPr lang="ru-RU" dirty="0" err="1">
                <a:cs typeface="Calibri"/>
              </a:rPr>
              <a:t>Гаськов</a:t>
            </a:r>
            <a:r>
              <a:rPr lang="ru-RU" dirty="0">
                <a:cs typeface="Calibri"/>
              </a:rPr>
              <a:t> Максим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9E216-14EA-534B-BEBD-ABFDA4B6A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1" r="21652" b="1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D7562-8A7A-15A0-181C-5841D968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939725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2BB5C-B94A-B068-4B3C-D0B53E98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17868"/>
            <a:ext cx="8596427" cy="404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Арканоид</a:t>
            </a:r>
            <a:r>
              <a:rPr lang="ru-RU" dirty="0">
                <a:ea typeface="+mn-lt"/>
                <a:cs typeface="+mn-lt"/>
              </a:rPr>
              <a:t> — видеоигра для игровых автоматов, разработанная в 1986 году. Главная задача — с помощью шара разбить все кирпичи, висящие сверху.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12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EAB4C-3EE5-D1E7-1E0A-B2E661D1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17429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C06DA-9281-F003-8F6D-0AEDBA58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80239"/>
            <a:ext cx="9668872" cy="4080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Игрок контролирует платформу, которую можно передвигать горизонтально от одной стенки до другой, подставляя её под шарик, предотвращая его падение вниз. Удар шарика по кирпичу приводит к разрушению кирпича. После того как все кирпичи на данном уровне уничтожены, происходит переход на следующий уровень. На поле есть определённые кирпичики, для уничтожения которых необходимо ударить их несколько раз.</a:t>
            </a:r>
            <a:endParaRPr lang="ru-RU" sz="2000"/>
          </a:p>
          <a:p>
            <a:pPr marL="0" indent="0">
              <a:buNone/>
            </a:pPr>
            <a:r>
              <a:rPr lang="ru-RU" sz="2000" b="1" dirty="0"/>
              <a:t>Используемые технологии:</a:t>
            </a:r>
          </a:p>
          <a:p>
            <a:r>
              <a:rPr lang="ru-RU" sz="2000" dirty="0"/>
              <a:t>Код написан на языке Python с помощью библиотеки </a:t>
            </a:r>
            <a:r>
              <a:rPr lang="ru-RU" sz="2000" dirty="0" err="1"/>
              <a:t>Pygame</a:t>
            </a:r>
            <a:endParaRPr lang="ru-RU" sz="2000" b="1" dirty="0" err="1"/>
          </a:p>
          <a:p>
            <a:r>
              <a:rPr lang="ru-RU" sz="2000" dirty="0"/>
              <a:t>Уровни игры хранятся в текстовых файлах</a:t>
            </a:r>
          </a:p>
          <a:p>
            <a:pPr marL="0" indent="0">
              <a:buNone/>
            </a:pPr>
            <a:r>
              <a:rPr lang="ru-RU" dirty="0"/>
              <a:t>  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8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E85CC2-9996-69FC-7463-1A9A04C7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19" y="176715"/>
            <a:ext cx="5433717" cy="56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755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42441"/>
      </a:dk2>
      <a:lt2>
        <a:srgbClr val="E8E2E8"/>
      </a:lt2>
      <a:accent1>
        <a:srgbClr val="23B921"/>
      </a:accent1>
      <a:accent2>
        <a:srgbClr val="5AB514"/>
      </a:accent2>
      <a:accent3>
        <a:srgbClr val="95AA1E"/>
      </a:accent3>
      <a:accent4>
        <a:srgbClr val="CB9A16"/>
      </a:accent4>
      <a:accent5>
        <a:srgbClr val="E76529"/>
      </a:accent5>
      <a:accent6>
        <a:srgbClr val="D5172A"/>
      </a:accent6>
      <a:hlink>
        <a:srgbClr val="BD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PunchcardVTI</vt:lpstr>
      <vt:lpstr>Pygame Арканоид</vt:lpstr>
      <vt:lpstr>Идея проекта</vt:lpstr>
      <vt:lpstr>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102</cp:revision>
  <dcterms:created xsi:type="dcterms:W3CDTF">2023-01-12T07:24:32Z</dcterms:created>
  <dcterms:modified xsi:type="dcterms:W3CDTF">2023-01-12T14:23:43Z</dcterms:modified>
</cp:coreProperties>
</file>