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701a7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701a7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3701a7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3701a7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71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informasi customer dan accountnya(username,password)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Menampilkan informasi customer dan detail ordernya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Menampilkan informasi produk per category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