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144000" type="screen4x3"/>
  <p:notesSz cx="6858000" cy="9144000"/>
  <p:defaultTextStyle>
    <a:defPPr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81" d="100"/>
          <a:sy n="81" d="100"/>
        </p:scale>
        <p:origin x="-2264" y="-1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1C4E-DD8C-6F41-9A94-EBC8A51C14DC}" type="datetimeFigureOut">
              <a:rPr lang="pt-PT" smtClean="0"/>
              <a:t>2/5/14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2C23-2457-3445-82C6-F54F48E19A6E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1C4E-DD8C-6F41-9A94-EBC8A51C14DC}" type="datetimeFigureOut">
              <a:rPr lang="pt-PT" smtClean="0"/>
              <a:t>2/5/14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2C23-2457-3445-82C6-F54F48E19A6E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1C4E-DD8C-6F41-9A94-EBC8A51C14DC}" type="datetimeFigureOut">
              <a:rPr lang="pt-PT" smtClean="0"/>
              <a:t>2/5/14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2C23-2457-3445-82C6-F54F48E19A6E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1C4E-DD8C-6F41-9A94-EBC8A51C14DC}" type="datetimeFigureOut">
              <a:rPr lang="pt-PT" smtClean="0"/>
              <a:t>2/5/14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2C23-2457-3445-82C6-F54F48E19A6E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1C4E-DD8C-6F41-9A94-EBC8A51C14DC}" type="datetimeFigureOut">
              <a:rPr lang="pt-PT" smtClean="0"/>
              <a:t>2/5/14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2C23-2457-3445-82C6-F54F48E19A6E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1C4E-DD8C-6F41-9A94-EBC8A51C14DC}" type="datetimeFigureOut">
              <a:rPr lang="pt-PT" smtClean="0"/>
              <a:t>2/5/14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2C23-2457-3445-82C6-F54F48E19A6E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1C4E-DD8C-6F41-9A94-EBC8A51C14DC}" type="datetimeFigureOut">
              <a:rPr lang="pt-PT" smtClean="0"/>
              <a:t>2/5/14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2C23-2457-3445-82C6-F54F48E19A6E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1C4E-DD8C-6F41-9A94-EBC8A51C14DC}" type="datetimeFigureOut">
              <a:rPr lang="pt-PT" smtClean="0"/>
              <a:t>2/5/14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2C23-2457-3445-82C6-F54F48E19A6E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1C4E-DD8C-6F41-9A94-EBC8A51C14DC}" type="datetimeFigureOut">
              <a:rPr lang="pt-PT" smtClean="0"/>
              <a:t>2/5/14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2C23-2457-3445-82C6-F54F48E19A6E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1C4E-DD8C-6F41-9A94-EBC8A51C14DC}" type="datetimeFigureOut">
              <a:rPr lang="pt-PT" smtClean="0"/>
              <a:t>2/5/14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2C23-2457-3445-82C6-F54F48E19A6E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1C4E-DD8C-6F41-9A94-EBC8A51C14DC}" type="datetimeFigureOut">
              <a:rPr lang="pt-PT" smtClean="0"/>
              <a:t>2/5/14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2C23-2457-3445-82C6-F54F48E19A6E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31C4E-DD8C-6F41-9A94-EBC8A51C14DC}" type="datetimeFigureOut">
              <a:rPr lang="pt-PT" smtClean="0"/>
              <a:t>2/5/14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72C23-2457-3445-82C6-F54F48E19A6E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PabloVonCrust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Pablo Von Crust</dc:creator>
  <cp:lastModifiedBy>Pablo Von Crust</cp:lastModifiedBy>
  <cp:revision>1</cp:revision>
  <dcterms:created xsi:type="dcterms:W3CDTF">2014-02-05T20:00:40Z</dcterms:created>
  <dcterms:modified xsi:type="dcterms:W3CDTF">2014-02-05T20:05:36Z</dcterms:modified>
</cp:coreProperties>
</file>