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Bebas Neue"/>
      <p:regular r:id="rId21"/>
    </p:embeddedFont>
    <p:embeddedFont>
      <p:font typeface="Comfortaa"/>
      <p:regular r:id="rId22"/>
      <p:bold r:id="rId23"/>
    </p:embeddedFont>
    <p:embeddedFont>
      <p:font typeface="Goldman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mfortaa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Goldman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Goldma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05c18f0ea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05c18f0ea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005c18f0ea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005c18f0ea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3005c18f0ea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3005c18f0ea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005c18f0ea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005c18f0ea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3005c18f0ea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3005c18f0ea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005c18f0ea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005c18f0ea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00b96637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00b96637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005c18f0ea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005c18f0ea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005c18f0ea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005c18f0ea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005c18f0ea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005c18f0ea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3005c18f0ea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3005c18f0ea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005c18f0ea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005c18f0ea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005c18f0ea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005c18f0ea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005c18f0ea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005c18f0ea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005c18f0ea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005c18f0ea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1100" y="165150"/>
            <a:ext cx="8761800" cy="4813200"/>
            <a:chOff x="191100" y="165150"/>
            <a:chExt cx="8761800" cy="4813200"/>
          </a:xfrm>
        </p:grpSpPr>
        <p:sp>
          <p:nvSpPr>
            <p:cNvPr id="10" name="Google Shape;10;p2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" name="Google Shape;11;p2"/>
            <p:cNvCxnSpPr/>
            <p:nvPr/>
          </p:nvCxnSpPr>
          <p:spPr>
            <a:xfrm>
              <a:off x="7066600" y="165150"/>
              <a:ext cx="0" cy="4813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715100" y="652550"/>
            <a:ext cx="54000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15100" y="4023041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996174" y="1007818"/>
            <a:ext cx="1498686" cy="140851"/>
            <a:chOff x="6996174" y="1007818"/>
            <a:chExt cx="1498686" cy="140851"/>
          </a:xfrm>
        </p:grpSpPr>
        <p:sp>
          <p:nvSpPr>
            <p:cNvPr id="15" name="Google Shape;15;p2"/>
            <p:cNvSpPr/>
            <p:nvPr/>
          </p:nvSpPr>
          <p:spPr>
            <a:xfrm>
              <a:off x="6996174" y="1007818"/>
              <a:ext cx="140851" cy="140851"/>
            </a:xfrm>
            <a:custGeom>
              <a:rect b="b" l="l" r="r" t="t"/>
              <a:pathLst>
                <a:path extrusionOk="0" h="3527" w="3527">
                  <a:moveTo>
                    <a:pt x="1763" y="1"/>
                  </a:moveTo>
                  <a:cubicBezTo>
                    <a:pt x="1763" y="973"/>
                    <a:pt x="974" y="1762"/>
                    <a:pt x="1" y="1762"/>
                  </a:cubicBezTo>
                  <a:cubicBezTo>
                    <a:pt x="974" y="1762"/>
                    <a:pt x="1763" y="2552"/>
                    <a:pt x="1763" y="3526"/>
                  </a:cubicBezTo>
                  <a:cubicBezTo>
                    <a:pt x="1763" y="2552"/>
                    <a:pt x="2552" y="1762"/>
                    <a:pt x="3526" y="1762"/>
                  </a:cubicBezTo>
                  <a:cubicBezTo>
                    <a:pt x="2554" y="1762"/>
                    <a:pt x="1763" y="973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6;p2"/>
            <p:cNvCxnSpPr/>
            <p:nvPr/>
          </p:nvCxnSpPr>
          <p:spPr>
            <a:xfrm rot="10800000">
              <a:off x="7136850" y="1078250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" name="Google Shape;17;p2"/>
            <p:cNvGrpSpPr/>
            <p:nvPr/>
          </p:nvGrpSpPr>
          <p:grpSpPr>
            <a:xfrm>
              <a:off x="7753338" y="1007850"/>
              <a:ext cx="741522" cy="140797"/>
              <a:chOff x="7034250" y="1170050"/>
              <a:chExt cx="741522" cy="140797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" name="Google Shape;21;p2"/>
          <p:cNvGrpSpPr/>
          <p:nvPr/>
        </p:nvGrpSpPr>
        <p:grpSpPr>
          <a:xfrm>
            <a:off x="6996174" y="1923442"/>
            <a:ext cx="1199718" cy="140851"/>
            <a:chOff x="6996174" y="1923442"/>
            <a:chExt cx="1199718" cy="140851"/>
          </a:xfrm>
        </p:grpSpPr>
        <p:sp>
          <p:nvSpPr>
            <p:cNvPr id="22" name="Google Shape;22;p2"/>
            <p:cNvSpPr/>
            <p:nvPr/>
          </p:nvSpPr>
          <p:spPr>
            <a:xfrm>
              <a:off x="6996174" y="1923442"/>
              <a:ext cx="140851" cy="140851"/>
            </a:xfrm>
            <a:custGeom>
              <a:rect b="b" l="l" r="r" t="t"/>
              <a:pathLst>
                <a:path extrusionOk="0" h="3527" w="3527">
                  <a:moveTo>
                    <a:pt x="1763" y="1"/>
                  </a:moveTo>
                  <a:cubicBezTo>
                    <a:pt x="1763" y="973"/>
                    <a:pt x="974" y="1762"/>
                    <a:pt x="1" y="1762"/>
                  </a:cubicBezTo>
                  <a:cubicBezTo>
                    <a:pt x="974" y="1762"/>
                    <a:pt x="1763" y="2552"/>
                    <a:pt x="1763" y="3526"/>
                  </a:cubicBezTo>
                  <a:cubicBezTo>
                    <a:pt x="1763" y="2552"/>
                    <a:pt x="2552" y="1762"/>
                    <a:pt x="3526" y="1762"/>
                  </a:cubicBezTo>
                  <a:cubicBezTo>
                    <a:pt x="2554" y="1762"/>
                    <a:pt x="1763" y="973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 rot="10800000">
              <a:off x="7136850" y="1993856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" name="Google Shape;24;p2"/>
            <p:cNvGrpSpPr/>
            <p:nvPr/>
          </p:nvGrpSpPr>
          <p:grpSpPr>
            <a:xfrm>
              <a:off x="7753338" y="1923456"/>
              <a:ext cx="442554" cy="140797"/>
              <a:chOff x="7034250" y="1170050"/>
              <a:chExt cx="442554" cy="140797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6996174" y="2839063"/>
            <a:ext cx="897991" cy="140813"/>
            <a:chOff x="6996174" y="2839063"/>
            <a:chExt cx="897991" cy="140813"/>
          </a:xfrm>
        </p:grpSpPr>
        <p:sp>
          <p:nvSpPr>
            <p:cNvPr id="28" name="Google Shape;28;p2"/>
            <p:cNvSpPr/>
            <p:nvPr/>
          </p:nvSpPr>
          <p:spPr>
            <a:xfrm>
              <a:off x="6996174" y="2839065"/>
              <a:ext cx="140851" cy="140811"/>
            </a:xfrm>
            <a:custGeom>
              <a:rect b="b" l="l" r="r" t="t"/>
              <a:pathLst>
                <a:path extrusionOk="0" h="3526" w="3527">
                  <a:moveTo>
                    <a:pt x="1763" y="0"/>
                  </a:moveTo>
                  <a:cubicBezTo>
                    <a:pt x="1763" y="973"/>
                    <a:pt x="974" y="1763"/>
                    <a:pt x="1" y="1763"/>
                  </a:cubicBezTo>
                  <a:cubicBezTo>
                    <a:pt x="974" y="1763"/>
                    <a:pt x="1763" y="2552"/>
                    <a:pt x="1763" y="3526"/>
                  </a:cubicBezTo>
                  <a:cubicBezTo>
                    <a:pt x="1763" y="2552"/>
                    <a:pt x="2552" y="1763"/>
                    <a:pt x="3526" y="1763"/>
                  </a:cubicBezTo>
                  <a:cubicBezTo>
                    <a:pt x="2554" y="1763"/>
                    <a:pt x="1763" y="973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29;p2"/>
            <p:cNvCxnSpPr/>
            <p:nvPr/>
          </p:nvCxnSpPr>
          <p:spPr>
            <a:xfrm rot="10800000">
              <a:off x="7136850" y="2909463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7753338" y="2839063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 2">
  <p:cSld name="CUSTOM_3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1"/>
          <p:cNvGrpSpPr/>
          <p:nvPr/>
        </p:nvGrpSpPr>
        <p:grpSpPr>
          <a:xfrm>
            <a:off x="188075" y="168300"/>
            <a:ext cx="8767800" cy="4806900"/>
            <a:chOff x="188075" y="168300"/>
            <a:chExt cx="8767800" cy="4806900"/>
          </a:xfrm>
        </p:grpSpPr>
        <p:sp>
          <p:nvSpPr>
            <p:cNvPr id="220" name="Google Shape;220;p11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11"/>
            <p:cNvCxnSpPr/>
            <p:nvPr/>
          </p:nvCxnSpPr>
          <p:spPr>
            <a:xfrm rot="10800000">
              <a:off x="188075" y="4600575"/>
              <a:ext cx="876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2" name="Google Shape;222;p11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223" name="Google Shape;223;p11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11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11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227" name="Google Shape;227;p11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11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11"/>
          <p:cNvGrpSpPr/>
          <p:nvPr/>
        </p:nvGrpSpPr>
        <p:grpSpPr>
          <a:xfrm flipH="1">
            <a:off x="4254478" y="4550313"/>
            <a:ext cx="634995" cy="100516"/>
            <a:chOff x="4492415" y="4550313"/>
            <a:chExt cx="634995" cy="100516"/>
          </a:xfrm>
        </p:grpSpPr>
        <p:sp>
          <p:nvSpPr>
            <p:cNvPr id="231" name="Google Shape;231;p11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1A5D6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0258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1A5D6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2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237" name="Google Shape;237;p12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8" name="Google Shape;238;p12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9" name="Google Shape;239;p12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240" name="Google Shape;240;p12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2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245" name="Google Shape;245;p12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6" name="Google Shape;246;p12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2"/>
          <p:cNvGrpSpPr/>
          <p:nvPr/>
        </p:nvGrpSpPr>
        <p:grpSpPr>
          <a:xfrm>
            <a:off x="192875" y="684477"/>
            <a:ext cx="605528" cy="180203"/>
            <a:chOff x="186900" y="444902"/>
            <a:chExt cx="605528" cy="180203"/>
          </a:xfrm>
        </p:grpSpPr>
        <p:cxnSp>
          <p:nvCxnSpPr>
            <p:cNvPr id="249" name="Google Shape;249;p12"/>
            <p:cNvCxnSpPr/>
            <p:nvPr/>
          </p:nvCxnSpPr>
          <p:spPr>
            <a:xfrm>
              <a:off x="186900" y="535000"/>
              <a:ext cx="21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12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2"/>
          <p:cNvSpPr txBox="1"/>
          <p:nvPr>
            <p:ph idx="1" type="subTitle"/>
          </p:nvPr>
        </p:nvSpPr>
        <p:spPr>
          <a:xfrm>
            <a:off x="721288" y="2713575"/>
            <a:ext cx="2429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12"/>
          <p:cNvSpPr txBox="1"/>
          <p:nvPr>
            <p:ph idx="2" type="subTitle"/>
          </p:nvPr>
        </p:nvSpPr>
        <p:spPr>
          <a:xfrm>
            <a:off x="721288" y="3196277"/>
            <a:ext cx="2429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12"/>
          <p:cNvSpPr txBox="1"/>
          <p:nvPr>
            <p:ph idx="3" type="subTitle"/>
          </p:nvPr>
        </p:nvSpPr>
        <p:spPr>
          <a:xfrm>
            <a:off x="3358736" y="3196275"/>
            <a:ext cx="2429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12"/>
          <p:cNvSpPr txBox="1"/>
          <p:nvPr>
            <p:ph idx="4" type="subTitle"/>
          </p:nvPr>
        </p:nvSpPr>
        <p:spPr>
          <a:xfrm>
            <a:off x="6011267" y="3196277"/>
            <a:ext cx="24291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12"/>
          <p:cNvSpPr txBox="1"/>
          <p:nvPr>
            <p:ph idx="5" type="subTitle"/>
          </p:nvPr>
        </p:nvSpPr>
        <p:spPr>
          <a:xfrm>
            <a:off x="3358736" y="2713575"/>
            <a:ext cx="2429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12"/>
          <p:cNvSpPr txBox="1"/>
          <p:nvPr>
            <p:ph idx="6" type="subTitle"/>
          </p:nvPr>
        </p:nvSpPr>
        <p:spPr>
          <a:xfrm>
            <a:off x="6011267" y="2713575"/>
            <a:ext cx="2429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12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 ok">
  <p:cSld name="CUSTOM_3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3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261" name="Google Shape;261;p13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p13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3" name="Google Shape;263;p13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4" name="Google Shape;264;p13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265" name="Google Shape;265;p13"/>
            <p:cNvCxnSpPr/>
            <p:nvPr/>
          </p:nvCxnSpPr>
          <p:spPr>
            <a:xfrm>
              <a:off x="184525" y="535000"/>
              <a:ext cx="400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6" name="Google Shape;266;p13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13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268" name="Google Shape;268;p13"/>
            <p:cNvCxnSpPr/>
            <p:nvPr/>
          </p:nvCxnSpPr>
          <p:spPr>
            <a:xfrm>
              <a:off x="182153" y="535000"/>
              <a:ext cx="40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" name="Google Shape;269;p13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13"/>
          <p:cNvGrpSpPr/>
          <p:nvPr/>
        </p:nvGrpSpPr>
        <p:grpSpPr>
          <a:xfrm flipH="1">
            <a:off x="720003" y="4550313"/>
            <a:ext cx="634995" cy="100516"/>
            <a:chOff x="4492415" y="4550313"/>
            <a:chExt cx="634995" cy="100516"/>
          </a:xfrm>
        </p:grpSpPr>
        <p:sp>
          <p:nvSpPr>
            <p:cNvPr id="271" name="Google Shape;271;p13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0258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1A5D6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4"/>
          <p:cNvGrpSpPr/>
          <p:nvPr/>
        </p:nvGrpSpPr>
        <p:grpSpPr>
          <a:xfrm>
            <a:off x="191100" y="168300"/>
            <a:ext cx="8771901" cy="4806900"/>
            <a:chOff x="191100" y="168300"/>
            <a:chExt cx="8771901" cy="4806900"/>
          </a:xfrm>
        </p:grpSpPr>
        <p:sp>
          <p:nvSpPr>
            <p:cNvPr id="276" name="Google Shape;276;p14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14"/>
            <p:cNvCxnSpPr/>
            <p:nvPr/>
          </p:nvCxnSpPr>
          <p:spPr>
            <a:xfrm rot="10800000">
              <a:off x="201201" y="4600575"/>
              <a:ext cx="876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8" name="Google Shape;278;p14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279" name="Google Shape;279;p14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14"/>
          <p:cNvSpPr txBox="1"/>
          <p:nvPr>
            <p:ph type="title"/>
          </p:nvPr>
        </p:nvSpPr>
        <p:spPr>
          <a:xfrm>
            <a:off x="720000" y="535000"/>
            <a:ext cx="7704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4" name="Google Shape;284;p14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285" name="Google Shape;285;p14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14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4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289" name="Google Shape;289;p14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0" name="Google Shape;290;p14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294" name="Google Shape;294;p15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p15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6" name="Google Shape;296;p15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297" name="Google Shape;297;p15"/>
            <p:cNvCxnSpPr/>
            <p:nvPr/>
          </p:nvCxnSpPr>
          <p:spPr>
            <a:xfrm>
              <a:off x="184525" y="535000"/>
              <a:ext cx="400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5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15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300" name="Google Shape;300;p15"/>
            <p:cNvCxnSpPr/>
            <p:nvPr/>
          </p:nvCxnSpPr>
          <p:spPr>
            <a:xfrm>
              <a:off x="182153" y="535000"/>
              <a:ext cx="40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1" name="Google Shape;301;p15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5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3" name="Google Shape;303;p15"/>
          <p:cNvSpPr txBox="1"/>
          <p:nvPr>
            <p:ph idx="1" type="subTitle"/>
          </p:nvPr>
        </p:nvSpPr>
        <p:spPr>
          <a:xfrm>
            <a:off x="718769" y="2679850"/>
            <a:ext cx="1699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2" type="subTitle"/>
          </p:nvPr>
        </p:nvSpPr>
        <p:spPr>
          <a:xfrm>
            <a:off x="718769" y="3162550"/>
            <a:ext cx="16992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5" name="Google Shape;305;p15"/>
          <p:cNvSpPr txBox="1"/>
          <p:nvPr>
            <p:ph idx="3" type="subTitle"/>
          </p:nvPr>
        </p:nvSpPr>
        <p:spPr>
          <a:xfrm>
            <a:off x="6726025" y="2679850"/>
            <a:ext cx="1699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4" type="subTitle"/>
          </p:nvPr>
        </p:nvSpPr>
        <p:spPr>
          <a:xfrm>
            <a:off x="6726025" y="3162550"/>
            <a:ext cx="16992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idx="5" type="subTitle"/>
          </p:nvPr>
        </p:nvSpPr>
        <p:spPr>
          <a:xfrm>
            <a:off x="2722819" y="2679850"/>
            <a:ext cx="1699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6" type="subTitle"/>
          </p:nvPr>
        </p:nvSpPr>
        <p:spPr>
          <a:xfrm>
            <a:off x="2722819" y="3162550"/>
            <a:ext cx="16992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9" name="Google Shape;309;p15"/>
          <p:cNvSpPr txBox="1"/>
          <p:nvPr>
            <p:ph idx="7" type="subTitle"/>
          </p:nvPr>
        </p:nvSpPr>
        <p:spPr>
          <a:xfrm>
            <a:off x="4724425" y="2679850"/>
            <a:ext cx="1699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8" type="subTitle"/>
          </p:nvPr>
        </p:nvSpPr>
        <p:spPr>
          <a:xfrm>
            <a:off x="4724425" y="3162550"/>
            <a:ext cx="16992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11" name="Google Shape;311;p15"/>
          <p:cNvGrpSpPr/>
          <p:nvPr/>
        </p:nvGrpSpPr>
        <p:grpSpPr>
          <a:xfrm flipH="1">
            <a:off x="720003" y="4550313"/>
            <a:ext cx="901695" cy="100516"/>
            <a:chOff x="4225715" y="4550313"/>
            <a:chExt cx="901695" cy="100516"/>
          </a:xfrm>
        </p:grpSpPr>
        <p:sp>
          <p:nvSpPr>
            <p:cNvPr id="312" name="Google Shape;312;p15"/>
            <p:cNvSpPr/>
            <p:nvPr/>
          </p:nvSpPr>
          <p:spPr>
            <a:xfrm>
              <a:off x="42257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0258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6"/>
          <p:cNvGrpSpPr/>
          <p:nvPr/>
        </p:nvGrpSpPr>
        <p:grpSpPr>
          <a:xfrm>
            <a:off x="191100" y="168300"/>
            <a:ext cx="8771901" cy="4806900"/>
            <a:chOff x="191100" y="168300"/>
            <a:chExt cx="8771901" cy="4806900"/>
          </a:xfrm>
        </p:grpSpPr>
        <p:sp>
          <p:nvSpPr>
            <p:cNvPr id="318" name="Google Shape;318;p16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16"/>
            <p:cNvCxnSpPr/>
            <p:nvPr/>
          </p:nvCxnSpPr>
          <p:spPr>
            <a:xfrm>
              <a:off x="1171575" y="176100"/>
              <a:ext cx="0" cy="479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16"/>
            <p:cNvCxnSpPr/>
            <p:nvPr/>
          </p:nvCxnSpPr>
          <p:spPr>
            <a:xfrm>
              <a:off x="7972425" y="176100"/>
              <a:ext cx="0" cy="479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16"/>
            <p:cNvCxnSpPr/>
            <p:nvPr/>
          </p:nvCxnSpPr>
          <p:spPr>
            <a:xfrm rot="10800000">
              <a:off x="201201" y="4600575"/>
              <a:ext cx="876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 rot="10800000">
              <a:off x="191100" y="527325"/>
              <a:ext cx="876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3" name="Google Shape;323;p16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324" name="Google Shape;324;p16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6"/>
          <p:cNvGrpSpPr/>
          <p:nvPr/>
        </p:nvGrpSpPr>
        <p:grpSpPr>
          <a:xfrm flipH="1">
            <a:off x="4121153" y="477063"/>
            <a:ext cx="901695" cy="100516"/>
            <a:chOff x="824565" y="4550313"/>
            <a:chExt cx="901695" cy="100516"/>
          </a:xfrm>
        </p:grpSpPr>
        <p:sp>
          <p:nvSpPr>
            <p:cNvPr id="329" name="Google Shape;329;p16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16"/>
          <p:cNvGrpSpPr/>
          <p:nvPr/>
        </p:nvGrpSpPr>
        <p:grpSpPr>
          <a:xfrm>
            <a:off x="433286" y="3987520"/>
            <a:ext cx="810240" cy="140811"/>
            <a:chOff x="433286" y="3835120"/>
            <a:chExt cx="810240" cy="140811"/>
          </a:xfrm>
        </p:grpSpPr>
        <p:grpSp>
          <p:nvGrpSpPr>
            <p:cNvPr id="334" name="Google Shape;334;p16"/>
            <p:cNvGrpSpPr/>
            <p:nvPr/>
          </p:nvGrpSpPr>
          <p:grpSpPr>
            <a:xfrm>
              <a:off x="650336" y="3835120"/>
              <a:ext cx="593190" cy="140811"/>
              <a:chOff x="1564736" y="2654940"/>
              <a:chExt cx="593190" cy="140811"/>
            </a:xfrm>
          </p:grpSpPr>
          <p:sp>
            <p:nvSpPr>
              <p:cNvPr id="335" name="Google Shape;335;p16"/>
              <p:cNvSpPr/>
              <p:nvPr/>
            </p:nvSpPr>
            <p:spPr>
              <a:xfrm flipH="1">
                <a:off x="2017075" y="2654940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6" name="Google Shape;336;p16"/>
              <p:cNvCxnSpPr/>
              <p:nvPr/>
            </p:nvCxnSpPr>
            <p:spPr>
              <a:xfrm>
                <a:off x="1743075" y="2725350"/>
                <a:ext cx="30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7" name="Google Shape;337;p16"/>
              <p:cNvSpPr/>
              <p:nvPr/>
            </p:nvSpPr>
            <p:spPr>
              <a:xfrm flipH="1">
                <a:off x="1564736" y="2654947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8" name="Google Shape;338;p16"/>
            <p:cNvSpPr/>
            <p:nvPr/>
          </p:nvSpPr>
          <p:spPr>
            <a:xfrm flipH="1">
              <a:off x="433286" y="383512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16"/>
          <p:cNvGrpSpPr/>
          <p:nvPr/>
        </p:nvGrpSpPr>
        <p:grpSpPr>
          <a:xfrm>
            <a:off x="433286" y="1015170"/>
            <a:ext cx="810240" cy="140811"/>
            <a:chOff x="433286" y="862770"/>
            <a:chExt cx="810240" cy="140811"/>
          </a:xfrm>
        </p:grpSpPr>
        <p:grpSp>
          <p:nvGrpSpPr>
            <p:cNvPr id="340" name="Google Shape;340;p16"/>
            <p:cNvGrpSpPr/>
            <p:nvPr/>
          </p:nvGrpSpPr>
          <p:grpSpPr>
            <a:xfrm>
              <a:off x="650336" y="862770"/>
              <a:ext cx="593190" cy="140811"/>
              <a:chOff x="1564736" y="2654940"/>
              <a:chExt cx="593190" cy="140811"/>
            </a:xfrm>
          </p:grpSpPr>
          <p:sp>
            <p:nvSpPr>
              <p:cNvPr id="341" name="Google Shape;341;p16"/>
              <p:cNvSpPr/>
              <p:nvPr/>
            </p:nvSpPr>
            <p:spPr>
              <a:xfrm flipH="1">
                <a:off x="2017075" y="2654940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" name="Google Shape;342;p16"/>
              <p:cNvCxnSpPr/>
              <p:nvPr/>
            </p:nvCxnSpPr>
            <p:spPr>
              <a:xfrm>
                <a:off x="1743075" y="2725350"/>
                <a:ext cx="30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3" name="Google Shape;343;p16"/>
              <p:cNvSpPr/>
              <p:nvPr/>
            </p:nvSpPr>
            <p:spPr>
              <a:xfrm flipH="1">
                <a:off x="1564736" y="2654947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4" name="Google Shape;344;p16"/>
            <p:cNvSpPr/>
            <p:nvPr/>
          </p:nvSpPr>
          <p:spPr>
            <a:xfrm flipH="1">
              <a:off x="433286" y="86277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6"/>
          <p:cNvGrpSpPr/>
          <p:nvPr/>
        </p:nvGrpSpPr>
        <p:grpSpPr>
          <a:xfrm flipH="1">
            <a:off x="7902277" y="3987520"/>
            <a:ext cx="810240" cy="140811"/>
            <a:chOff x="433286" y="3835120"/>
            <a:chExt cx="810240" cy="140811"/>
          </a:xfrm>
        </p:grpSpPr>
        <p:grpSp>
          <p:nvGrpSpPr>
            <p:cNvPr id="346" name="Google Shape;346;p16"/>
            <p:cNvGrpSpPr/>
            <p:nvPr/>
          </p:nvGrpSpPr>
          <p:grpSpPr>
            <a:xfrm>
              <a:off x="650336" y="3835120"/>
              <a:ext cx="593190" cy="140811"/>
              <a:chOff x="1564736" y="2654940"/>
              <a:chExt cx="593190" cy="140811"/>
            </a:xfrm>
          </p:grpSpPr>
          <p:sp>
            <p:nvSpPr>
              <p:cNvPr id="347" name="Google Shape;347;p16"/>
              <p:cNvSpPr/>
              <p:nvPr/>
            </p:nvSpPr>
            <p:spPr>
              <a:xfrm flipH="1">
                <a:off x="2017075" y="2654940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8" name="Google Shape;348;p16"/>
              <p:cNvCxnSpPr/>
              <p:nvPr/>
            </p:nvCxnSpPr>
            <p:spPr>
              <a:xfrm>
                <a:off x="1743075" y="2725350"/>
                <a:ext cx="30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9" name="Google Shape;349;p16"/>
              <p:cNvSpPr/>
              <p:nvPr/>
            </p:nvSpPr>
            <p:spPr>
              <a:xfrm flipH="1">
                <a:off x="1564736" y="2654947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Google Shape;350;p16"/>
            <p:cNvSpPr/>
            <p:nvPr/>
          </p:nvSpPr>
          <p:spPr>
            <a:xfrm flipH="1">
              <a:off x="433286" y="383512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16"/>
          <p:cNvGrpSpPr/>
          <p:nvPr/>
        </p:nvGrpSpPr>
        <p:grpSpPr>
          <a:xfrm flipH="1">
            <a:off x="7902277" y="1015170"/>
            <a:ext cx="810240" cy="140811"/>
            <a:chOff x="433286" y="862770"/>
            <a:chExt cx="810240" cy="140811"/>
          </a:xfrm>
        </p:grpSpPr>
        <p:grpSp>
          <p:nvGrpSpPr>
            <p:cNvPr id="352" name="Google Shape;352;p16"/>
            <p:cNvGrpSpPr/>
            <p:nvPr/>
          </p:nvGrpSpPr>
          <p:grpSpPr>
            <a:xfrm>
              <a:off x="650336" y="862770"/>
              <a:ext cx="593190" cy="140811"/>
              <a:chOff x="1564736" y="2654940"/>
              <a:chExt cx="593190" cy="140811"/>
            </a:xfrm>
          </p:grpSpPr>
          <p:sp>
            <p:nvSpPr>
              <p:cNvPr id="353" name="Google Shape;353;p16"/>
              <p:cNvSpPr/>
              <p:nvPr/>
            </p:nvSpPr>
            <p:spPr>
              <a:xfrm flipH="1">
                <a:off x="2017075" y="2654940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4" name="Google Shape;354;p16"/>
              <p:cNvCxnSpPr/>
              <p:nvPr/>
            </p:nvCxnSpPr>
            <p:spPr>
              <a:xfrm>
                <a:off x="1743075" y="2725350"/>
                <a:ext cx="30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55" name="Google Shape;355;p16"/>
              <p:cNvSpPr/>
              <p:nvPr/>
            </p:nvSpPr>
            <p:spPr>
              <a:xfrm flipH="1">
                <a:off x="1564736" y="2654947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6" name="Google Shape;356;p16"/>
            <p:cNvSpPr/>
            <p:nvPr/>
          </p:nvSpPr>
          <p:spPr>
            <a:xfrm flipH="1">
              <a:off x="433286" y="86277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16"/>
          <p:cNvSpPr txBox="1"/>
          <p:nvPr>
            <p:ph type="title"/>
          </p:nvPr>
        </p:nvSpPr>
        <p:spPr>
          <a:xfrm>
            <a:off x="1529950" y="1657650"/>
            <a:ext cx="60840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/>
          <p:nvPr/>
        </p:nvSpPr>
        <p:spPr>
          <a:xfrm>
            <a:off x="191100" y="168300"/>
            <a:ext cx="8761800" cy="480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 txBox="1"/>
          <p:nvPr>
            <p:ph type="title"/>
          </p:nvPr>
        </p:nvSpPr>
        <p:spPr>
          <a:xfrm flipH="1">
            <a:off x="4067900" y="2117125"/>
            <a:ext cx="4360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17"/>
          <p:cNvSpPr txBox="1"/>
          <p:nvPr>
            <p:ph idx="2" type="title"/>
          </p:nvPr>
        </p:nvSpPr>
        <p:spPr>
          <a:xfrm flipH="1">
            <a:off x="6515650" y="830463"/>
            <a:ext cx="1726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2" name="Google Shape;362;p17"/>
          <p:cNvSpPr txBox="1"/>
          <p:nvPr>
            <p:ph idx="1" type="subTitle"/>
          </p:nvPr>
        </p:nvSpPr>
        <p:spPr>
          <a:xfrm flipH="1">
            <a:off x="4067900" y="4042900"/>
            <a:ext cx="4360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363" name="Google Shape;363;p17"/>
          <p:cNvCxnSpPr/>
          <p:nvPr/>
        </p:nvCxnSpPr>
        <p:spPr>
          <a:xfrm>
            <a:off x="2087501" y="165150"/>
            <a:ext cx="0" cy="481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4" name="Google Shape;364;p17"/>
          <p:cNvGrpSpPr/>
          <p:nvPr/>
        </p:nvGrpSpPr>
        <p:grpSpPr>
          <a:xfrm>
            <a:off x="659241" y="785584"/>
            <a:ext cx="1498685" cy="140851"/>
            <a:chOff x="659241" y="785584"/>
            <a:chExt cx="1498685" cy="140851"/>
          </a:xfrm>
        </p:grpSpPr>
        <p:cxnSp>
          <p:nvCxnSpPr>
            <p:cNvPr id="365" name="Google Shape;365;p17"/>
            <p:cNvCxnSpPr/>
            <p:nvPr/>
          </p:nvCxnSpPr>
          <p:spPr>
            <a:xfrm>
              <a:off x="1477147" y="856000"/>
              <a:ext cx="576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6" name="Google Shape;366;p17"/>
            <p:cNvGrpSpPr/>
            <p:nvPr/>
          </p:nvGrpSpPr>
          <p:grpSpPr>
            <a:xfrm>
              <a:off x="659241" y="785584"/>
              <a:ext cx="1498685" cy="140851"/>
              <a:chOff x="659241" y="785584"/>
              <a:chExt cx="1498685" cy="140851"/>
            </a:xfrm>
          </p:grpSpPr>
          <p:sp>
            <p:nvSpPr>
              <p:cNvPr id="367" name="Google Shape;367;p17"/>
              <p:cNvSpPr/>
              <p:nvPr/>
            </p:nvSpPr>
            <p:spPr>
              <a:xfrm flipH="1">
                <a:off x="2017075" y="785584"/>
                <a:ext cx="140851" cy="140851"/>
              </a:xfrm>
              <a:custGeom>
                <a:rect b="b" l="l" r="r" t="t"/>
                <a:pathLst>
                  <a:path extrusionOk="0" h="3527" w="3527">
                    <a:moveTo>
                      <a:pt x="1763" y="1"/>
                    </a:moveTo>
                    <a:cubicBezTo>
                      <a:pt x="1763" y="973"/>
                      <a:pt x="974" y="1762"/>
                      <a:pt x="1" y="1762"/>
                    </a:cubicBezTo>
                    <a:cubicBezTo>
                      <a:pt x="974" y="1762"/>
                      <a:pt x="1763" y="2552"/>
                      <a:pt x="1763" y="3526"/>
                    </a:cubicBezTo>
                    <a:cubicBezTo>
                      <a:pt x="1763" y="2552"/>
                      <a:pt x="2552" y="1762"/>
                      <a:pt x="3526" y="1762"/>
                    </a:cubicBezTo>
                    <a:cubicBezTo>
                      <a:pt x="2554" y="1762"/>
                      <a:pt x="1763" y="973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8" name="Google Shape;368;p17"/>
              <p:cNvGrpSpPr/>
              <p:nvPr/>
            </p:nvGrpSpPr>
            <p:grpSpPr>
              <a:xfrm flipH="1">
                <a:off x="659241" y="785611"/>
                <a:ext cx="741522" cy="140797"/>
                <a:chOff x="7034250" y="1170050"/>
                <a:chExt cx="741522" cy="140797"/>
              </a:xfrm>
            </p:grpSpPr>
            <p:sp>
              <p:nvSpPr>
                <p:cNvPr id="369" name="Google Shape;369;p17"/>
                <p:cNvSpPr/>
                <p:nvPr/>
              </p:nvSpPr>
              <p:spPr>
                <a:xfrm>
                  <a:off x="7034250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7" y="1"/>
                      </a:moveTo>
                      <a:cubicBezTo>
                        <a:pt x="2347" y="1296"/>
                        <a:pt x="1296" y="2347"/>
                        <a:pt x="0" y="2347"/>
                      </a:cubicBezTo>
                      <a:cubicBezTo>
                        <a:pt x="1296" y="2347"/>
                        <a:pt x="2347" y="3398"/>
                        <a:pt x="2347" y="4694"/>
                      </a:cubicBezTo>
                      <a:cubicBezTo>
                        <a:pt x="2347" y="3398"/>
                        <a:pt x="3398" y="2347"/>
                        <a:pt x="4694" y="2347"/>
                      </a:cubicBezTo>
                      <a:cubicBezTo>
                        <a:pt x="3398" y="2347"/>
                        <a:pt x="2347" y="1296"/>
                        <a:pt x="23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7"/>
                <p:cNvSpPr/>
                <p:nvPr/>
              </p:nvSpPr>
              <p:spPr>
                <a:xfrm>
                  <a:off x="7335977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8" y="2347"/>
                        <a:pt x="4694" y="2347"/>
                      </a:cubicBezTo>
                      <a:cubicBezTo>
                        <a:pt x="3398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7"/>
                <p:cNvSpPr/>
                <p:nvPr/>
              </p:nvSpPr>
              <p:spPr>
                <a:xfrm>
                  <a:off x="7634915" y="1170050"/>
                  <a:ext cx="140857" cy="140797"/>
                </a:xfrm>
                <a:custGeom>
                  <a:rect b="b" l="l" r="r" t="t"/>
                  <a:pathLst>
                    <a:path extrusionOk="0" h="4694" w="4696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9" y="2347"/>
                        <a:pt x="4696" y="2347"/>
                      </a:cubicBezTo>
                      <a:cubicBezTo>
                        <a:pt x="3399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72" name="Google Shape;372;p17"/>
          <p:cNvGrpSpPr/>
          <p:nvPr/>
        </p:nvGrpSpPr>
        <p:grpSpPr>
          <a:xfrm>
            <a:off x="958209" y="1720275"/>
            <a:ext cx="1199717" cy="140851"/>
            <a:chOff x="958209" y="1720275"/>
            <a:chExt cx="1199717" cy="140851"/>
          </a:xfrm>
        </p:grpSpPr>
        <p:sp>
          <p:nvSpPr>
            <p:cNvPr id="373" name="Google Shape;373;p17"/>
            <p:cNvSpPr/>
            <p:nvPr/>
          </p:nvSpPr>
          <p:spPr>
            <a:xfrm flipH="1">
              <a:off x="2017075" y="1720275"/>
              <a:ext cx="140851" cy="140851"/>
            </a:xfrm>
            <a:custGeom>
              <a:rect b="b" l="l" r="r" t="t"/>
              <a:pathLst>
                <a:path extrusionOk="0" h="3527" w="3527">
                  <a:moveTo>
                    <a:pt x="1763" y="1"/>
                  </a:moveTo>
                  <a:cubicBezTo>
                    <a:pt x="1763" y="973"/>
                    <a:pt x="974" y="1762"/>
                    <a:pt x="1" y="1762"/>
                  </a:cubicBezTo>
                  <a:cubicBezTo>
                    <a:pt x="974" y="1762"/>
                    <a:pt x="1763" y="2552"/>
                    <a:pt x="1763" y="3526"/>
                  </a:cubicBezTo>
                  <a:cubicBezTo>
                    <a:pt x="1763" y="2552"/>
                    <a:pt x="2552" y="1762"/>
                    <a:pt x="3526" y="1762"/>
                  </a:cubicBezTo>
                  <a:cubicBezTo>
                    <a:pt x="2554" y="1762"/>
                    <a:pt x="1763" y="973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4" name="Google Shape;374;p17"/>
            <p:cNvCxnSpPr/>
            <p:nvPr/>
          </p:nvCxnSpPr>
          <p:spPr>
            <a:xfrm>
              <a:off x="1477147" y="1790699"/>
              <a:ext cx="576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5" name="Google Shape;375;p17"/>
            <p:cNvGrpSpPr/>
            <p:nvPr/>
          </p:nvGrpSpPr>
          <p:grpSpPr>
            <a:xfrm flipH="1">
              <a:off x="958209" y="1720303"/>
              <a:ext cx="442554" cy="140797"/>
              <a:chOff x="7034250" y="1170050"/>
              <a:chExt cx="442554" cy="140797"/>
            </a:xfrm>
          </p:grpSpPr>
          <p:sp>
            <p:nvSpPr>
              <p:cNvPr id="376" name="Google Shape;376;p17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8" name="Google Shape;378;p17"/>
          <p:cNvGrpSpPr/>
          <p:nvPr/>
        </p:nvGrpSpPr>
        <p:grpSpPr>
          <a:xfrm>
            <a:off x="1259936" y="2654940"/>
            <a:ext cx="897990" cy="140811"/>
            <a:chOff x="1259936" y="2654940"/>
            <a:chExt cx="897990" cy="140811"/>
          </a:xfrm>
        </p:grpSpPr>
        <p:sp>
          <p:nvSpPr>
            <p:cNvPr id="379" name="Google Shape;379;p17"/>
            <p:cNvSpPr/>
            <p:nvPr/>
          </p:nvSpPr>
          <p:spPr>
            <a:xfrm flipH="1">
              <a:off x="2017075" y="2654940"/>
              <a:ext cx="140851" cy="140811"/>
            </a:xfrm>
            <a:custGeom>
              <a:rect b="b" l="l" r="r" t="t"/>
              <a:pathLst>
                <a:path extrusionOk="0" h="3526" w="3527">
                  <a:moveTo>
                    <a:pt x="1763" y="0"/>
                  </a:moveTo>
                  <a:cubicBezTo>
                    <a:pt x="1763" y="973"/>
                    <a:pt x="974" y="1763"/>
                    <a:pt x="1" y="1763"/>
                  </a:cubicBezTo>
                  <a:cubicBezTo>
                    <a:pt x="974" y="1763"/>
                    <a:pt x="1763" y="2552"/>
                    <a:pt x="1763" y="3526"/>
                  </a:cubicBezTo>
                  <a:cubicBezTo>
                    <a:pt x="1763" y="2552"/>
                    <a:pt x="2552" y="1763"/>
                    <a:pt x="3526" y="1763"/>
                  </a:cubicBezTo>
                  <a:cubicBezTo>
                    <a:pt x="2554" y="1763"/>
                    <a:pt x="1763" y="973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" name="Google Shape;380;p17"/>
            <p:cNvCxnSpPr/>
            <p:nvPr/>
          </p:nvCxnSpPr>
          <p:spPr>
            <a:xfrm>
              <a:off x="1473976" y="2725350"/>
              <a:ext cx="576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1" name="Google Shape;381;p17"/>
            <p:cNvSpPr/>
            <p:nvPr/>
          </p:nvSpPr>
          <p:spPr>
            <a:xfrm flipH="1">
              <a:off x="1259936" y="265494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8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384" name="Google Shape;384;p18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" name="Google Shape;385;p18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6" name="Google Shape;386;p18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387" name="Google Shape;387;p18"/>
            <p:cNvCxnSpPr/>
            <p:nvPr/>
          </p:nvCxnSpPr>
          <p:spPr>
            <a:xfrm>
              <a:off x="184525" y="535000"/>
              <a:ext cx="400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8" name="Google Shape;388;p18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18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390" name="Google Shape;390;p18"/>
            <p:cNvCxnSpPr/>
            <p:nvPr/>
          </p:nvCxnSpPr>
          <p:spPr>
            <a:xfrm>
              <a:off x="182153" y="535000"/>
              <a:ext cx="40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1" name="Google Shape;391;p18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8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393" name="Google Shape;393;p18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18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8" name="Google Shape;398;p18"/>
          <p:cNvSpPr txBox="1"/>
          <p:nvPr>
            <p:ph idx="1" type="subTitle"/>
          </p:nvPr>
        </p:nvSpPr>
        <p:spPr>
          <a:xfrm>
            <a:off x="847806" y="1788358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9" name="Google Shape;399;p18"/>
          <p:cNvSpPr txBox="1"/>
          <p:nvPr>
            <p:ph idx="2" type="subTitle"/>
          </p:nvPr>
        </p:nvSpPr>
        <p:spPr>
          <a:xfrm>
            <a:off x="847806" y="2186430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0" name="Google Shape;400;p18"/>
          <p:cNvSpPr txBox="1"/>
          <p:nvPr>
            <p:ph idx="3" type="subTitle"/>
          </p:nvPr>
        </p:nvSpPr>
        <p:spPr>
          <a:xfrm>
            <a:off x="3446548" y="2186429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1" name="Google Shape;401;p18"/>
          <p:cNvSpPr txBox="1"/>
          <p:nvPr>
            <p:ph idx="4" type="subTitle"/>
          </p:nvPr>
        </p:nvSpPr>
        <p:spPr>
          <a:xfrm>
            <a:off x="6045290" y="2186430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" name="Google Shape;402;p18"/>
          <p:cNvSpPr txBox="1"/>
          <p:nvPr>
            <p:ph idx="5" type="subTitle"/>
          </p:nvPr>
        </p:nvSpPr>
        <p:spPr>
          <a:xfrm>
            <a:off x="3446548" y="1788358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" name="Google Shape;403;p18"/>
          <p:cNvSpPr txBox="1"/>
          <p:nvPr>
            <p:ph idx="6" type="subTitle"/>
          </p:nvPr>
        </p:nvSpPr>
        <p:spPr>
          <a:xfrm>
            <a:off x="6045290" y="1788358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4" name="Google Shape;404;p18"/>
          <p:cNvSpPr txBox="1"/>
          <p:nvPr>
            <p:ph idx="7" type="subTitle"/>
          </p:nvPr>
        </p:nvSpPr>
        <p:spPr>
          <a:xfrm>
            <a:off x="847806" y="3422928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" name="Google Shape;405;p18"/>
          <p:cNvSpPr txBox="1"/>
          <p:nvPr>
            <p:ph idx="8" type="subTitle"/>
          </p:nvPr>
        </p:nvSpPr>
        <p:spPr>
          <a:xfrm>
            <a:off x="847806" y="3821000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6" name="Google Shape;406;p18"/>
          <p:cNvSpPr txBox="1"/>
          <p:nvPr>
            <p:ph idx="9" type="subTitle"/>
          </p:nvPr>
        </p:nvSpPr>
        <p:spPr>
          <a:xfrm>
            <a:off x="3446548" y="3821000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7" name="Google Shape;407;p18"/>
          <p:cNvSpPr txBox="1"/>
          <p:nvPr>
            <p:ph idx="13" type="subTitle"/>
          </p:nvPr>
        </p:nvSpPr>
        <p:spPr>
          <a:xfrm>
            <a:off x="6045290" y="3821000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8" name="Google Shape;408;p18"/>
          <p:cNvSpPr txBox="1"/>
          <p:nvPr>
            <p:ph idx="14" type="subTitle"/>
          </p:nvPr>
        </p:nvSpPr>
        <p:spPr>
          <a:xfrm>
            <a:off x="3446548" y="3422929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18"/>
          <p:cNvSpPr txBox="1"/>
          <p:nvPr>
            <p:ph idx="15" type="subTitle"/>
          </p:nvPr>
        </p:nvSpPr>
        <p:spPr>
          <a:xfrm>
            <a:off x="6045290" y="3422928"/>
            <a:ext cx="2250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"/>
          <p:cNvSpPr/>
          <p:nvPr>
            <p:ph idx="2" type="pic"/>
          </p:nvPr>
        </p:nvSpPr>
        <p:spPr>
          <a:xfrm>
            <a:off x="191100" y="168300"/>
            <a:ext cx="8761800" cy="480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9"/>
          <p:cNvSpPr txBox="1"/>
          <p:nvPr>
            <p:ph type="title"/>
          </p:nvPr>
        </p:nvSpPr>
        <p:spPr>
          <a:xfrm>
            <a:off x="2105100" y="3656000"/>
            <a:ext cx="4933800" cy="952500"/>
          </a:xfrm>
          <a:prstGeom prst="rect">
            <a:avLst/>
          </a:prstGeom>
          <a:gradFill>
            <a:gsLst>
              <a:gs pos="0">
                <a:schemeClr val="lt1"/>
              </a:gs>
              <a:gs pos="13000">
                <a:schemeClr val="dk2"/>
              </a:gs>
              <a:gs pos="64000">
                <a:schemeClr val="lt2"/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415" name="Google Shape;415;p20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6" name="Google Shape;416;p20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7" name="Google Shape;417;p20"/>
          <p:cNvSpPr txBox="1"/>
          <p:nvPr>
            <p:ph type="title"/>
          </p:nvPr>
        </p:nvSpPr>
        <p:spPr>
          <a:xfrm>
            <a:off x="791300" y="959663"/>
            <a:ext cx="32043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20"/>
          <p:cNvSpPr txBox="1"/>
          <p:nvPr>
            <p:ph idx="1" type="subTitle"/>
          </p:nvPr>
        </p:nvSpPr>
        <p:spPr>
          <a:xfrm>
            <a:off x="791300" y="3011338"/>
            <a:ext cx="3204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20"/>
          <p:cNvSpPr/>
          <p:nvPr>
            <p:ph idx="2" type="pic"/>
          </p:nvPr>
        </p:nvSpPr>
        <p:spPr>
          <a:xfrm>
            <a:off x="4618825" y="535000"/>
            <a:ext cx="3705300" cy="3705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20" name="Google Shape;420;p20"/>
          <p:cNvGrpSpPr/>
          <p:nvPr/>
        </p:nvGrpSpPr>
        <p:grpSpPr>
          <a:xfrm>
            <a:off x="190500" y="684477"/>
            <a:ext cx="810303" cy="180203"/>
            <a:chOff x="190500" y="684477"/>
            <a:chExt cx="810303" cy="180203"/>
          </a:xfrm>
        </p:grpSpPr>
        <p:grpSp>
          <p:nvGrpSpPr>
            <p:cNvPr id="421" name="Google Shape;421;p20"/>
            <p:cNvGrpSpPr/>
            <p:nvPr/>
          </p:nvGrpSpPr>
          <p:grpSpPr>
            <a:xfrm>
              <a:off x="190500" y="684477"/>
              <a:ext cx="607903" cy="180203"/>
              <a:chOff x="184525" y="444902"/>
              <a:chExt cx="607903" cy="180203"/>
            </a:xfrm>
          </p:grpSpPr>
          <p:cxnSp>
            <p:nvCxnSpPr>
              <p:cNvPr id="422" name="Google Shape;422;p20"/>
              <p:cNvCxnSpPr/>
              <p:nvPr/>
            </p:nvCxnSpPr>
            <p:spPr>
              <a:xfrm>
                <a:off x="184525" y="535000"/>
                <a:ext cx="21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3" name="Google Shape;423;p20"/>
              <p:cNvSpPr/>
              <p:nvPr/>
            </p:nvSpPr>
            <p:spPr>
              <a:xfrm>
                <a:off x="416074" y="444902"/>
                <a:ext cx="180229" cy="180203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612199" y="444902"/>
                <a:ext cx="180229" cy="180203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" name="Google Shape;425;p20"/>
            <p:cNvSpPr/>
            <p:nvPr/>
          </p:nvSpPr>
          <p:spPr>
            <a:xfrm>
              <a:off x="820574" y="684477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20"/>
          <p:cNvGrpSpPr/>
          <p:nvPr/>
        </p:nvGrpSpPr>
        <p:grpSpPr>
          <a:xfrm flipH="1">
            <a:off x="8142597" y="684477"/>
            <a:ext cx="810303" cy="180203"/>
            <a:chOff x="190500" y="684477"/>
            <a:chExt cx="810303" cy="180203"/>
          </a:xfrm>
        </p:grpSpPr>
        <p:grpSp>
          <p:nvGrpSpPr>
            <p:cNvPr id="427" name="Google Shape;427;p20"/>
            <p:cNvGrpSpPr/>
            <p:nvPr/>
          </p:nvGrpSpPr>
          <p:grpSpPr>
            <a:xfrm>
              <a:off x="190500" y="684477"/>
              <a:ext cx="607903" cy="180203"/>
              <a:chOff x="184525" y="444902"/>
              <a:chExt cx="607903" cy="180203"/>
            </a:xfrm>
          </p:grpSpPr>
          <p:cxnSp>
            <p:nvCxnSpPr>
              <p:cNvPr id="428" name="Google Shape;428;p20"/>
              <p:cNvCxnSpPr/>
              <p:nvPr/>
            </p:nvCxnSpPr>
            <p:spPr>
              <a:xfrm>
                <a:off x="184525" y="535000"/>
                <a:ext cx="21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29" name="Google Shape;429;p20"/>
              <p:cNvSpPr/>
              <p:nvPr/>
            </p:nvSpPr>
            <p:spPr>
              <a:xfrm>
                <a:off x="416074" y="444902"/>
                <a:ext cx="180229" cy="180203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612199" y="444902"/>
                <a:ext cx="180229" cy="180203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1" name="Google Shape;431;p20"/>
            <p:cNvSpPr/>
            <p:nvPr/>
          </p:nvSpPr>
          <p:spPr>
            <a:xfrm>
              <a:off x="820574" y="684477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0"/>
          <p:cNvGrpSpPr/>
          <p:nvPr/>
        </p:nvGrpSpPr>
        <p:grpSpPr>
          <a:xfrm>
            <a:off x="1866403" y="4550313"/>
            <a:ext cx="901695" cy="100516"/>
            <a:chOff x="824565" y="4550313"/>
            <a:chExt cx="901695" cy="100516"/>
          </a:xfrm>
        </p:grpSpPr>
        <p:sp>
          <p:nvSpPr>
            <p:cNvPr id="433" name="Google Shape;433;p20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190500" y="168300"/>
            <a:ext cx="8765400" cy="4806900"/>
            <a:chOff x="190500" y="168300"/>
            <a:chExt cx="8765400" cy="4806900"/>
          </a:xfrm>
        </p:grpSpPr>
        <p:sp>
          <p:nvSpPr>
            <p:cNvPr id="33" name="Google Shape;33;p3"/>
            <p:cNvSpPr/>
            <p:nvPr/>
          </p:nvSpPr>
          <p:spPr>
            <a:xfrm flipH="1">
              <a:off x="191075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Google Shape;34;p3"/>
            <p:cNvCxnSpPr/>
            <p:nvPr/>
          </p:nvCxnSpPr>
          <p:spPr>
            <a:xfrm>
              <a:off x="190500" y="4600575"/>
              <a:ext cx="8765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" name="Google Shape;35;p3"/>
          <p:cNvGrpSpPr/>
          <p:nvPr/>
        </p:nvGrpSpPr>
        <p:grpSpPr>
          <a:xfrm flipH="1">
            <a:off x="8345572" y="684477"/>
            <a:ext cx="607903" cy="180203"/>
            <a:chOff x="184525" y="444902"/>
            <a:chExt cx="607903" cy="180203"/>
          </a:xfrm>
        </p:grpSpPr>
        <p:cxnSp>
          <p:nvCxnSpPr>
            <p:cNvPr id="36" name="Google Shape;36;p3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188100" y="684477"/>
            <a:ext cx="610275" cy="180203"/>
            <a:chOff x="182153" y="444902"/>
            <a:chExt cx="610275" cy="180203"/>
          </a:xfrm>
        </p:grpSpPr>
        <p:cxnSp>
          <p:nvCxnSpPr>
            <p:cNvPr id="40" name="Google Shape;40;p3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" name="Google Shape;41;p3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7522278" y="4550313"/>
            <a:ext cx="634995" cy="100516"/>
            <a:chOff x="4225715" y="4550313"/>
            <a:chExt cx="634995" cy="100516"/>
          </a:xfrm>
        </p:grpSpPr>
        <p:sp>
          <p:nvSpPr>
            <p:cNvPr id="44" name="Google Shape;44;p3"/>
            <p:cNvSpPr/>
            <p:nvPr/>
          </p:nvSpPr>
          <p:spPr>
            <a:xfrm>
              <a:off x="42257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1A5D6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1A5D6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gradFill>
              <a:gsLst>
                <a:gs pos="0">
                  <a:srgbClr val="D4E5F5"/>
                </a:gs>
                <a:gs pos="100000">
                  <a:srgbClr val="71A5D6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295075" y="422825"/>
            <a:ext cx="6363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8" name="Google Shape;4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775" y="679325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075" y="679325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1"/>
          <p:cNvGrpSpPr/>
          <p:nvPr/>
        </p:nvGrpSpPr>
        <p:grpSpPr>
          <a:xfrm>
            <a:off x="190500" y="168300"/>
            <a:ext cx="8763000" cy="4806900"/>
            <a:chOff x="190500" y="168300"/>
            <a:chExt cx="8763000" cy="4806900"/>
          </a:xfrm>
        </p:grpSpPr>
        <p:sp>
          <p:nvSpPr>
            <p:cNvPr id="439" name="Google Shape;439;p21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21"/>
            <p:cNvCxnSpPr/>
            <p:nvPr/>
          </p:nvCxnSpPr>
          <p:spPr>
            <a:xfrm rot="10800000">
              <a:off x="190500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1" name="Google Shape;441;p2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21"/>
          <p:cNvSpPr txBox="1"/>
          <p:nvPr>
            <p:ph idx="1" type="subTitle"/>
          </p:nvPr>
        </p:nvSpPr>
        <p:spPr>
          <a:xfrm>
            <a:off x="838070" y="1610150"/>
            <a:ext cx="3034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21"/>
          <p:cNvSpPr txBox="1"/>
          <p:nvPr>
            <p:ph idx="2" type="body"/>
          </p:nvPr>
        </p:nvSpPr>
        <p:spPr>
          <a:xfrm>
            <a:off x="838075" y="2092850"/>
            <a:ext cx="30342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✦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4" name="Google Shape;444;p21"/>
          <p:cNvSpPr txBox="1"/>
          <p:nvPr>
            <p:ph idx="3" type="subTitle"/>
          </p:nvPr>
        </p:nvSpPr>
        <p:spPr>
          <a:xfrm>
            <a:off x="5271730" y="1610150"/>
            <a:ext cx="3034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" name="Google Shape;445;p21"/>
          <p:cNvSpPr txBox="1"/>
          <p:nvPr>
            <p:ph idx="4" type="body"/>
          </p:nvPr>
        </p:nvSpPr>
        <p:spPr>
          <a:xfrm>
            <a:off x="5271727" y="2092850"/>
            <a:ext cx="30342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✦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46" name="Google Shape;446;p21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447" name="Google Shape;447;p21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8" name="Google Shape;448;p21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21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451" name="Google Shape;451;p21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2" name="Google Shape;452;p21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21"/>
          <p:cNvGrpSpPr/>
          <p:nvPr/>
        </p:nvGrpSpPr>
        <p:grpSpPr>
          <a:xfrm flipH="1">
            <a:off x="1904328" y="4550313"/>
            <a:ext cx="901695" cy="100516"/>
            <a:chOff x="4225715" y="4550313"/>
            <a:chExt cx="901695" cy="100516"/>
          </a:xfrm>
        </p:grpSpPr>
        <p:sp>
          <p:nvSpPr>
            <p:cNvPr id="455" name="Google Shape;455;p21"/>
            <p:cNvSpPr/>
            <p:nvPr/>
          </p:nvSpPr>
          <p:spPr>
            <a:xfrm>
              <a:off x="42257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0258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6337980" y="4550313"/>
            <a:ext cx="901695" cy="100516"/>
            <a:chOff x="4225715" y="4550313"/>
            <a:chExt cx="901695" cy="100516"/>
          </a:xfrm>
        </p:grpSpPr>
        <p:sp>
          <p:nvSpPr>
            <p:cNvPr id="460" name="Google Shape;460;p21"/>
            <p:cNvSpPr/>
            <p:nvPr/>
          </p:nvSpPr>
          <p:spPr>
            <a:xfrm>
              <a:off x="42257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50258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2"/>
          <p:cNvGrpSpPr/>
          <p:nvPr/>
        </p:nvGrpSpPr>
        <p:grpSpPr>
          <a:xfrm>
            <a:off x="191100" y="165150"/>
            <a:ext cx="8781525" cy="4813200"/>
            <a:chOff x="191100" y="165150"/>
            <a:chExt cx="8781525" cy="4813200"/>
          </a:xfrm>
        </p:grpSpPr>
        <p:grpSp>
          <p:nvGrpSpPr>
            <p:cNvPr id="466" name="Google Shape;466;p22"/>
            <p:cNvGrpSpPr/>
            <p:nvPr/>
          </p:nvGrpSpPr>
          <p:grpSpPr>
            <a:xfrm>
              <a:off x="191100" y="165150"/>
              <a:ext cx="8761800" cy="4813200"/>
              <a:chOff x="191100" y="165150"/>
              <a:chExt cx="8761800" cy="4813200"/>
            </a:xfrm>
          </p:grpSpPr>
          <p:sp>
            <p:nvSpPr>
              <p:cNvPr id="467" name="Google Shape;467;p22"/>
              <p:cNvSpPr/>
              <p:nvPr/>
            </p:nvSpPr>
            <p:spPr>
              <a:xfrm>
                <a:off x="191100" y="168300"/>
                <a:ext cx="8761800" cy="4806900"/>
              </a:xfrm>
              <a:prstGeom prst="rect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8" name="Google Shape;468;p22"/>
              <p:cNvCxnSpPr/>
              <p:nvPr/>
            </p:nvCxnSpPr>
            <p:spPr>
              <a:xfrm>
                <a:off x="7066600" y="165150"/>
                <a:ext cx="0" cy="481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69" name="Google Shape;469;p22"/>
            <p:cNvCxnSpPr/>
            <p:nvPr/>
          </p:nvCxnSpPr>
          <p:spPr>
            <a:xfrm>
              <a:off x="7058025" y="2019300"/>
              <a:ext cx="1914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0" name="Google Shape;470;p22"/>
          <p:cNvSpPr txBox="1"/>
          <p:nvPr>
            <p:ph type="title"/>
          </p:nvPr>
        </p:nvSpPr>
        <p:spPr>
          <a:xfrm>
            <a:off x="715100" y="2117125"/>
            <a:ext cx="4676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1" name="Google Shape;471;p22"/>
          <p:cNvSpPr txBox="1"/>
          <p:nvPr>
            <p:ph idx="2" type="title"/>
          </p:nvPr>
        </p:nvSpPr>
        <p:spPr>
          <a:xfrm>
            <a:off x="861675" y="914400"/>
            <a:ext cx="18363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2" name="Google Shape;472;p22"/>
          <p:cNvSpPr txBox="1"/>
          <p:nvPr>
            <p:ph idx="1" type="subTitle"/>
          </p:nvPr>
        </p:nvSpPr>
        <p:spPr>
          <a:xfrm>
            <a:off x="715100" y="4042900"/>
            <a:ext cx="4676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73" name="Google Shape;473;p22"/>
          <p:cNvGrpSpPr/>
          <p:nvPr/>
        </p:nvGrpSpPr>
        <p:grpSpPr>
          <a:xfrm>
            <a:off x="6996174" y="702496"/>
            <a:ext cx="1493086" cy="140851"/>
            <a:chOff x="6996174" y="713633"/>
            <a:chExt cx="1493086" cy="140851"/>
          </a:xfrm>
        </p:grpSpPr>
        <p:sp>
          <p:nvSpPr>
            <p:cNvPr id="474" name="Google Shape;474;p22"/>
            <p:cNvSpPr/>
            <p:nvPr/>
          </p:nvSpPr>
          <p:spPr>
            <a:xfrm>
              <a:off x="6996174" y="713633"/>
              <a:ext cx="140851" cy="140851"/>
            </a:xfrm>
            <a:custGeom>
              <a:rect b="b" l="l" r="r" t="t"/>
              <a:pathLst>
                <a:path extrusionOk="0" h="3527" w="3527">
                  <a:moveTo>
                    <a:pt x="1763" y="1"/>
                  </a:moveTo>
                  <a:cubicBezTo>
                    <a:pt x="1763" y="973"/>
                    <a:pt x="974" y="1762"/>
                    <a:pt x="1" y="1762"/>
                  </a:cubicBezTo>
                  <a:cubicBezTo>
                    <a:pt x="974" y="1762"/>
                    <a:pt x="1763" y="2552"/>
                    <a:pt x="1763" y="3526"/>
                  </a:cubicBezTo>
                  <a:cubicBezTo>
                    <a:pt x="1763" y="2552"/>
                    <a:pt x="2552" y="1762"/>
                    <a:pt x="3526" y="1762"/>
                  </a:cubicBezTo>
                  <a:cubicBezTo>
                    <a:pt x="2554" y="1762"/>
                    <a:pt x="1763" y="973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22"/>
            <p:cNvCxnSpPr/>
            <p:nvPr/>
          </p:nvCxnSpPr>
          <p:spPr>
            <a:xfrm rot="10800000">
              <a:off x="7137025" y="784043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6" name="Google Shape;476;p22"/>
            <p:cNvGrpSpPr/>
            <p:nvPr/>
          </p:nvGrpSpPr>
          <p:grpSpPr>
            <a:xfrm>
              <a:off x="7747738" y="713637"/>
              <a:ext cx="741522" cy="140797"/>
              <a:chOff x="7034250" y="1170050"/>
              <a:chExt cx="741522" cy="140797"/>
            </a:xfrm>
          </p:grpSpPr>
          <p:sp>
            <p:nvSpPr>
              <p:cNvPr id="477" name="Google Shape;477;p22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0" name="Google Shape;480;p22"/>
          <p:cNvGrpSpPr/>
          <p:nvPr/>
        </p:nvGrpSpPr>
        <p:grpSpPr>
          <a:xfrm>
            <a:off x="6996174" y="3195293"/>
            <a:ext cx="1493086" cy="140811"/>
            <a:chOff x="6996174" y="3901756"/>
            <a:chExt cx="1493086" cy="140811"/>
          </a:xfrm>
        </p:grpSpPr>
        <p:sp>
          <p:nvSpPr>
            <p:cNvPr id="481" name="Google Shape;481;p22"/>
            <p:cNvSpPr/>
            <p:nvPr/>
          </p:nvSpPr>
          <p:spPr>
            <a:xfrm>
              <a:off x="6996174" y="3901756"/>
              <a:ext cx="140851" cy="140811"/>
            </a:xfrm>
            <a:custGeom>
              <a:rect b="b" l="l" r="r" t="t"/>
              <a:pathLst>
                <a:path extrusionOk="0" h="3526" w="3527">
                  <a:moveTo>
                    <a:pt x="1763" y="0"/>
                  </a:moveTo>
                  <a:cubicBezTo>
                    <a:pt x="1763" y="973"/>
                    <a:pt x="974" y="1763"/>
                    <a:pt x="1" y="1763"/>
                  </a:cubicBezTo>
                  <a:cubicBezTo>
                    <a:pt x="974" y="1763"/>
                    <a:pt x="1763" y="2552"/>
                    <a:pt x="1763" y="3526"/>
                  </a:cubicBezTo>
                  <a:cubicBezTo>
                    <a:pt x="1763" y="2552"/>
                    <a:pt x="2552" y="1763"/>
                    <a:pt x="3526" y="1763"/>
                  </a:cubicBezTo>
                  <a:cubicBezTo>
                    <a:pt x="2554" y="1763"/>
                    <a:pt x="1763" y="973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22"/>
            <p:cNvCxnSpPr/>
            <p:nvPr/>
          </p:nvCxnSpPr>
          <p:spPr>
            <a:xfrm rot="10800000">
              <a:off x="7137025" y="3972169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3" name="Google Shape;483;p22"/>
            <p:cNvGrpSpPr/>
            <p:nvPr/>
          </p:nvGrpSpPr>
          <p:grpSpPr>
            <a:xfrm>
              <a:off x="7747738" y="3901763"/>
              <a:ext cx="741522" cy="140797"/>
              <a:chOff x="7034250" y="1170050"/>
              <a:chExt cx="741522" cy="140797"/>
            </a:xfrm>
          </p:grpSpPr>
          <p:sp>
            <p:nvSpPr>
              <p:cNvPr id="484" name="Google Shape;484;p22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23"/>
          <p:cNvSpPr txBox="1"/>
          <p:nvPr>
            <p:ph idx="1" type="body"/>
          </p:nvPr>
        </p:nvSpPr>
        <p:spPr>
          <a:xfrm>
            <a:off x="2372100" y="1809750"/>
            <a:ext cx="43998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✦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90" name="Google Shape;490;p23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491" name="Google Shape;491;p23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2" name="Google Shape;492;p23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3" name="Google Shape;493;p23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494" name="Google Shape;494;p23"/>
            <p:cNvCxnSpPr/>
            <p:nvPr/>
          </p:nvCxnSpPr>
          <p:spPr>
            <a:xfrm>
              <a:off x="184525" y="535000"/>
              <a:ext cx="400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5" name="Google Shape;495;p23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23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497" name="Google Shape;497;p23"/>
            <p:cNvCxnSpPr/>
            <p:nvPr/>
          </p:nvCxnSpPr>
          <p:spPr>
            <a:xfrm>
              <a:off x="182153" y="535000"/>
              <a:ext cx="40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8" name="Google Shape;498;p23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500" name="Google Shape;500;p23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24"/>
          <p:cNvGrpSpPr/>
          <p:nvPr/>
        </p:nvGrpSpPr>
        <p:grpSpPr>
          <a:xfrm>
            <a:off x="191100" y="168300"/>
            <a:ext cx="8771901" cy="4806900"/>
            <a:chOff x="191100" y="168300"/>
            <a:chExt cx="8771901" cy="4806900"/>
          </a:xfrm>
        </p:grpSpPr>
        <p:sp>
          <p:nvSpPr>
            <p:cNvPr id="506" name="Google Shape;506;p24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24"/>
            <p:cNvCxnSpPr/>
            <p:nvPr/>
          </p:nvCxnSpPr>
          <p:spPr>
            <a:xfrm rot="10800000">
              <a:off x="201201" y="4600575"/>
              <a:ext cx="876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8" name="Google Shape;508;p24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509" name="Google Shape;509;p24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2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4" name="Google Shape;514;p24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515" name="Google Shape;515;p24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6" name="Google Shape;516;p24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4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519" name="Google Shape;519;p24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0" name="Google Shape;520;p24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5"/>
          <p:cNvGrpSpPr/>
          <p:nvPr/>
        </p:nvGrpSpPr>
        <p:grpSpPr>
          <a:xfrm>
            <a:off x="191100" y="165150"/>
            <a:ext cx="8761800" cy="4813200"/>
            <a:chOff x="191100" y="165150"/>
            <a:chExt cx="8761800" cy="4813200"/>
          </a:xfrm>
        </p:grpSpPr>
        <p:sp>
          <p:nvSpPr>
            <p:cNvPr id="524" name="Google Shape;524;p25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Google Shape;525;p25"/>
            <p:cNvCxnSpPr/>
            <p:nvPr/>
          </p:nvCxnSpPr>
          <p:spPr>
            <a:xfrm>
              <a:off x="2097125" y="165150"/>
              <a:ext cx="0" cy="4813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6" name="Google Shape;526;p25"/>
          <p:cNvSpPr txBox="1"/>
          <p:nvPr>
            <p:ph type="title"/>
          </p:nvPr>
        </p:nvSpPr>
        <p:spPr>
          <a:xfrm flipH="1">
            <a:off x="3467000" y="2079025"/>
            <a:ext cx="4961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25"/>
          <p:cNvSpPr txBox="1"/>
          <p:nvPr>
            <p:ph idx="2" type="title"/>
          </p:nvPr>
        </p:nvSpPr>
        <p:spPr>
          <a:xfrm flipH="1">
            <a:off x="6337175" y="876300"/>
            <a:ext cx="1914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8" name="Google Shape;528;p25"/>
          <p:cNvSpPr txBox="1"/>
          <p:nvPr>
            <p:ph idx="1" type="subTitle"/>
          </p:nvPr>
        </p:nvSpPr>
        <p:spPr>
          <a:xfrm flipH="1">
            <a:off x="3467000" y="4042900"/>
            <a:ext cx="4961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29" name="Google Shape;529;p25"/>
          <p:cNvGrpSpPr/>
          <p:nvPr/>
        </p:nvGrpSpPr>
        <p:grpSpPr>
          <a:xfrm flipH="1">
            <a:off x="669351" y="595033"/>
            <a:ext cx="1493086" cy="2848534"/>
            <a:chOff x="6538974" y="535008"/>
            <a:chExt cx="1493086" cy="2848534"/>
          </a:xfrm>
        </p:grpSpPr>
        <p:grpSp>
          <p:nvGrpSpPr>
            <p:cNvPr id="530" name="Google Shape;530;p25"/>
            <p:cNvGrpSpPr/>
            <p:nvPr/>
          </p:nvGrpSpPr>
          <p:grpSpPr>
            <a:xfrm>
              <a:off x="6538974" y="535008"/>
              <a:ext cx="1493086" cy="140851"/>
              <a:chOff x="6996174" y="713633"/>
              <a:chExt cx="1493086" cy="140851"/>
            </a:xfrm>
          </p:grpSpPr>
          <p:sp>
            <p:nvSpPr>
              <p:cNvPr id="531" name="Google Shape;531;p25"/>
              <p:cNvSpPr/>
              <p:nvPr/>
            </p:nvSpPr>
            <p:spPr>
              <a:xfrm>
                <a:off x="6996174" y="713633"/>
                <a:ext cx="140851" cy="140851"/>
              </a:xfrm>
              <a:custGeom>
                <a:rect b="b" l="l" r="r" t="t"/>
                <a:pathLst>
                  <a:path extrusionOk="0" h="3527" w="3527">
                    <a:moveTo>
                      <a:pt x="1763" y="1"/>
                    </a:moveTo>
                    <a:cubicBezTo>
                      <a:pt x="1763" y="973"/>
                      <a:pt x="974" y="1762"/>
                      <a:pt x="1" y="1762"/>
                    </a:cubicBezTo>
                    <a:cubicBezTo>
                      <a:pt x="974" y="1762"/>
                      <a:pt x="1763" y="2552"/>
                      <a:pt x="1763" y="3526"/>
                    </a:cubicBezTo>
                    <a:cubicBezTo>
                      <a:pt x="1763" y="2552"/>
                      <a:pt x="2552" y="1762"/>
                      <a:pt x="3526" y="1762"/>
                    </a:cubicBezTo>
                    <a:cubicBezTo>
                      <a:pt x="2554" y="1762"/>
                      <a:pt x="1763" y="973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2" name="Google Shape;532;p25"/>
              <p:cNvCxnSpPr/>
              <p:nvPr/>
            </p:nvCxnSpPr>
            <p:spPr>
              <a:xfrm rot="10800000">
                <a:off x="7137025" y="784043"/>
                <a:ext cx="54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3" name="Google Shape;533;p25"/>
              <p:cNvGrpSpPr/>
              <p:nvPr/>
            </p:nvGrpSpPr>
            <p:grpSpPr>
              <a:xfrm>
                <a:off x="7747738" y="713637"/>
                <a:ext cx="741522" cy="140797"/>
                <a:chOff x="7034250" y="1170050"/>
                <a:chExt cx="741522" cy="140797"/>
              </a:xfrm>
            </p:grpSpPr>
            <p:sp>
              <p:nvSpPr>
                <p:cNvPr id="534" name="Google Shape;534;p25"/>
                <p:cNvSpPr/>
                <p:nvPr/>
              </p:nvSpPr>
              <p:spPr>
                <a:xfrm>
                  <a:off x="7034250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7" y="1"/>
                      </a:moveTo>
                      <a:cubicBezTo>
                        <a:pt x="2347" y="1296"/>
                        <a:pt x="1296" y="2347"/>
                        <a:pt x="0" y="2347"/>
                      </a:cubicBezTo>
                      <a:cubicBezTo>
                        <a:pt x="1296" y="2347"/>
                        <a:pt x="2347" y="3398"/>
                        <a:pt x="2347" y="4694"/>
                      </a:cubicBezTo>
                      <a:cubicBezTo>
                        <a:pt x="2347" y="3398"/>
                        <a:pt x="3398" y="2347"/>
                        <a:pt x="4694" y="2347"/>
                      </a:cubicBezTo>
                      <a:cubicBezTo>
                        <a:pt x="3398" y="2347"/>
                        <a:pt x="2347" y="1296"/>
                        <a:pt x="23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5"/>
                <p:cNvSpPr/>
                <p:nvPr/>
              </p:nvSpPr>
              <p:spPr>
                <a:xfrm>
                  <a:off x="7335977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8" y="2347"/>
                        <a:pt x="4694" y="2347"/>
                      </a:cubicBezTo>
                      <a:cubicBezTo>
                        <a:pt x="3398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5"/>
                <p:cNvSpPr/>
                <p:nvPr/>
              </p:nvSpPr>
              <p:spPr>
                <a:xfrm>
                  <a:off x="7634915" y="1170050"/>
                  <a:ext cx="140857" cy="140797"/>
                </a:xfrm>
                <a:custGeom>
                  <a:rect b="b" l="l" r="r" t="t"/>
                  <a:pathLst>
                    <a:path extrusionOk="0" h="4694" w="4696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9" y="2347"/>
                        <a:pt x="4696" y="2347"/>
                      </a:cubicBezTo>
                      <a:cubicBezTo>
                        <a:pt x="3399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7" name="Google Shape;537;p25"/>
            <p:cNvGrpSpPr/>
            <p:nvPr/>
          </p:nvGrpSpPr>
          <p:grpSpPr>
            <a:xfrm>
              <a:off x="6538974" y="3242731"/>
              <a:ext cx="1493086" cy="140811"/>
              <a:chOff x="6996174" y="3901756"/>
              <a:chExt cx="1493086" cy="140811"/>
            </a:xfrm>
          </p:grpSpPr>
          <p:sp>
            <p:nvSpPr>
              <p:cNvPr id="538" name="Google Shape;538;p25"/>
              <p:cNvSpPr/>
              <p:nvPr/>
            </p:nvSpPr>
            <p:spPr>
              <a:xfrm>
                <a:off x="6996174" y="3901756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9" name="Google Shape;539;p25"/>
              <p:cNvCxnSpPr/>
              <p:nvPr/>
            </p:nvCxnSpPr>
            <p:spPr>
              <a:xfrm rot="10800000">
                <a:off x="7137025" y="3972169"/>
                <a:ext cx="54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40" name="Google Shape;540;p25"/>
              <p:cNvGrpSpPr/>
              <p:nvPr/>
            </p:nvGrpSpPr>
            <p:grpSpPr>
              <a:xfrm>
                <a:off x="7747738" y="3901763"/>
                <a:ext cx="741522" cy="140797"/>
                <a:chOff x="7034250" y="1170050"/>
                <a:chExt cx="741522" cy="140797"/>
              </a:xfrm>
            </p:grpSpPr>
            <p:sp>
              <p:nvSpPr>
                <p:cNvPr id="541" name="Google Shape;541;p25"/>
                <p:cNvSpPr/>
                <p:nvPr/>
              </p:nvSpPr>
              <p:spPr>
                <a:xfrm>
                  <a:off x="7034250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7" y="1"/>
                      </a:moveTo>
                      <a:cubicBezTo>
                        <a:pt x="2347" y="1296"/>
                        <a:pt x="1296" y="2347"/>
                        <a:pt x="0" y="2347"/>
                      </a:cubicBezTo>
                      <a:cubicBezTo>
                        <a:pt x="1296" y="2347"/>
                        <a:pt x="2347" y="3398"/>
                        <a:pt x="2347" y="4694"/>
                      </a:cubicBezTo>
                      <a:cubicBezTo>
                        <a:pt x="2347" y="3398"/>
                        <a:pt x="3398" y="2347"/>
                        <a:pt x="4694" y="2347"/>
                      </a:cubicBezTo>
                      <a:cubicBezTo>
                        <a:pt x="3398" y="2347"/>
                        <a:pt x="2347" y="1296"/>
                        <a:pt x="23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25"/>
                <p:cNvSpPr/>
                <p:nvPr/>
              </p:nvSpPr>
              <p:spPr>
                <a:xfrm>
                  <a:off x="7335977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8" y="2347"/>
                        <a:pt x="4694" y="2347"/>
                      </a:cubicBezTo>
                      <a:cubicBezTo>
                        <a:pt x="3398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25"/>
                <p:cNvSpPr/>
                <p:nvPr/>
              </p:nvSpPr>
              <p:spPr>
                <a:xfrm>
                  <a:off x="7634915" y="1170050"/>
                  <a:ext cx="140857" cy="140797"/>
                </a:xfrm>
                <a:custGeom>
                  <a:rect b="b" l="l" r="r" t="t"/>
                  <a:pathLst>
                    <a:path extrusionOk="0" h="4694" w="4696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9" y="2347"/>
                        <a:pt x="4696" y="2347"/>
                      </a:cubicBezTo>
                      <a:cubicBezTo>
                        <a:pt x="3399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6"/>
          <p:cNvGrpSpPr/>
          <p:nvPr/>
        </p:nvGrpSpPr>
        <p:grpSpPr>
          <a:xfrm>
            <a:off x="191100" y="168300"/>
            <a:ext cx="8771901" cy="4806900"/>
            <a:chOff x="191100" y="168300"/>
            <a:chExt cx="8771901" cy="4806900"/>
          </a:xfrm>
        </p:grpSpPr>
        <p:sp>
          <p:nvSpPr>
            <p:cNvPr id="546" name="Google Shape;546;p26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7" name="Google Shape;547;p26"/>
            <p:cNvCxnSpPr/>
            <p:nvPr/>
          </p:nvCxnSpPr>
          <p:spPr>
            <a:xfrm>
              <a:off x="1171575" y="176100"/>
              <a:ext cx="0" cy="479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26"/>
            <p:cNvCxnSpPr/>
            <p:nvPr/>
          </p:nvCxnSpPr>
          <p:spPr>
            <a:xfrm>
              <a:off x="7972425" y="176100"/>
              <a:ext cx="0" cy="479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9" name="Google Shape;549;p26"/>
            <p:cNvCxnSpPr/>
            <p:nvPr/>
          </p:nvCxnSpPr>
          <p:spPr>
            <a:xfrm rot="10800000">
              <a:off x="201201" y="4600575"/>
              <a:ext cx="876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0" name="Google Shape;550;p26"/>
            <p:cNvCxnSpPr/>
            <p:nvPr/>
          </p:nvCxnSpPr>
          <p:spPr>
            <a:xfrm rot="10800000">
              <a:off x="191100" y="527325"/>
              <a:ext cx="876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51" name="Google Shape;551;p26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552" name="Google Shape;552;p26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26"/>
          <p:cNvGrpSpPr/>
          <p:nvPr/>
        </p:nvGrpSpPr>
        <p:grpSpPr>
          <a:xfrm flipH="1">
            <a:off x="4121153" y="477063"/>
            <a:ext cx="901695" cy="100516"/>
            <a:chOff x="824565" y="4550313"/>
            <a:chExt cx="901695" cy="100516"/>
          </a:xfrm>
        </p:grpSpPr>
        <p:sp>
          <p:nvSpPr>
            <p:cNvPr id="557" name="Google Shape;557;p26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561;p26"/>
          <p:cNvGrpSpPr/>
          <p:nvPr/>
        </p:nvGrpSpPr>
        <p:grpSpPr>
          <a:xfrm>
            <a:off x="433286" y="3987520"/>
            <a:ext cx="810240" cy="140811"/>
            <a:chOff x="433286" y="3835120"/>
            <a:chExt cx="810240" cy="140811"/>
          </a:xfrm>
        </p:grpSpPr>
        <p:grpSp>
          <p:nvGrpSpPr>
            <p:cNvPr id="562" name="Google Shape;562;p26"/>
            <p:cNvGrpSpPr/>
            <p:nvPr/>
          </p:nvGrpSpPr>
          <p:grpSpPr>
            <a:xfrm>
              <a:off x="650336" y="3835120"/>
              <a:ext cx="593190" cy="140811"/>
              <a:chOff x="1564736" y="2654940"/>
              <a:chExt cx="593190" cy="140811"/>
            </a:xfrm>
          </p:grpSpPr>
          <p:sp>
            <p:nvSpPr>
              <p:cNvPr id="563" name="Google Shape;563;p26"/>
              <p:cNvSpPr/>
              <p:nvPr/>
            </p:nvSpPr>
            <p:spPr>
              <a:xfrm flipH="1">
                <a:off x="2017075" y="2654940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4" name="Google Shape;564;p26"/>
              <p:cNvCxnSpPr/>
              <p:nvPr/>
            </p:nvCxnSpPr>
            <p:spPr>
              <a:xfrm>
                <a:off x="1743075" y="2725350"/>
                <a:ext cx="30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65" name="Google Shape;565;p26"/>
              <p:cNvSpPr/>
              <p:nvPr/>
            </p:nvSpPr>
            <p:spPr>
              <a:xfrm flipH="1">
                <a:off x="1564736" y="2654947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6" name="Google Shape;566;p26"/>
            <p:cNvSpPr/>
            <p:nvPr/>
          </p:nvSpPr>
          <p:spPr>
            <a:xfrm flipH="1">
              <a:off x="433286" y="383512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26"/>
          <p:cNvGrpSpPr/>
          <p:nvPr/>
        </p:nvGrpSpPr>
        <p:grpSpPr>
          <a:xfrm>
            <a:off x="433286" y="1015170"/>
            <a:ext cx="810240" cy="140811"/>
            <a:chOff x="433286" y="862770"/>
            <a:chExt cx="810240" cy="140811"/>
          </a:xfrm>
        </p:grpSpPr>
        <p:grpSp>
          <p:nvGrpSpPr>
            <p:cNvPr id="568" name="Google Shape;568;p26"/>
            <p:cNvGrpSpPr/>
            <p:nvPr/>
          </p:nvGrpSpPr>
          <p:grpSpPr>
            <a:xfrm>
              <a:off x="650336" y="862770"/>
              <a:ext cx="593190" cy="140811"/>
              <a:chOff x="1564736" y="2654940"/>
              <a:chExt cx="593190" cy="140811"/>
            </a:xfrm>
          </p:grpSpPr>
          <p:sp>
            <p:nvSpPr>
              <p:cNvPr id="569" name="Google Shape;569;p26"/>
              <p:cNvSpPr/>
              <p:nvPr/>
            </p:nvSpPr>
            <p:spPr>
              <a:xfrm flipH="1">
                <a:off x="2017075" y="2654940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0" name="Google Shape;570;p26"/>
              <p:cNvCxnSpPr/>
              <p:nvPr/>
            </p:nvCxnSpPr>
            <p:spPr>
              <a:xfrm>
                <a:off x="1743075" y="2725350"/>
                <a:ext cx="30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71" name="Google Shape;571;p26"/>
              <p:cNvSpPr/>
              <p:nvPr/>
            </p:nvSpPr>
            <p:spPr>
              <a:xfrm flipH="1">
                <a:off x="1564736" y="2654947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2" name="Google Shape;572;p26"/>
            <p:cNvSpPr/>
            <p:nvPr/>
          </p:nvSpPr>
          <p:spPr>
            <a:xfrm flipH="1">
              <a:off x="433286" y="86277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26"/>
          <p:cNvGrpSpPr/>
          <p:nvPr/>
        </p:nvGrpSpPr>
        <p:grpSpPr>
          <a:xfrm flipH="1">
            <a:off x="7902277" y="3987520"/>
            <a:ext cx="810240" cy="140811"/>
            <a:chOff x="433286" y="3835120"/>
            <a:chExt cx="810240" cy="140811"/>
          </a:xfrm>
        </p:grpSpPr>
        <p:grpSp>
          <p:nvGrpSpPr>
            <p:cNvPr id="574" name="Google Shape;574;p26"/>
            <p:cNvGrpSpPr/>
            <p:nvPr/>
          </p:nvGrpSpPr>
          <p:grpSpPr>
            <a:xfrm>
              <a:off x="650336" y="3835120"/>
              <a:ext cx="593190" cy="140811"/>
              <a:chOff x="1564736" y="2654940"/>
              <a:chExt cx="593190" cy="140811"/>
            </a:xfrm>
          </p:grpSpPr>
          <p:sp>
            <p:nvSpPr>
              <p:cNvPr id="575" name="Google Shape;575;p26"/>
              <p:cNvSpPr/>
              <p:nvPr/>
            </p:nvSpPr>
            <p:spPr>
              <a:xfrm flipH="1">
                <a:off x="2017075" y="2654940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6" name="Google Shape;576;p26"/>
              <p:cNvCxnSpPr/>
              <p:nvPr/>
            </p:nvCxnSpPr>
            <p:spPr>
              <a:xfrm>
                <a:off x="1743075" y="2725350"/>
                <a:ext cx="30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77" name="Google Shape;577;p26"/>
              <p:cNvSpPr/>
              <p:nvPr/>
            </p:nvSpPr>
            <p:spPr>
              <a:xfrm flipH="1">
                <a:off x="1564736" y="2654947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8" name="Google Shape;578;p26"/>
            <p:cNvSpPr/>
            <p:nvPr/>
          </p:nvSpPr>
          <p:spPr>
            <a:xfrm flipH="1">
              <a:off x="433286" y="383512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26"/>
          <p:cNvGrpSpPr/>
          <p:nvPr/>
        </p:nvGrpSpPr>
        <p:grpSpPr>
          <a:xfrm flipH="1">
            <a:off x="7902277" y="1015170"/>
            <a:ext cx="810240" cy="140811"/>
            <a:chOff x="433286" y="862770"/>
            <a:chExt cx="810240" cy="140811"/>
          </a:xfrm>
        </p:grpSpPr>
        <p:grpSp>
          <p:nvGrpSpPr>
            <p:cNvPr id="580" name="Google Shape;580;p26"/>
            <p:cNvGrpSpPr/>
            <p:nvPr/>
          </p:nvGrpSpPr>
          <p:grpSpPr>
            <a:xfrm>
              <a:off x="650336" y="862770"/>
              <a:ext cx="593190" cy="140811"/>
              <a:chOff x="1564736" y="2654940"/>
              <a:chExt cx="593190" cy="140811"/>
            </a:xfrm>
          </p:grpSpPr>
          <p:sp>
            <p:nvSpPr>
              <p:cNvPr id="581" name="Google Shape;581;p26"/>
              <p:cNvSpPr/>
              <p:nvPr/>
            </p:nvSpPr>
            <p:spPr>
              <a:xfrm flipH="1">
                <a:off x="2017075" y="2654940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2" name="Google Shape;582;p26"/>
              <p:cNvCxnSpPr/>
              <p:nvPr/>
            </p:nvCxnSpPr>
            <p:spPr>
              <a:xfrm>
                <a:off x="1743075" y="2725350"/>
                <a:ext cx="306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83" name="Google Shape;583;p26"/>
              <p:cNvSpPr/>
              <p:nvPr/>
            </p:nvSpPr>
            <p:spPr>
              <a:xfrm flipH="1">
                <a:off x="1564736" y="2654947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4" name="Google Shape;584;p26"/>
            <p:cNvSpPr/>
            <p:nvPr/>
          </p:nvSpPr>
          <p:spPr>
            <a:xfrm flipH="1">
              <a:off x="433286" y="86277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26"/>
          <p:cNvSpPr txBox="1"/>
          <p:nvPr>
            <p:ph hasCustomPrompt="1" type="title"/>
          </p:nvPr>
        </p:nvSpPr>
        <p:spPr>
          <a:xfrm>
            <a:off x="1529950" y="1762125"/>
            <a:ext cx="60840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6" name="Google Shape;586;p26"/>
          <p:cNvSpPr txBox="1"/>
          <p:nvPr>
            <p:ph idx="1" type="subTitle"/>
          </p:nvPr>
        </p:nvSpPr>
        <p:spPr>
          <a:xfrm>
            <a:off x="1529950" y="2952325"/>
            <a:ext cx="6084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/>
          <p:nvPr/>
        </p:nvSpPr>
        <p:spPr>
          <a:xfrm>
            <a:off x="191100" y="168300"/>
            <a:ext cx="8761800" cy="480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 txBox="1"/>
          <p:nvPr>
            <p:ph type="title"/>
          </p:nvPr>
        </p:nvSpPr>
        <p:spPr>
          <a:xfrm>
            <a:off x="688650" y="759250"/>
            <a:ext cx="3375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90" name="Google Shape;590;p27"/>
          <p:cNvSpPr txBox="1"/>
          <p:nvPr>
            <p:ph idx="1" type="subTitle"/>
          </p:nvPr>
        </p:nvSpPr>
        <p:spPr>
          <a:xfrm>
            <a:off x="688650" y="1587554"/>
            <a:ext cx="3375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1" name="Google Shape;591;p27"/>
          <p:cNvSpPr txBox="1"/>
          <p:nvPr>
            <p:ph idx="2" type="title"/>
          </p:nvPr>
        </p:nvSpPr>
        <p:spPr>
          <a:xfrm>
            <a:off x="688650" y="3082171"/>
            <a:ext cx="3375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92" name="Google Shape;592;p27"/>
          <p:cNvSpPr txBox="1"/>
          <p:nvPr>
            <p:ph idx="3" type="subTitle"/>
          </p:nvPr>
        </p:nvSpPr>
        <p:spPr>
          <a:xfrm>
            <a:off x="688650" y="3910475"/>
            <a:ext cx="3375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3" name="Google Shape;593;p27"/>
          <p:cNvSpPr txBox="1"/>
          <p:nvPr>
            <p:ph idx="4" type="title"/>
          </p:nvPr>
        </p:nvSpPr>
        <p:spPr>
          <a:xfrm>
            <a:off x="5079675" y="759250"/>
            <a:ext cx="3375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94" name="Google Shape;594;p27"/>
          <p:cNvSpPr txBox="1"/>
          <p:nvPr>
            <p:ph idx="5" type="subTitle"/>
          </p:nvPr>
        </p:nvSpPr>
        <p:spPr>
          <a:xfrm>
            <a:off x="5079675" y="1587554"/>
            <a:ext cx="3375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5" name="Google Shape;595;p27"/>
          <p:cNvSpPr txBox="1"/>
          <p:nvPr>
            <p:ph idx="6" type="title"/>
          </p:nvPr>
        </p:nvSpPr>
        <p:spPr>
          <a:xfrm>
            <a:off x="5079675" y="3082171"/>
            <a:ext cx="3375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96" name="Google Shape;596;p27"/>
          <p:cNvSpPr txBox="1"/>
          <p:nvPr>
            <p:ph idx="7" type="subTitle"/>
          </p:nvPr>
        </p:nvSpPr>
        <p:spPr>
          <a:xfrm>
            <a:off x="5079675" y="3910475"/>
            <a:ext cx="3375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8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599" name="Google Shape;599;p28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0" name="Google Shape;600;p28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1" name="Google Shape;601;p28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602" name="Google Shape;602;p28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6" name="Google Shape;606;p28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607" name="Google Shape;607;p28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8" name="Google Shape;608;p28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28"/>
          <p:cNvGrpSpPr/>
          <p:nvPr/>
        </p:nvGrpSpPr>
        <p:grpSpPr>
          <a:xfrm>
            <a:off x="192875" y="684477"/>
            <a:ext cx="605528" cy="180203"/>
            <a:chOff x="186900" y="444902"/>
            <a:chExt cx="605528" cy="180203"/>
          </a:xfrm>
        </p:grpSpPr>
        <p:cxnSp>
          <p:nvCxnSpPr>
            <p:cNvPr id="611" name="Google Shape;611;p28"/>
            <p:cNvCxnSpPr/>
            <p:nvPr/>
          </p:nvCxnSpPr>
          <p:spPr>
            <a:xfrm>
              <a:off x="186900" y="535000"/>
              <a:ext cx="21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2" name="Google Shape;612;p28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4" name="Google Shape;614;p28"/>
          <p:cNvSpPr txBox="1"/>
          <p:nvPr>
            <p:ph type="title"/>
          </p:nvPr>
        </p:nvSpPr>
        <p:spPr>
          <a:xfrm>
            <a:off x="719337" y="3676725"/>
            <a:ext cx="2374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5" name="Google Shape;615;p28"/>
          <p:cNvSpPr txBox="1"/>
          <p:nvPr>
            <p:ph idx="1" type="subTitle"/>
          </p:nvPr>
        </p:nvSpPr>
        <p:spPr>
          <a:xfrm>
            <a:off x="720637" y="2465925"/>
            <a:ext cx="2374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6" name="Google Shape;616;p28"/>
          <p:cNvSpPr txBox="1"/>
          <p:nvPr>
            <p:ph idx="2" type="subTitle"/>
          </p:nvPr>
        </p:nvSpPr>
        <p:spPr>
          <a:xfrm>
            <a:off x="720649" y="2948627"/>
            <a:ext cx="2374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7" name="Google Shape;617;p28"/>
          <p:cNvSpPr txBox="1"/>
          <p:nvPr>
            <p:ph idx="3" type="subTitle"/>
          </p:nvPr>
        </p:nvSpPr>
        <p:spPr>
          <a:xfrm>
            <a:off x="3384238" y="2948625"/>
            <a:ext cx="2374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8" name="Google Shape;618;p28"/>
          <p:cNvSpPr txBox="1"/>
          <p:nvPr>
            <p:ph idx="4" type="subTitle"/>
          </p:nvPr>
        </p:nvSpPr>
        <p:spPr>
          <a:xfrm>
            <a:off x="6050466" y="2948627"/>
            <a:ext cx="2374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9" name="Google Shape;619;p28"/>
          <p:cNvSpPr txBox="1"/>
          <p:nvPr>
            <p:ph idx="5" type="subTitle"/>
          </p:nvPr>
        </p:nvSpPr>
        <p:spPr>
          <a:xfrm>
            <a:off x="3384238" y="2465925"/>
            <a:ext cx="2374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0" name="Google Shape;620;p28"/>
          <p:cNvSpPr txBox="1"/>
          <p:nvPr>
            <p:ph idx="6" type="subTitle"/>
          </p:nvPr>
        </p:nvSpPr>
        <p:spPr>
          <a:xfrm>
            <a:off x="6050466" y="2465925"/>
            <a:ext cx="2374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28"/>
          <p:cNvSpPr txBox="1"/>
          <p:nvPr>
            <p:ph idx="7" type="title"/>
          </p:nvPr>
        </p:nvSpPr>
        <p:spPr>
          <a:xfrm>
            <a:off x="3382925" y="3676725"/>
            <a:ext cx="2374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2" name="Google Shape;622;p28"/>
          <p:cNvSpPr txBox="1"/>
          <p:nvPr>
            <p:ph idx="8" type="title"/>
          </p:nvPr>
        </p:nvSpPr>
        <p:spPr>
          <a:xfrm>
            <a:off x="6049153" y="3676725"/>
            <a:ext cx="2374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3" name="Google Shape;623;p28"/>
          <p:cNvSpPr txBox="1"/>
          <p:nvPr>
            <p:ph idx="9"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 ">
  <p:cSld name="BLANK_1_1_1_1_1_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29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626" name="Google Shape;626;p29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7" name="Google Shape;627;p29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8" name="Google Shape;628;p29"/>
          <p:cNvGrpSpPr/>
          <p:nvPr/>
        </p:nvGrpSpPr>
        <p:grpSpPr>
          <a:xfrm flipH="1">
            <a:off x="720003" y="4550313"/>
            <a:ext cx="901695" cy="100516"/>
            <a:chOff x="4225715" y="4550313"/>
            <a:chExt cx="901695" cy="100516"/>
          </a:xfrm>
        </p:grpSpPr>
        <p:sp>
          <p:nvSpPr>
            <p:cNvPr id="629" name="Google Shape;629;p29"/>
            <p:cNvSpPr/>
            <p:nvPr/>
          </p:nvSpPr>
          <p:spPr>
            <a:xfrm>
              <a:off x="42257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0258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2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29"/>
          <p:cNvSpPr txBox="1"/>
          <p:nvPr>
            <p:ph idx="1" type="subTitle"/>
          </p:nvPr>
        </p:nvSpPr>
        <p:spPr>
          <a:xfrm>
            <a:off x="1521625" y="1277824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p29"/>
          <p:cNvSpPr txBox="1"/>
          <p:nvPr>
            <p:ph idx="2" type="subTitle"/>
          </p:nvPr>
        </p:nvSpPr>
        <p:spPr>
          <a:xfrm>
            <a:off x="1521625" y="1908849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29"/>
          <p:cNvSpPr txBox="1"/>
          <p:nvPr>
            <p:ph idx="3" type="subTitle"/>
          </p:nvPr>
        </p:nvSpPr>
        <p:spPr>
          <a:xfrm>
            <a:off x="1521625" y="2539874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29"/>
          <p:cNvSpPr txBox="1"/>
          <p:nvPr>
            <p:ph idx="4" type="subTitle"/>
          </p:nvPr>
        </p:nvSpPr>
        <p:spPr>
          <a:xfrm>
            <a:off x="1521625" y="3170899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8" name="Google Shape;638;p29"/>
          <p:cNvSpPr txBox="1"/>
          <p:nvPr>
            <p:ph idx="5" type="subTitle"/>
          </p:nvPr>
        </p:nvSpPr>
        <p:spPr>
          <a:xfrm>
            <a:off x="1521625" y="3801924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9" name="Google Shape;639;p29"/>
          <p:cNvSpPr txBox="1"/>
          <p:nvPr>
            <p:ph idx="6" type="subTitle"/>
          </p:nvPr>
        </p:nvSpPr>
        <p:spPr>
          <a:xfrm>
            <a:off x="5759450" y="1277824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0" name="Google Shape;640;p29"/>
          <p:cNvSpPr txBox="1"/>
          <p:nvPr>
            <p:ph idx="7" type="subTitle"/>
          </p:nvPr>
        </p:nvSpPr>
        <p:spPr>
          <a:xfrm>
            <a:off x="5759450" y="1908849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1" name="Google Shape;641;p29"/>
          <p:cNvSpPr txBox="1"/>
          <p:nvPr>
            <p:ph idx="8" type="subTitle"/>
          </p:nvPr>
        </p:nvSpPr>
        <p:spPr>
          <a:xfrm>
            <a:off x="5759450" y="2539874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2" name="Google Shape;642;p29"/>
          <p:cNvSpPr txBox="1"/>
          <p:nvPr>
            <p:ph idx="9" type="subTitle"/>
          </p:nvPr>
        </p:nvSpPr>
        <p:spPr>
          <a:xfrm>
            <a:off x="5759450" y="3170899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3" name="Google Shape;643;p29"/>
          <p:cNvSpPr txBox="1"/>
          <p:nvPr>
            <p:ph idx="13" type="subTitle"/>
          </p:nvPr>
        </p:nvSpPr>
        <p:spPr>
          <a:xfrm>
            <a:off x="5759450" y="3801924"/>
            <a:ext cx="2667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44" name="Google Shape;644;p29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645" name="Google Shape;645;p29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6" name="Google Shape;646;p29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29"/>
          <p:cNvGrpSpPr/>
          <p:nvPr/>
        </p:nvGrpSpPr>
        <p:grpSpPr>
          <a:xfrm>
            <a:off x="192875" y="684477"/>
            <a:ext cx="605528" cy="180203"/>
            <a:chOff x="186900" y="444902"/>
            <a:chExt cx="605528" cy="180203"/>
          </a:xfrm>
        </p:grpSpPr>
        <p:cxnSp>
          <p:nvCxnSpPr>
            <p:cNvPr id="649" name="Google Shape;649;p29"/>
            <p:cNvCxnSpPr/>
            <p:nvPr/>
          </p:nvCxnSpPr>
          <p:spPr>
            <a:xfrm>
              <a:off x="186900" y="535000"/>
              <a:ext cx="21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0" name="Google Shape;650;p29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30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654" name="Google Shape;654;p30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5" name="Google Shape;655;p30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6" name="Google Shape;656;p30"/>
          <p:cNvGrpSpPr/>
          <p:nvPr/>
        </p:nvGrpSpPr>
        <p:grpSpPr>
          <a:xfrm>
            <a:off x="190500" y="684477"/>
            <a:ext cx="810303" cy="180203"/>
            <a:chOff x="190500" y="684477"/>
            <a:chExt cx="810303" cy="180203"/>
          </a:xfrm>
        </p:grpSpPr>
        <p:grpSp>
          <p:nvGrpSpPr>
            <p:cNvPr id="657" name="Google Shape;657;p30"/>
            <p:cNvGrpSpPr/>
            <p:nvPr/>
          </p:nvGrpSpPr>
          <p:grpSpPr>
            <a:xfrm>
              <a:off x="190500" y="684477"/>
              <a:ext cx="607903" cy="180203"/>
              <a:chOff x="184525" y="444902"/>
              <a:chExt cx="607903" cy="180203"/>
            </a:xfrm>
          </p:grpSpPr>
          <p:cxnSp>
            <p:nvCxnSpPr>
              <p:cNvPr id="658" name="Google Shape;658;p30"/>
              <p:cNvCxnSpPr/>
              <p:nvPr/>
            </p:nvCxnSpPr>
            <p:spPr>
              <a:xfrm>
                <a:off x="184525" y="535000"/>
                <a:ext cx="21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59" name="Google Shape;659;p30"/>
              <p:cNvSpPr/>
              <p:nvPr/>
            </p:nvSpPr>
            <p:spPr>
              <a:xfrm>
                <a:off x="416074" y="444902"/>
                <a:ext cx="180229" cy="180203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612199" y="444902"/>
                <a:ext cx="180229" cy="180203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1" name="Google Shape;661;p30"/>
            <p:cNvSpPr/>
            <p:nvPr/>
          </p:nvSpPr>
          <p:spPr>
            <a:xfrm>
              <a:off x="820574" y="684477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30"/>
          <p:cNvGrpSpPr/>
          <p:nvPr/>
        </p:nvGrpSpPr>
        <p:grpSpPr>
          <a:xfrm flipH="1">
            <a:off x="8142597" y="684477"/>
            <a:ext cx="810303" cy="180203"/>
            <a:chOff x="190500" y="684477"/>
            <a:chExt cx="810303" cy="180203"/>
          </a:xfrm>
        </p:grpSpPr>
        <p:grpSp>
          <p:nvGrpSpPr>
            <p:cNvPr id="663" name="Google Shape;663;p30"/>
            <p:cNvGrpSpPr/>
            <p:nvPr/>
          </p:nvGrpSpPr>
          <p:grpSpPr>
            <a:xfrm>
              <a:off x="190500" y="684477"/>
              <a:ext cx="607903" cy="180203"/>
              <a:chOff x="184525" y="444902"/>
              <a:chExt cx="607903" cy="180203"/>
            </a:xfrm>
          </p:grpSpPr>
          <p:cxnSp>
            <p:nvCxnSpPr>
              <p:cNvPr id="664" name="Google Shape;664;p30"/>
              <p:cNvCxnSpPr/>
              <p:nvPr/>
            </p:nvCxnSpPr>
            <p:spPr>
              <a:xfrm>
                <a:off x="184525" y="535000"/>
                <a:ext cx="21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65" name="Google Shape;665;p30"/>
              <p:cNvSpPr/>
              <p:nvPr/>
            </p:nvSpPr>
            <p:spPr>
              <a:xfrm>
                <a:off x="416074" y="444902"/>
                <a:ext cx="180229" cy="180203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612199" y="444902"/>
                <a:ext cx="180229" cy="180203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7" name="Google Shape;667;p30"/>
            <p:cNvSpPr/>
            <p:nvPr/>
          </p:nvSpPr>
          <p:spPr>
            <a:xfrm>
              <a:off x="820574" y="684477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30"/>
          <p:cNvSpPr txBox="1"/>
          <p:nvPr>
            <p:ph idx="1" type="subTitle"/>
          </p:nvPr>
        </p:nvSpPr>
        <p:spPr>
          <a:xfrm>
            <a:off x="910500" y="2854788"/>
            <a:ext cx="29076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9" name="Google Shape;669;p30"/>
          <p:cNvSpPr txBox="1"/>
          <p:nvPr>
            <p:ph type="title"/>
          </p:nvPr>
        </p:nvSpPr>
        <p:spPr>
          <a:xfrm>
            <a:off x="910500" y="1281913"/>
            <a:ext cx="29076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70" name="Google Shape;670;p30"/>
          <p:cNvGrpSpPr/>
          <p:nvPr/>
        </p:nvGrpSpPr>
        <p:grpSpPr>
          <a:xfrm>
            <a:off x="1913453" y="4550313"/>
            <a:ext cx="901695" cy="100516"/>
            <a:chOff x="824565" y="4550313"/>
            <a:chExt cx="901695" cy="100516"/>
          </a:xfrm>
        </p:grpSpPr>
        <p:sp>
          <p:nvSpPr>
            <p:cNvPr id="671" name="Google Shape;671;p30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4"/>
          <p:cNvGrpSpPr/>
          <p:nvPr/>
        </p:nvGrpSpPr>
        <p:grpSpPr>
          <a:xfrm>
            <a:off x="187650" y="165150"/>
            <a:ext cx="8768700" cy="4813200"/>
            <a:chOff x="187650" y="165150"/>
            <a:chExt cx="8768700" cy="4813200"/>
          </a:xfrm>
        </p:grpSpPr>
        <p:grpSp>
          <p:nvGrpSpPr>
            <p:cNvPr id="52" name="Google Shape;52;p4"/>
            <p:cNvGrpSpPr/>
            <p:nvPr/>
          </p:nvGrpSpPr>
          <p:grpSpPr>
            <a:xfrm>
              <a:off x="187650" y="168300"/>
              <a:ext cx="8768700" cy="4806900"/>
              <a:chOff x="187650" y="168300"/>
              <a:chExt cx="8768700" cy="4806900"/>
            </a:xfrm>
          </p:grpSpPr>
          <p:sp>
            <p:nvSpPr>
              <p:cNvPr id="53" name="Google Shape;53;p4"/>
              <p:cNvSpPr/>
              <p:nvPr/>
            </p:nvSpPr>
            <p:spPr>
              <a:xfrm>
                <a:off x="191100" y="168300"/>
                <a:ext cx="8761800" cy="4806900"/>
              </a:xfrm>
              <a:prstGeom prst="rect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54;p4"/>
              <p:cNvCxnSpPr/>
              <p:nvPr/>
            </p:nvCxnSpPr>
            <p:spPr>
              <a:xfrm>
                <a:off x="187650" y="4600575"/>
                <a:ext cx="8768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5" name="Google Shape;55;p4"/>
            <p:cNvCxnSpPr/>
            <p:nvPr/>
          </p:nvCxnSpPr>
          <p:spPr>
            <a:xfrm>
              <a:off x="7065175" y="2381250"/>
              <a:ext cx="188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7066600" y="165150"/>
              <a:ext cx="0" cy="4813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" name="Google Shape;57;p4"/>
          <p:cNvGrpSpPr/>
          <p:nvPr/>
        </p:nvGrpSpPr>
        <p:grpSpPr>
          <a:xfrm>
            <a:off x="753253" y="4550313"/>
            <a:ext cx="901695" cy="100516"/>
            <a:chOff x="824565" y="4550313"/>
            <a:chExt cx="901695" cy="100516"/>
          </a:xfrm>
        </p:grpSpPr>
        <p:sp>
          <p:nvSpPr>
            <p:cNvPr id="58" name="Google Shape;58;p4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4"/>
          <p:cNvSpPr txBox="1"/>
          <p:nvPr>
            <p:ph type="title"/>
          </p:nvPr>
        </p:nvSpPr>
        <p:spPr>
          <a:xfrm>
            <a:off x="715100" y="1374989"/>
            <a:ext cx="97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4"/>
          <p:cNvSpPr txBox="1"/>
          <p:nvPr>
            <p:ph idx="1" type="subTitle"/>
          </p:nvPr>
        </p:nvSpPr>
        <p:spPr>
          <a:xfrm>
            <a:off x="1693100" y="1555740"/>
            <a:ext cx="46329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2" type="subTitle"/>
          </p:nvPr>
        </p:nvSpPr>
        <p:spPr>
          <a:xfrm>
            <a:off x="1693100" y="1287989"/>
            <a:ext cx="4632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4"/>
          <p:cNvSpPr txBox="1"/>
          <p:nvPr>
            <p:ph idx="3" type="title"/>
          </p:nvPr>
        </p:nvSpPr>
        <p:spPr>
          <a:xfrm>
            <a:off x="720000" y="535000"/>
            <a:ext cx="6147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4" type="title"/>
          </p:nvPr>
        </p:nvSpPr>
        <p:spPr>
          <a:xfrm>
            <a:off x="715100" y="3825050"/>
            <a:ext cx="97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4"/>
          <p:cNvSpPr txBox="1"/>
          <p:nvPr>
            <p:ph idx="5" type="subTitle"/>
          </p:nvPr>
        </p:nvSpPr>
        <p:spPr>
          <a:xfrm>
            <a:off x="1693100" y="3996625"/>
            <a:ext cx="46329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6" type="subTitle"/>
          </p:nvPr>
        </p:nvSpPr>
        <p:spPr>
          <a:xfrm>
            <a:off x="1693100" y="3728925"/>
            <a:ext cx="4632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4"/>
          <p:cNvSpPr txBox="1"/>
          <p:nvPr>
            <p:ph idx="7" type="title"/>
          </p:nvPr>
        </p:nvSpPr>
        <p:spPr>
          <a:xfrm>
            <a:off x="715100" y="2191676"/>
            <a:ext cx="97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4"/>
          <p:cNvSpPr txBox="1"/>
          <p:nvPr>
            <p:ph idx="8" type="subTitle"/>
          </p:nvPr>
        </p:nvSpPr>
        <p:spPr>
          <a:xfrm>
            <a:off x="1693100" y="2369368"/>
            <a:ext cx="46329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4"/>
          <p:cNvSpPr txBox="1"/>
          <p:nvPr>
            <p:ph idx="9" type="subTitle"/>
          </p:nvPr>
        </p:nvSpPr>
        <p:spPr>
          <a:xfrm>
            <a:off x="1693100" y="2101634"/>
            <a:ext cx="4632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13" type="title"/>
          </p:nvPr>
        </p:nvSpPr>
        <p:spPr>
          <a:xfrm>
            <a:off x="715100" y="3008363"/>
            <a:ext cx="97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4"/>
          <p:cNvSpPr txBox="1"/>
          <p:nvPr>
            <p:ph idx="14" type="subTitle"/>
          </p:nvPr>
        </p:nvSpPr>
        <p:spPr>
          <a:xfrm>
            <a:off x="1693100" y="3182997"/>
            <a:ext cx="46329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5" type="subTitle"/>
          </p:nvPr>
        </p:nvSpPr>
        <p:spPr>
          <a:xfrm>
            <a:off x="1693100" y="2915280"/>
            <a:ext cx="4632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6996174" y="713633"/>
            <a:ext cx="1493086" cy="140851"/>
            <a:chOff x="6996174" y="713633"/>
            <a:chExt cx="1493086" cy="140851"/>
          </a:xfrm>
        </p:grpSpPr>
        <p:sp>
          <p:nvSpPr>
            <p:cNvPr id="76" name="Google Shape;76;p4"/>
            <p:cNvSpPr/>
            <p:nvPr/>
          </p:nvSpPr>
          <p:spPr>
            <a:xfrm>
              <a:off x="6996174" y="713633"/>
              <a:ext cx="140851" cy="140851"/>
            </a:xfrm>
            <a:custGeom>
              <a:rect b="b" l="l" r="r" t="t"/>
              <a:pathLst>
                <a:path extrusionOk="0" h="3527" w="3527">
                  <a:moveTo>
                    <a:pt x="1763" y="1"/>
                  </a:moveTo>
                  <a:cubicBezTo>
                    <a:pt x="1763" y="973"/>
                    <a:pt x="974" y="1762"/>
                    <a:pt x="1" y="1762"/>
                  </a:cubicBezTo>
                  <a:cubicBezTo>
                    <a:pt x="974" y="1762"/>
                    <a:pt x="1763" y="2552"/>
                    <a:pt x="1763" y="3526"/>
                  </a:cubicBezTo>
                  <a:cubicBezTo>
                    <a:pt x="1763" y="2552"/>
                    <a:pt x="2552" y="1762"/>
                    <a:pt x="3526" y="1762"/>
                  </a:cubicBezTo>
                  <a:cubicBezTo>
                    <a:pt x="2554" y="1762"/>
                    <a:pt x="1763" y="973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" name="Google Shape;77;p4"/>
            <p:cNvCxnSpPr/>
            <p:nvPr/>
          </p:nvCxnSpPr>
          <p:spPr>
            <a:xfrm rot="10800000">
              <a:off x="7137025" y="784043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8" name="Google Shape;78;p4"/>
            <p:cNvGrpSpPr/>
            <p:nvPr/>
          </p:nvGrpSpPr>
          <p:grpSpPr>
            <a:xfrm>
              <a:off x="7747738" y="713637"/>
              <a:ext cx="741522" cy="140797"/>
              <a:chOff x="7034250" y="1170050"/>
              <a:chExt cx="741522" cy="140797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" name="Google Shape;82;p4"/>
          <p:cNvGrpSpPr/>
          <p:nvPr/>
        </p:nvGrpSpPr>
        <p:grpSpPr>
          <a:xfrm>
            <a:off x="6996174" y="3901756"/>
            <a:ext cx="1493086" cy="140811"/>
            <a:chOff x="6996174" y="3901756"/>
            <a:chExt cx="1493086" cy="140811"/>
          </a:xfrm>
        </p:grpSpPr>
        <p:sp>
          <p:nvSpPr>
            <p:cNvPr id="83" name="Google Shape;83;p4"/>
            <p:cNvSpPr/>
            <p:nvPr/>
          </p:nvSpPr>
          <p:spPr>
            <a:xfrm>
              <a:off x="6996174" y="3901756"/>
              <a:ext cx="140851" cy="140811"/>
            </a:xfrm>
            <a:custGeom>
              <a:rect b="b" l="l" r="r" t="t"/>
              <a:pathLst>
                <a:path extrusionOk="0" h="3526" w="3527">
                  <a:moveTo>
                    <a:pt x="1763" y="0"/>
                  </a:moveTo>
                  <a:cubicBezTo>
                    <a:pt x="1763" y="973"/>
                    <a:pt x="974" y="1763"/>
                    <a:pt x="1" y="1763"/>
                  </a:cubicBezTo>
                  <a:cubicBezTo>
                    <a:pt x="974" y="1763"/>
                    <a:pt x="1763" y="2552"/>
                    <a:pt x="1763" y="3526"/>
                  </a:cubicBezTo>
                  <a:cubicBezTo>
                    <a:pt x="1763" y="2552"/>
                    <a:pt x="2552" y="1763"/>
                    <a:pt x="3526" y="1763"/>
                  </a:cubicBezTo>
                  <a:cubicBezTo>
                    <a:pt x="2554" y="1763"/>
                    <a:pt x="1763" y="973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4"/>
            <p:cNvCxnSpPr/>
            <p:nvPr/>
          </p:nvCxnSpPr>
          <p:spPr>
            <a:xfrm rot="10800000">
              <a:off x="7137025" y="3972169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5" name="Google Shape;85;p4"/>
            <p:cNvGrpSpPr/>
            <p:nvPr/>
          </p:nvGrpSpPr>
          <p:grpSpPr>
            <a:xfrm>
              <a:off x="7747738" y="3901763"/>
              <a:ext cx="741522" cy="140797"/>
              <a:chOff x="7034250" y="1170050"/>
              <a:chExt cx="741522" cy="140797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31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677" name="Google Shape;677;p31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8" name="Google Shape;678;p31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9" name="Google Shape;679;p31"/>
          <p:cNvGrpSpPr/>
          <p:nvPr/>
        </p:nvGrpSpPr>
        <p:grpSpPr>
          <a:xfrm flipH="1">
            <a:off x="4121153" y="4550313"/>
            <a:ext cx="901695" cy="100516"/>
            <a:chOff x="4225715" y="4550313"/>
            <a:chExt cx="901695" cy="100516"/>
          </a:xfrm>
        </p:grpSpPr>
        <p:sp>
          <p:nvSpPr>
            <p:cNvPr id="680" name="Google Shape;680;p31"/>
            <p:cNvSpPr/>
            <p:nvPr/>
          </p:nvSpPr>
          <p:spPr>
            <a:xfrm>
              <a:off x="42257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50258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31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685" name="Google Shape;685;p31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6" name="Google Shape;686;p31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192875" y="684477"/>
            <a:ext cx="605528" cy="180203"/>
            <a:chOff x="186900" y="444902"/>
            <a:chExt cx="605528" cy="180203"/>
          </a:xfrm>
        </p:grpSpPr>
        <p:cxnSp>
          <p:nvCxnSpPr>
            <p:cNvPr id="689" name="Google Shape;689;p31"/>
            <p:cNvCxnSpPr/>
            <p:nvPr/>
          </p:nvCxnSpPr>
          <p:spPr>
            <a:xfrm>
              <a:off x="186900" y="535000"/>
              <a:ext cx="21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0" name="Google Shape;690;p31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3" name="Google Shape;693;p31"/>
          <p:cNvSpPr txBox="1"/>
          <p:nvPr>
            <p:ph idx="1" type="subTitle"/>
          </p:nvPr>
        </p:nvSpPr>
        <p:spPr>
          <a:xfrm>
            <a:off x="1352921" y="3266025"/>
            <a:ext cx="2429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4" name="Google Shape;694;p31"/>
          <p:cNvSpPr txBox="1"/>
          <p:nvPr>
            <p:ph idx="2" type="subTitle"/>
          </p:nvPr>
        </p:nvSpPr>
        <p:spPr>
          <a:xfrm>
            <a:off x="1352933" y="3701101"/>
            <a:ext cx="2429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5" name="Google Shape;695;p31"/>
          <p:cNvSpPr txBox="1"/>
          <p:nvPr>
            <p:ph idx="3" type="subTitle"/>
          </p:nvPr>
        </p:nvSpPr>
        <p:spPr>
          <a:xfrm>
            <a:off x="5361979" y="3701100"/>
            <a:ext cx="2429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6" name="Google Shape;696;p31"/>
          <p:cNvSpPr txBox="1"/>
          <p:nvPr>
            <p:ph idx="4" type="subTitle"/>
          </p:nvPr>
        </p:nvSpPr>
        <p:spPr>
          <a:xfrm>
            <a:off x="5361969" y="3266025"/>
            <a:ext cx="2429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32"/>
          <p:cNvGrpSpPr/>
          <p:nvPr/>
        </p:nvGrpSpPr>
        <p:grpSpPr>
          <a:xfrm flipH="1">
            <a:off x="191100" y="165150"/>
            <a:ext cx="8771424" cy="4813200"/>
            <a:chOff x="191100" y="165150"/>
            <a:chExt cx="8771424" cy="4813200"/>
          </a:xfrm>
        </p:grpSpPr>
        <p:sp>
          <p:nvSpPr>
            <p:cNvPr id="699" name="Google Shape;699;p32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0" name="Google Shape;700;p32"/>
            <p:cNvCxnSpPr/>
            <p:nvPr/>
          </p:nvCxnSpPr>
          <p:spPr>
            <a:xfrm rot="10800000">
              <a:off x="191100" y="2381250"/>
              <a:ext cx="1914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32"/>
            <p:cNvCxnSpPr/>
            <p:nvPr/>
          </p:nvCxnSpPr>
          <p:spPr>
            <a:xfrm>
              <a:off x="2097125" y="165150"/>
              <a:ext cx="0" cy="4813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2" name="Google Shape;702;p32"/>
            <p:cNvCxnSpPr/>
            <p:nvPr/>
          </p:nvCxnSpPr>
          <p:spPr>
            <a:xfrm rot="10800000">
              <a:off x="200724" y="4600575"/>
              <a:ext cx="876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03" name="Google Shape;703;p32"/>
          <p:cNvGrpSpPr/>
          <p:nvPr/>
        </p:nvGrpSpPr>
        <p:grpSpPr>
          <a:xfrm flipH="1">
            <a:off x="6986074" y="720758"/>
            <a:ext cx="1493086" cy="140851"/>
            <a:chOff x="674465" y="713633"/>
            <a:chExt cx="1493086" cy="140851"/>
          </a:xfrm>
        </p:grpSpPr>
        <p:sp>
          <p:nvSpPr>
            <p:cNvPr id="704" name="Google Shape;704;p32"/>
            <p:cNvSpPr/>
            <p:nvPr/>
          </p:nvSpPr>
          <p:spPr>
            <a:xfrm flipH="1">
              <a:off x="2026700" y="713633"/>
              <a:ext cx="140851" cy="140851"/>
            </a:xfrm>
            <a:custGeom>
              <a:rect b="b" l="l" r="r" t="t"/>
              <a:pathLst>
                <a:path extrusionOk="0" h="3527" w="3527">
                  <a:moveTo>
                    <a:pt x="1763" y="1"/>
                  </a:moveTo>
                  <a:cubicBezTo>
                    <a:pt x="1763" y="973"/>
                    <a:pt x="974" y="1762"/>
                    <a:pt x="1" y="1762"/>
                  </a:cubicBezTo>
                  <a:cubicBezTo>
                    <a:pt x="974" y="1762"/>
                    <a:pt x="1763" y="2552"/>
                    <a:pt x="1763" y="3526"/>
                  </a:cubicBezTo>
                  <a:cubicBezTo>
                    <a:pt x="1763" y="2552"/>
                    <a:pt x="2552" y="1762"/>
                    <a:pt x="3526" y="1762"/>
                  </a:cubicBezTo>
                  <a:cubicBezTo>
                    <a:pt x="2554" y="1762"/>
                    <a:pt x="1763" y="973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5" name="Google Shape;705;p32"/>
            <p:cNvCxnSpPr/>
            <p:nvPr/>
          </p:nvCxnSpPr>
          <p:spPr>
            <a:xfrm>
              <a:off x="1486400" y="784043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6" name="Google Shape;706;p32"/>
            <p:cNvGrpSpPr/>
            <p:nvPr/>
          </p:nvGrpSpPr>
          <p:grpSpPr>
            <a:xfrm flipH="1">
              <a:off x="674465" y="713637"/>
              <a:ext cx="741522" cy="140797"/>
              <a:chOff x="7034250" y="1170050"/>
              <a:chExt cx="741522" cy="140797"/>
            </a:xfrm>
          </p:grpSpPr>
          <p:sp>
            <p:nvSpPr>
              <p:cNvPr id="707" name="Google Shape;707;p32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0" name="Google Shape;710;p32"/>
          <p:cNvGrpSpPr/>
          <p:nvPr/>
        </p:nvGrpSpPr>
        <p:grpSpPr>
          <a:xfrm flipH="1">
            <a:off x="6986074" y="3908881"/>
            <a:ext cx="1493086" cy="140811"/>
            <a:chOff x="674465" y="3901756"/>
            <a:chExt cx="1493086" cy="140811"/>
          </a:xfrm>
        </p:grpSpPr>
        <p:sp>
          <p:nvSpPr>
            <p:cNvPr id="711" name="Google Shape;711;p32"/>
            <p:cNvSpPr/>
            <p:nvPr/>
          </p:nvSpPr>
          <p:spPr>
            <a:xfrm flipH="1">
              <a:off x="2026700" y="3901756"/>
              <a:ext cx="140851" cy="140811"/>
            </a:xfrm>
            <a:custGeom>
              <a:rect b="b" l="l" r="r" t="t"/>
              <a:pathLst>
                <a:path extrusionOk="0" h="3526" w="3527">
                  <a:moveTo>
                    <a:pt x="1763" y="0"/>
                  </a:moveTo>
                  <a:cubicBezTo>
                    <a:pt x="1763" y="973"/>
                    <a:pt x="974" y="1763"/>
                    <a:pt x="1" y="1763"/>
                  </a:cubicBezTo>
                  <a:cubicBezTo>
                    <a:pt x="974" y="1763"/>
                    <a:pt x="1763" y="2552"/>
                    <a:pt x="1763" y="3526"/>
                  </a:cubicBezTo>
                  <a:cubicBezTo>
                    <a:pt x="1763" y="2552"/>
                    <a:pt x="2552" y="1763"/>
                    <a:pt x="3526" y="1763"/>
                  </a:cubicBezTo>
                  <a:cubicBezTo>
                    <a:pt x="2554" y="1763"/>
                    <a:pt x="1763" y="973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2" name="Google Shape;712;p32"/>
            <p:cNvCxnSpPr/>
            <p:nvPr/>
          </p:nvCxnSpPr>
          <p:spPr>
            <a:xfrm>
              <a:off x="1486400" y="3972169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13" name="Google Shape;713;p32"/>
            <p:cNvGrpSpPr/>
            <p:nvPr/>
          </p:nvGrpSpPr>
          <p:grpSpPr>
            <a:xfrm flipH="1">
              <a:off x="674465" y="3901763"/>
              <a:ext cx="741522" cy="140797"/>
              <a:chOff x="7034250" y="1170050"/>
              <a:chExt cx="741522" cy="140797"/>
            </a:xfrm>
          </p:grpSpPr>
          <p:sp>
            <p:nvSpPr>
              <p:cNvPr id="714" name="Google Shape;714;p32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7" name="Google Shape;717;p32"/>
          <p:cNvSpPr txBox="1"/>
          <p:nvPr>
            <p:ph type="ctrTitle"/>
          </p:nvPr>
        </p:nvSpPr>
        <p:spPr>
          <a:xfrm>
            <a:off x="720050" y="542925"/>
            <a:ext cx="42840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8" name="Google Shape;718;p32"/>
          <p:cNvSpPr txBox="1"/>
          <p:nvPr>
            <p:ph idx="1" type="subTitle"/>
          </p:nvPr>
        </p:nvSpPr>
        <p:spPr>
          <a:xfrm>
            <a:off x="715100" y="1264925"/>
            <a:ext cx="4293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9" name="Google Shape;719;p32"/>
          <p:cNvSpPr txBox="1"/>
          <p:nvPr/>
        </p:nvSpPr>
        <p:spPr>
          <a:xfrm>
            <a:off x="715100" y="3257550"/>
            <a:ext cx="398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i="0" lang="es" sz="1100" u="none" cap="none" strike="noStrike">
                <a:solidFill>
                  <a:schemeClr val="hlink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b="0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i="0" lang="es" sz="1100" u="none" cap="none" strike="noStrike">
                <a:solidFill>
                  <a:schemeClr val="hlink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Flaticon</a:t>
            </a:r>
            <a:r>
              <a:rPr b="1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0" i="0" lang="es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i="0" lang="es" sz="1100" u="none" cap="none" strike="noStrike">
                <a:solidFill>
                  <a:schemeClr val="hlink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720" name="Google Shape;720;p32"/>
          <p:cNvGrpSpPr/>
          <p:nvPr/>
        </p:nvGrpSpPr>
        <p:grpSpPr>
          <a:xfrm>
            <a:off x="824565" y="4550313"/>
            <a:ext cx="901695" cy="100516"/>
            <a:chOff x="824565" y="4550313"/>
            <a:chExt cx="901695" cy="100516"/>
          </a:xfrm>
        </p:grpSpPr>
        <p:sp>
          <p:nvSpPr>
            <p:cNvPr id="721" name="Google Shape;721;p32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3"/>
          <p:cNvGrpSpPr/>
          <p:nvPr/>
        </p:nvGrpSpPr>
        <p:grpSpPr>
          <a:xfrm>
            <a:off x="190500" y="168300"/>
            <a:ext cx="8763000" cy="4806900"/>
            <a:chOff x="190500" y="168300"/>
            <a:chExt cx="8763000" cy="4806900"/>
          </a:xfrm>
        </p:grpSpPr>
        <p:sp>
          <p:nvSpPr>
            <p:cNvPr id="727" name="Google Shape;727;p33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8" name="Google Shape;728;p33"/>
            <p:cNvCxnSpPr/>
            <p:nvPr/>
          </p:nvCxnSpPr>
          <p:spPr>
            <a:xfrm rot="10800000">
              <a:off x="190500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9" name="Google Shape;729;p33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730" name="Google Shape;730;p33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1" name="Google Shape;731;p33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33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734" name="Google Shape;734;p33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5" name="Google Shape;735;p33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33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738" name="Google Shape;738;p33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33"/>
          <p:cNvSpPr txBox="1"/>
          <p:nvPr>
            <p:ph idx="1" type="body"/>
          </p:nvPr>
        </p:nvSpPr>
        <p:spPr>
          <a:xfrm>
            <a:off x="720000" y="1152475"/>
            <a:ext cx="770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✦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3" name="Google Shape;743;p33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4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746" name="Google Shape;746;p34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7" name="Google Shape;747;p34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48" name="Google Shape;748;p34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749" name="Google Shape;749;p34"/>
            <p:cNvCxnSpPr/>
            <p:nvPr/>
          </p:nvCxnSpPr>
          <p:spPr>
            <a:xfrm>
              <a:off x="184525" y="535000"/>
              <a:ext cx="400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0" name="Google Shape;750;p34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34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752" name="Google Shape;752;p34"/>
            <p:cNvCxnSpPr/>
            <p:nvPr/>
          </p:nvCxnSpPr>
          <p:spPr>
            <a:xfrm>
              <a:off x="182153" y="535000"/>
              <a:ext cx="40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3" name="Google Shape;753;p34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4"/>
          <p:cNvGrpSpPr/>
          <p:nvPr/>
        </p:nvGrpSpPr>
        <p:grpSpPr>
          <a:xfrm flipH="1">
            <a:off x="720003" y="4550313"/>
            <a:ext cx="901695" cy="100516"/>
            <a:chOff x="4225715" y="4550313"/>
            <a:chExt cx="901695" cy="100516"/>
          </a:xfrm>
        </p:grpSpPr>
        <p:sp>
          <p:nvSpPr>
            <p:cNvPr id="755" name="Google Shape;755;p34"/>
            <p:cNvSpPr/>
            <p:nvPr/>
          </p:nvSpPr>
          <p:spPr>
            <a:xfrm>
              <a:off x="42257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50258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34"/>
          <p:cNvSpPr txBox="1"/>
          <p:nvPr>
            <p:ph idx="1" type="body"/>
          </p:nvPr>
        </p:nvSpPr>
        <p:spPr>
          <a:xfrm>
            <a:off x="720000" y="1152475"/>
            <a:ext cx="77040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✦"/>
              <a:defRPr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0" name="Google Shape;760;p3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6"/>
          <p:cNvSpPr/>
          <p:nvPr/>
        </p:nvSpPr>
        <p:spPr>
          <a:xfrm>
            <a:off x="191100" y="168300"/>
            <a:ext cx="8761800" cy="480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4" name="Google Shape;764;p36"/>
          <p:cNvCxnSpPr/>
          <p:nvPr/>
        </p:nvCxnSpPr>
        <p:spPr>
          <a:xfrm rot="10800000">
            <a:off x="190500" y="4600575"/>
            <a:ext cx="8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5" name="Google Shape;765;p36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766" name="Google Shape;766;p36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7" name="Google Shape;767;p36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6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770" name="Google Shape;770;p36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1" name="Google Shape;771;p36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6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774" name="Google Shape;774;p36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7"/>
          <p:cNvGrpSpPr/>
          <p:nvPr/>
        </p:nvGrpSpPr>
        <p:grpSpPr>
          <a:xfrm>
            <a:off x="190475" y="168300"/>
            <a:ext cx="8765400" cy="4806900"/>
            <a:chOff x="190475" y="168300"/>
            <a:chExt cx="8765400" cy="4806900"/>
          </a:xfrm>
        </p:grpSpPr>
        <p:sp>
          <p:nvSpPr>
            <p:cNvPr id="780" name="Google Shape;780;p37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1" name="Google Shape;781;p37"/>
            <p:cNvCxnSpPr/>
            <p:nvPr/>
          </p:nvCxnSpPr>
          <p:spPr>
            <a:xfrm rot="10800000">
              <a:off x="190475" y="4600575"/>
              <a:ext cx="8765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82" name="Google Shape;782;p37"/>
          <p:cNvGrpSpPr/>
          <p:nvPr/>
        </p:nvGrpSpPr>
        <p:grpSpPr>
          <a:xfrm flipH="1">
            <a:off x="715100" y="4550313"/>
            <a:ext cx="901695" cy="100516"/>
            <a:chOff x="824565" y="4550313"/>
            <a:chExt cx="901695" cy="100516"/>
          </a:xfrm>
        </p:grpSpPr>
        <p:sp>
          <p:nvSpPr>
            <p:cNvPr id="783" name="Google Shape;783;p37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Google Shape;787;p37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788" name="Google Shape;788;p37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9" name="Google Shape;789;p37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37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792" name="Google Shape;792;p37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3" name="Google Shape;793;p37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8"/>
          <p:cNvGrpSpPr/>
          <p:nvPr/>
        </p:nvGrpSpPr>
        <p:grpSpPr>
          <a:xfrm>
            <a:off x="188075" y="168300"/>
            <a:ext cx="8770200" cy="4806900"/>
            <a:chOff x="188075" y="168300"/>
            <a:chExt cx="8770200" cy="4806900"/>
          </a:xfrm>
        </p:grpSpPr>
        <p:sp>
          <p:nvSpPr>
            <p:cNvPr id="797" name="Google Shape;797;p38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8" name="Google Shape;798;p38"/>
            <p:cNvCxnSpPr/>
            <p:nvPr/>
          </p:nvCxnSpPr>
          <p:spPr>
            <a:xfrm rot="10800000">
              <a:off x="188075" y="4600575"/>
              <a:ext cx="8770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99" name="Google Shape;799;p38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800" name="Google Shape;800;p38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1" name="Google Shape;801;p38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38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804" name="Google Shape;804;p38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5" name="Google Shape;805;p38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38"/>
          <p:cNvGrpSpPr/>
          <p:nvPr/>
        </p:nvGrpSpPr>
        <p:grpSpPr>
          <a:xfrm flipH="1">
            <a:off x="7520780" y="4550313"/>
            <a:ext cx="901695" cy="100516"/>
            <a:chOff x="824565" y="4550313"/>
            <a:chExt cx="901695" cy="100516"/>
          </a:xfrm>
        </p:grpSpPr>
        <p:sp>
          <p:nvSpPr>
            <p:cNvPr id="808" name="Google Shape;808;p38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191100" y="168300"/>
            <a:ext cx="8761800" cy="480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 flipH="1">
            <a:off x="4022726" y="3967913"/>
            <a:ext cx="44061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 flipH="1">
            <a:off x="3105100" y="695650"/>
            <a:ext cx="5323800" cy="2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93" name="Google Shape;93;p5"/>
          <p:cNvCxnSpPr/>
          <p:nvPr/>
        </p:nvCxnSpPr>
        <p:spPr>
          <a:xfrm>
            <a:off x="2087501" y="165150"/>
            <a:ext cx="0" cy="481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" name="Google Shape;94;p5"/>
          <p:cNvGrpSpPr/>
          <p:nvPr/>
        </p:nvGrpSpPr>
        <p:grpSpPr>
          <a:xfrm>
            <a:off x="659241" y="785584"/>
            <a:ext cx="1498685" cy="140851"/>
            <a:chOff x="659241" y="785584"/>
            <a:chExt cx="1498685" cy="140851"/>
          </a:xfrm>
        </p:grpSpPr>
        <p:sp>
          <p:nvSpPr>
            <p:cNvPr id="95" name="Google Shape;95;p5"/>
            <p:cNvSpPr/>
            <p:nvPr/>
          </p:nvSpPr>
          <p:spPr>
            <a:xfrm flipH="1">
              <a:off x="2017075" y="785584"/>
              <a:ext cx="140851" cy="140851"/>
            </a:xfrm>
            <a:custGeom>
              <a:rect b="b" l="l" r="r" t="t"/>
              <a:pathLst>
                <a:path extrusionOk="0" h="3527" w="3527">
                  <a:moveTo>
                    <a:pt x="1763" y="1"/>
                  </a:moveTo>
                  <a:cubicBezTo>
                    <a:pt x="1763" y="973"/>
                    <a:pt x="974" y="1762"/>
                    <a:pt x="1" y="1762"/>
                  </a:cubicBezTo>
                  <a:cubicBezTo>
                    <a:pt x="974" y="1762"/>
                    <a:pt x="1763" y="2552"/>
                    <a:pt x="1763" y="3526"/>
                  </a:cubicBezTo>
                  <a:cubicBezTo>
                    <a:pt x="1763" y="2552"/>
                    <a:pt x="2552" y="1762"/>
                    <a:pt x="3526" y="1762"/>
                  </a:cubicBezTo>
                  <a:cubicBezTo>
                    <a:pt x="2554" y="1762"/>
                    <a:pt x="1763" y="973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5"/>
            <p:cNvCxnSpPr/>
            <p:nvPr/>
          </p:nvCxnSpPr>
          <p:spPr>
            <a:xfrm>
              <a:off x="1477147" y="856000"/>
              <a:ext cx="576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7" name="Google Shape;97;p5"/>
            <p:cNvGrpSpPr/>
            <p:nvPr/>
          </p:nvGrpSpPr>
          <p:grpSpPr>
            <a:xfrm flipH="1">
              <a:off x="659241" y="785611"/>
              <a:ext cx="741522" cy="140797"/>
              <a:chOff x="7034250" y="1170050"/>
              <a:chExt cx="741522" cy="140797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1" name="Google Shape;101;p5"/>
          <p:cNvGrpSpPr/>
          <p:nvPr/>
        </p:nvGrpSpPr>
        <p:grpSpPr>
          <a:xfrm>
            <a:off x="958209" y="1720275"/>
            <a:ext cx="1199717" cy="140851"/>
            <a:chOff x="958209" y="1720275"/>
            <a:chExt cx="1199717" cy="140851"/>
          </a:xfrm>
        </p:grpSpPr>
        <p:grpSp>
          <p:nvGrpSpPr>
            <p:cNvPr id="102" name="Google Shape;102;p5"/>
            <p:cNvGrpSpPr/>
            <p:nvPr/>
          </p:nvGrpSpPr>
          <p:grpSpPr>
            <a:xfrm>
              <a:off x="958209" y="1720275"/>
              <a:ext cx="1199717" cy="140851"/>
              <a:chOff x="958209" y="1720275"/>
              <a:chExt cx="1199717" cy="140851"/>
            </a:xfrm>
          </p:grpSpPr>
          <p:sp>
            <p:nvSpPr>
              <p:cNvPr id="103" name="Google Shape;103;p5"/>
              <p:cNvSpPr/>
              <p:nvPr/>
            </p:nvSpPr>
            <p:spPr>
              <a:xfrm flipH="1">
                <a:off x="2017075" y="1720275"/>
                <a:ext cx="140851" cy="140851"/>
              </a:xfrm>
              <a:custGeom>
                <a:rect b="b" l="l" r="r" t="t"/>
                <a:pathLst>
                  <a:path extrusionOk="0" h="3527" w="3527">
                    <a:moveTo>
                      <a:pt x="1763" y="1"/>
                    </a:moveTo>
                    <a:cubicBezTo>
                      <a:pt x="1763" y="973"/>
                      <a:pt x="974" y="1762"/>
                      <a:pt x="1" y="1762"/>
                    </a:cubicBezTo>
                    <a:cubicBezTo>
                      <a:pt x="974" y="1762"/>
                      <a:pt x="1763" y="2552"/>
                      <a:pt x="1763" y="3526"/>
                    </a:cubicBezTo>
                    <a:cubicBezTo>
                      <a:pt x="1763" y="2552"/>
                      <a:pt x="2552" y="1762"/>
                      <a:pt x="3526" y="1762"/>
                    </a:cubicBezTo>
                    <a:cubicBezTo>
                      <a:pt x="2554" y="1762"/>
                      <a:pt x="1763" y="973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" name="Google Shape;104;p5"/>
              <p:cNvGrpSpPr/>
              <p:nvPr/>
            </p:nvGrpSpPr>
            <p:grpSpPr>
              <a:xfrm flipH="1">
                <a:off x="958209" y="1720303"/>
                <a:ext cx="442554" cy="140797"/>
                <a:chOff x="7034250" y="1170050"/>
                <a:chExt cx="442554" cy="140797"/>
              </a:xfrm>
            </p:grpSpPr>
            <p:sp>
              <p:nvSpPr>
                <p:cNvPr id="105" name="Google Shape;105;p5"/>
                <p:cNvSpPr/>
                <p:nvPr/>
              </p:nvSpPr>
              <p:spPr>
                <a:xfrm>
                  <a:off x="7034250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7" y="1"/>
                      </a:moveTo>
                      <a:cubicBezTo>
                        <a:pt x="2347" y="1296"/>
                        <a:pt x="1296" y="2347"/>
                        <a:pt x="0" y="2347"/>
                      </a:cubicBezTo>
                      <a:cubicBezTo>
                        <a:pt x="1296" y="2347"/>
                        <a:pt x="2347" y="3398"/>
                        <a:pt x="2347" y="4694"/>
                      </a:cubicBezTo>
                      <a:cubicBezTo>
                        <a:pt x="2347" y="3398"/>
                        <a:pt x="3398" y="2347"/>
                        <a:pt x="4694" y="2347"/>
                      </a:cubicBezTo>
                      <a:cubicBezTo>
                        <a:pt x="3398" y="2347"/>
                        <a:pt x="2347" y="1296"/>
                        <a:pt x="23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5"/>
                <p:cNvSpPr/>
                <p:nvPr/>
              </p:nvSpPr>
              <p:spPr>
                <a:xfrm>
                  <a:off x="7335977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8" y="2347"/>
                        <a:pt x="4694" y="2347"/>
                      </a:cubicBezTo>
                      <a:cubicBezTo>
                        <a:pt x="3398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107" name="Google Shape;107;p5"/>
            <p:cNvCxnSpPr/>
            <p:nvPr/>
          </p:nvCxnSpPr>
          <p:spPr>
            <a:xfrm>
              <a:off x="1477147" y="1790699"/>
              <a:ext cx="576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" name="Google Shape;108;p5"/>
          <p:cNvGrpSpPr/>
          <p:nvPr/>
        </p:nvGrpSpPr>
        <p:grpSpPr>
          <a:xfrm>
            <a:off x="1259936" y="2654940"/>
            <a:ext cx="897990" cy="140811"/>
            <a:chOff x="1259936" y="2654940"/>
            <a:chExt cx="897990" cy="140811"/>
          </a:xfrm>
        </p:grpSpPr>
        <p:sp>
          <p:nvSpPr>
            <p:cNvPr id="109" name="Google Shape;109;p5"/>
            <p:cNvSpPr/>
            <p:nvPr/>
          </p:nvSpPr>
          <p:spPr>
            <a:xfrm flipH="1">
              <a:off x="2017075" y="2654940"/>
              <a:ext cx="140851" cy="140811"/>
            </a:xfrm>
            <a:custGeom>
              <a:rect b="b" l="l" r="r" t="t"/>
              <a:pathLst>
                <a:path extrusionOk="0" h="3526" w="3527">
                  <a:moveTo>
                    <a:pt x="1763" y="0"/>
                  </a:moveTo>
                  <a:cubicBezTo>
                    <a:pt x="1763" y="973"/>
                    <a:pt x="974" y="1763"/>
                    <a:pt x="1" y="1763"/>
                  </a:cubicBezTo>
                  <a:cubicBezTo>
                    <a:pt x="974" y="1763"/>
                    <a:pt x="1763" y="2552"/>
                    <a:pt x="1763" y="3526"/>
                  </a:cubicBezTo>
                  <a:cubicBezTo>
                    <a:pt x="1763" y="2552"/>
                    <a:pt x="2552" y="1763"/>
                    <a:pt x="3526" y="1763"/>
                  </a:cubicBezTo>
                  <a:cubicBezTo>
                    <a:pt x="2554" y="1763"/>
                    <a:pt x="1763" y="973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" name="Google Shape;110;p5"/>
            <p:cNvCxnSpPr/>
            <p:nvPr/>
          </p:nvCxnSpPr>
          <p:spPr>
            <a:xfrm>
              <a:off x="1473976" y="2725350"/>
              <a:ext cx="576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5"/>
            <p:cNvSpPr/>
            <p:nvPr/>
          </p:nvSpPr>
          <p:spPr>
            <a:xfrm flipH="1">
              <a:off x="1259936" y="2654947"/>
              <a:ext cx="140827" cy="140797"/>
            </a:xfrm>
            <a:custGeom>
              <a:rect b="b" l="l" r="r" t="t"/>
              <a:pathLst>
                <a:path extrusionOk="0" h="4694" w="4695">
                  <a:moveTo>
                    <a:pt x="2347" y="1"/>
                  </a:moveTo>
                  <a:cubicBezTo>
                    <a:pt x="2347" y="1296"/>
                    <a:pt x="1296" y="2347"/>
                    <a:pt x="0" y="2347"/>
                  </a:cubicBezTo>
                  <a:cubicBezTo>
                    <a:pt x="1296" y="2347"/>
                    <a:pt x="2347" y="3398"/>
                    <a:pt x="2347" y="4694"/>
                  </a:cubicBezTo>
                  <a:cubicBezTo>
                    <a:pt x="2347" y="3398"/>
                    <a:pt x="3398" y="2347"/>
                    <a:pt x="4694" y="2347"/>
                  </a:cubicBezTo>
                  <a:cubicBezTo>
                    <a:pt x="3398" y="2347"/>
                    <a:pt x="2347" y="1296"/>
                    <a:pt x="234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191100" y="168300"/>
            <a:ext cx="8761800" cy="480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715100" y="2117125"/>
            <a:ext cx="43602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6"/>
          <p:cNvSpPr txBox="1"/>
          <p:nvPr>
            <p:ph idx="2" type="title"/>
          </p:nvPr>
        </p:nvSpPr>
        <p:spPr>
          <a:xfrm>
            <a:off x="901050" y="830463"/>
            <a:ext cx="17265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6" name="Google Shape;116;p6"/>
          <p:cNvSpPr txBox="1"/>
          <p:nvPr>
            <p:ph idx="1" type="subTitle"/>
          </p:nvPr>
        </p:nvSpPr>
        <p:spPr>
          <a:xfrm>
            <a:off x="715100" y="4042900"/>
            <a:ext cx="4360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17" name="Google Shape;117;p6"/>
          <p:cNvCxnSpPr/>
          <p:nvPr/>
        </p:nvCxnSpPr>
        <p:spPr>
          <a:xfrm>
            <a:off x="6609400" y="165150"/>
            <a:ext cx="0" cy="481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6"/>
          <p:cNvGrpSpPr/>
          <p:nvPr/>
        </p:nvGrpSpPr>
        <p:grpSpPr>
          <a:xfrm>
            <a:off x="6538974" y="596008"/>
            <a:ext cx="1493086" cy="2848534"/>
            <a:chOff x="6538974" y="535008"/>
            <a:chExt cx="1493086" cy="2848534"/>
          </a:xfrm>
        </p:grpSpPr>
        <p:grpSp>
          <p:nvGrpSpPr>
            <p:cNvPr id="119" name="Google Shape;119;p6"/>
            <p:cNvGrpSpPr/>
            <p:nvPr/>
          </p:nvGrpSpPr>
          <p:grpSpPr>
            <a:xfrm>
              <a:off x="6538974" y="535008"/>
              <a:ext cx="1493086" cy="140851"/>
              <a:chOff x="6996174" y="713633"/>
              <a:chExt cx="1493086" cy="140851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6996174" y="713633"/>
                <a:ext cx="140851" cy="140851"/>
              </a:xfrm>
              <a:custGeom>
                <a:rect b="b" l="l" r="r" t="t"/>
                <a:pathLst>
                  <a:path extrusionOk="0" h="3527" w="3527">
                    <a:moveTo>
                      <a:pt x="1763" y="1"/>
                    </a:moveTo>
                    <a:cubicBezTo>
                      <a:pt x="1763" y="973"/>
                      <a:pt x="974" y="1762"/>
                      <a:pt x="1" y="1762"/>
                    </a:cubicBezTo>
                    <a:cubicBezTo>
                      <a:pt x="974" y="1762"/>
                      <a:pt x="1763" y="2552"/>
                      <a:pt x="1763" y="3526"/>
                    </a:cubicBezTo>
                    <a:cubicBezTo>
                      <a:pt x="1763" y="2552"/>
                      <a:pt x="2552" y="1762"/>
                      <a:pt x="3526" y="1762"/>
                    </a:cubicBezTo>
                    <a:cubicBezTo>
                      <a:pt x="2554" y="1762"/>
                      <a:pt x="1763" y="973"/>
                      <a:pt x="1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1" name="Google Shape;121;p6"/>
              <p:cNvCxnSpPr/>
              <p:nvPr/>
            </p:nvCxnSpPr>
            <p:spPr>
              <a:xfrm rot="10800000">
                <a:off x="7137025" y="784043"/>
                <a:ext cx="54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2" name="Google Shape;122;p6"/>
              <p:cNvGrpSpPr/>
              <p:nvPr/>
            </p:nvGrpSpPr>
            <p:grpSpPr>
              <a:xfrm>
                <a:off x="7747738" y="713637"/>
                <a:ext cx="741522" cy="140797"/>
                <a:chOff x="7034250" y="1170050"/>
                <a:chExt cx="741522" cy="140797"/>
              </a:xfrm>
            </p:grpSpPr>
            <p:sp>
              <p:nvSpPr>
                <p:cNvPr id="123" name="Google Shape;123;p6"/>
                <p:cNvSpPr/>
                <p:nvPr/>
              </p:nvSpPr>
              <p:spPr>
                <a:xfrm>
                  <a:off x="7034250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7" y="1"/>
                      </a:moveTo>
                      <a:cubicBezTo>
                        <a:pt x="2347" y="1296"/>
                        <a:pt x="1296" y="2347"/>
                        <a:pt x="0" y="2347"/>
                      </a:cubicBezTo>
                      <a:cubicBezTo>
                        <a:pt x="1296" y="2347"/>
                        <a:pt x="2347" y="3398"/>
                        <a:pt x="2347" y="4694"/>
                      </a:cubicBezTo>
                      <a:cubicBezTo>
                        <a:pt x="2347" y="3398"/>
                        <a:pt x="3398" y="2347"/>
                        <a:pt x="4694" y="2347"/>
                      </a:cubicBezTo>
                      <a:cubicBezTo>
                        <a:pt x="3398" y="2347"/>
                        <a:pt x="2347" y="1296"/>
                        <a:pt x="23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7335977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8" y="2347"/>
                        <a:pt x="4694" y="2347"/>
                      </a:cubicBezTo>
                      <a:cubicBezTo>
                        <a:pt x="3398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>
                  <a:off x="7634915" y="1170050"/>
                  <a:ext cx="140857" cy="140797"/>
                </a:xfrm>
                <a:custGeom>
                  <a:rect b="b" l="l" r="r" t="t"/>
                  <a:pathLst>
                    <a:path extrusionOk="0" h="4694" w="4696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9" y="2347"/>
                        <a:pt x="4696" y="2347"/>
                      </a:cubicBezTo>
                      <a:cubicBezTo>
                        <a:pt x="3399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6" name="Google Shape;126;p6"/>
            <p:cNvGrpSpPr/>
            <p:nvPr/>
          </p:nvGrpSpPr>
          <p:grpSpPr>
            <a:xfrm>
              <a:off x="6538974" y="3242731"/>
              <a:ext cx="1493086" cy="140811"/>
              <a:chOff x="6996174" y="3901756"/>
              <a:chExt cx="1493086" cy="140811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6996174" y="3901756"/>
                <a:ext cx="140851" cy="140811"/>
              </a:xfrm>
              <a:custGeom>
                <a:rect b="b" l="l" r="r" t="t"/>
                <a:pathLst>
                  <a:path extrusionOk="0" h="3526" w="3527">
                    <a:moveTo>
                      <a:pt x="1763" y="0"/>
                    </a:moveTo>
                    <a:cubicBezTo>
                      <a:pt x="1763" y="973"/>
                      <a:pt x="974" y="1763"/>
                      <a:pt x="1" y="1763"/>
                    </a:cubicBezTo>
                    <a:cubicBezTo>
                      <a:pt x="974" y="1763"/>
                      <a:pt x="1763" y="2552"/>
                      <a:pt x="1763" y="3526"/>
                    </a:cubicBezTo>
                    <a:cubicBezTo>
                      <a:pt x="1763" y="2552"/>
                      <a:pt x="2552" y="1763"/>
                      <a:pt x="3526" y="1763"/>
                    </a:cubicBezTo>
                    <a:cubicBezTo>
                      <a:pt x="2554" y="1763"/>
                      <a:pt x="1763" y="973"/>
                      <a:pt x="1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1"/>
                </a:solidFill>
                <a:prstDash val="solid"/>
                <a:miter lim="12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" name="Google Shape;128;p6"/>
              <p:cNvCxnSpPr/>
              <p:nvPr/>
            </p:nvCxnSpPr>
            <p:spPr>
              <a:xfrm rot="10800000">
                <a:off x="7137025" y="3972169"/>
                <a:ext cx="54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9" name="Google Shape;129;p6"/>
              <p:cNvGrpSpPr/>
              <p:nvPr/>
            </p:nvGrpSpPr>
            <p:grpSpPr>
              <a:xfrm>
                <a:off x="7747738" y="3901763"/>
                <a:ext cx="741522" cy="140797"/>
                <a:chOff x="7034250" y="1170050"/>
                <a:chExt cx="741522" cy="140797"/>
              </a:xfrm>
            </p:grpSpPr>
            <p:sp>
              <p:nvSpPr>
                <p:cNvPr id="130" name="Google Shape;130;p6"/>
                <p:cNvSpPr/>
                <p:nvPr/>
              </p:nvSpPr>
              <p:spPr>
                <a:xfrm>
                  <a:off x="7034250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7" y="1"/>
                      </a:moveTo>
                      <a:cubicBezTo>
                        <a:pt x="2347" y="1296"/>
                        <a:pt x="1296" y="2347"/>
                        <a:pt x="0" y="2347"/>
                      </a:cubicBezTo>
                      <a:cubicBezTo>
                        <a:pt x="1296" y="2347"/>
                        <a:pt x="2347" y="3398"/>
                        <a:pt x="2347" y="4694"/>
                      </a:cubicBezTo>
                      <a:cubicBezTo>
                        <a:pt x="2347" y="3398"/>
                        <a:pt x="3398" y="2347"/>
                        <a:pt x="4694" y="2347"/>
                      </a:cubicBezTo>
                      <a:cubicBezTo>
                        <a:pt x="3398" y="2347"/>
                        <a:pt x="2347" y="1296"/>
                        <a:pt x="234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6"/>
                <p:cNvSpPr/>
                <p:nvPr/>
              </p:nvSpPr>
              <p:spPr>
                <a:xfrm>
                  <a:off x="7335977" y="1170050"/>
                  <a:ext cx="140827" cy="140797"/>
                </a:xfrm>
                <a:custGeom>
                  <a:rect b="b" l="l" r="r" t="t"/>
                  <a:pathLst>
                    <a:path extrusionOk="0" h="4694" w="4695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8" y="2347"/>
                        <a:pt x="4694" y="2347"/>
                      </a:cubicBezTo>
                      <a:cubicBezTo>
                        <a:pt x="3398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6"/>
                <p:cNvSpPr/>
                <p:nvPr/>
              </p:nvSpPr>
              <p:spPr>
                <a:xfrm>
                  <a:off x="7634915" y="1170050"/>
                  <a:ext cx="140857" cy="140797"/>
                </a:xfrm>
                <a:custGeom>
                  <a:rect b="b" l="l" r="r" t="t"/>
                  <a:pathLst>
                    <a:path extrusionOk="0" h="4694" w="4696">
                      <a:moveTo>
                        <a:pt x="2348" y="1"/>
                      </a:moveTo>
                      <a:cubicBezTo>
                        <a:pt x="2348" y="1296"/>
                        <a:pt x="1296" y="2347"/>
                        <a:pt x="0" y="2347"/>
                      </a:cubicBezTo>
                      <a:cubicBezTo>
                        <a:pt x="1296" y="2347"/>
                        <a:pt x="2348" y="3398"/>
                        <a:pt x="2348" y="4694"/>
                      </a:cubicBezTo>
                      <a:cubicBezTo>
                        <a:pt x="2348" y="3398"/>
                        <a:pt x="3399" y="2347"/>
                        <a:pt x="4696" y="2347"/>
                      </a:cubicBezTo>
                      <a:cubicBezTo>
                        <a:pt x="3399" y="2347"/>
                        <a:pt x="2348" y="1296"/>
                        <a:pt x="234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25000">
                      <a:schemeClr val="lt2"/>
                    </a:gs>
                    <a:gs pos="60000">
                      <a:schemeClr val="dk2"/>
                    </a:gs>
                    <a:gs pos="100000">
                      <a:schemeClr val="lt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7"/>
          <p:cNvGrpSpPr/>
          <p:nvPr/>
        </p:nvGrpSpPr>
        <p:grpSpPr>
          <a:xfrm>
            <a:off x="191100" y="165150"/>
            <a:ext cx="8771424" cy="4813200"/>
            <a:chOff x="191100" y="165150"/>
            <a:chExt cx="8771424" cy="4813200"/>
          </a:xfrm>
        </p:grpSpPr>
        <p:sp>
          <p:nvSpPr>
            <p:cNvPr id="135" name="Google Shape;135;p7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7"/>
            <p:cNvCxnSpPr/>
            <p:nvPr/>
          </p:nvCxnSpPr>
          <p:spPr>
            <a:xfrm rot="10800000">
              <a:off x="191100" y="2381250"/>
              <a:ext cx="1914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2097125" y="165150"/>
              <a:ext cx="0" cy="4813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7"/>
            <p:cNvCxnSpPr/>
            <p:nvPr/>
          </p:nvCxnSpPr>
          <p:spPr>
            <a:xfrm rot="10800000">
              <a:off x="200724" y="4600575"/>
              <a:ext cx="876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9" name="Google Shape;139;p7"/>
          <p:cNvSpPr txBox="1"/>
          <p:nvPr>
            <p:ph type="title"/>
          </p:nvPr>
        </p:nvSpPr>
        <p:spPr>
          <a:xfrm>
            <a:off x="3373050" y="805975"/>
            <a:ext cx="4618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7"/>
          <p:cNvSpPr txBox="1"/>
          <p:nvPr>
            <p:ph idx="1" type="subTitle"/>
          </p:nvPr>
        </p:nvSpPr>
        <p:spPr>
          <a:xfrm>
            <a:off x="3373050" y="2896000"/>
            <a:ext cx="46188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1" name="Google Shape;141;p7"/>
          <p:cNvGrpSpPr/>
          <p:nvPr/>
        </p:nvGrpSpPr>
        <p:grpSpPr>
          <a:xfrm flipH="1">
            <a:off x="5231603" y="4550313"/>
            <a:ext cx="901695" cy="100516"/>
            <a:chOff x="824565" y="4550313"/>
            <a:chExt cx="901695" cy="100516"/>
          </a:xfrm>
        </p:grpSpPr>
        <p:sp>
          <p:nvSpPr>
            <p:cNvPr id="142" name="Google Shape;142;p7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7"/>
          <p:cNvGrpSpPr/>
          <p:nvPr/>
        </p:nvGrpSpPr>
        <p:grpSpPr>
          <a:xfrm>
            <a:off x="674465" y="720758"/>
            <a:ext cx="1493086" cy="140851"/>
            <a:chOff x="674465" y="713633"/>
            <a:chExt cx="1493086" cy="140851"/>
          </a:xfrm>
        </p:grpSpPr>
        <p:sp>
          <p:nvSpPr>
            <p:cNvPr id="147" name="Google Shape;147;p7"/>
            <p:cNvSpPr/>
            <p:nvPr/>
          </p:nvSpPr>
          <p:spPr>
            <a:xfrm flipH="1">
              <a:off x="2026700" y="713633"/>
              <a:ext cx="140851" cy="140851"/>
            </a:xfrm>
            <a:custGeom>
              <a:rect b="b" l="l" r="r" t="t"/>
              <a:pathLst>
                <a:path extrusionOk="0" h="3527" w="3527">
                  <a:moveTo>
                    <a:pt x="1763" y="1"/>
                  </a:moveTo>
                  <a:cubicBezTo>
                    <a:pt x="1763" y="973"/>
                    <a:pt x="974" y="1762"/>
                    <a:pt x="1" y="1762"/>
                  </a:cubicBezTo>
                  <a:cubicBezTo>
                    <a:pt x="974" y="1762"/>
                    <a:pt x="1763" y="2552"/>
                    <a:pt x="1763" y="3526"/>
                  </a:cubicBezTo>
                  <a:cubicBezTo>
                    <a:pt x="1763" y="2552"/>
                    <a:pt x="2552" y="1762"/>
                    <a:pt x="3526" y="1762"/>
                  </a:cubicBezTo>
                  <a:cubicBezTo>
                    <a:pt x="2554" y="1762"/>
                    <a:pt x="1763" y="973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7"/>
            <p:cNvCxnSpPr/>
            <p:nvPr/>
          </p:nvCxnSpPr>
          <p:spPr>
            <a:xfrm>
              <a:off x="1486400" y="784043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9" name="Google Shape;149;p7"/>
            <p:cNvGrpSpPr/>
            <p:nvPr/>
          </p:nvGrpSpPr>
          <p:grpSpPr>
            <a:xfrm flipH="1">
              <a:off x="674465" y="713637"/>
              <a:ext cx="741522" cy="140797"/>
              <a:chOff x="7034250" y="1170050"/>
              <a:chExt cx="741522" cy="140797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3" name="Google Shape;153;p7"/>
          <p:cNvGrpSpPr/>
          <p:nvPr/>
        </p:nvGrpSpPr>
        <p:grpSpPr>
          <a:xfrm>
            <a:off x="674465" y="3908881"/>
            <a:ext cx="1493086" cy="140811"/>
            <a:chOff x="674465" y="3901756"/>
            <a:chExt cx="1493086" cy="140811"/>
          </a:xfrm>
        </p:grpSpPr>
        <p:sp>
          <p:nvSpPr>
            <p:cNvPr id="154" name="Google Shape;154;p7"/>
            <p:cNvSpPr/>
            <p:nvPr/>
          </p:nvSpPr>
          <p:spPr>
            <a:xfrm flipH="1">
              <a:off x="2026700" y="3901756"/>
              <a:ext cx="140851" cy="140811"/>
            </a:xfrm>
            <a:custGeom>
              <a:rect b="b" l="l" r="r" t="t"/>
              <a:pathLst>
                <a:path extrusionOk="0" h="3526" w="3527">
                  <a:moveTo>
                    <a:pt x="1763" y="0"/>
                  </a:moveTo>
                  <a:cubicBezTo>
                    <a:pt x="1763" y="973"/>
                    <a:pt x="974" y="1763"/>
                    <a:pt x="1" y="1763"/>
                  </a:cubicBezTo>
                  <a:cubicBezTo>
                    <a:pt x="974" y="1763"/>
                    <a:pt x="1763" y="2552"/>
                    <a:pt x="1763" y="3526"/>
                  </a:cubicBezTo>
                  <a:cubicBezTo>
                    <a:pt x="1763" y="2552"/>
                    <a:pt x="2552" y="1763"/>
                    <a:pt x="3526" y="1763"/>
                  </a:cubicBezTo>
                  <a:cubicBezTo>
                    <a:pt x="2554" y="1763"/>
                    <a:pt x="1763" y="973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7"/>
            <p:cNvCxnSpPr/>
            <p:nvPr/>
          </p:nvCxnSpPr>
          <p:spPr>
            <a:xfrm>
              <a:off x="1486400" y="3972169"/>
              <a:ext cx="5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6" name="Google Shape;156;p7"/>
            <p:cNvGrpSpPr/>
            <p:nvPr/>
          </p:nvGrpSpPr>
          <p:grpSpPr>
            <a:xfrm flipH="1">
              <a:off x="674465" y="3901763"/>
              <a:ext cx="741522" cy="140797"/>
              <a:chOff x="7034250" y="1170050"/>
              <a:chExt cx="741522" cy="140797"/>
            </a:xfrm>
          </p:grpSpPr>
          <p:sp>
            <p:nvSpPr>
              <p:cNvPr id="157" name="Google Shape;157;p7"/>
              <p:cNvSpPr/>
              <p:nvPr/>
            </p:nvSpPr>
            <p:spPr>
              <a:xfrm>
                <a:off x="7034250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7" y="1"/>
                    </a:moveTo>
                    <a:cubicBezTo>
                      <a:pt x="2347" y="1296"/>
                      <a:pt x="1296" y="2347"/>
                      <a:pt x="0" y="2347"/>
                    </a:cubicBezTo>
                    <a:cubicBezTo>
                      <a:pt x="1296" y="2347"/>
                      <a:pt x="2347" y="3398"/>
                      <a:pt x="2347" y="4694"/>
                    </a:cubicBezTo>
                    <a:cubicBezTo>
                      <a:pt x="2347" y="3398"/>
                      <a:pt x="3398" y="2347"/>
                      <a:pt x="4694" y="2347"/>
                    </a:cubicBezTo>
                    <a:cubicBezTo>
                      <a:pt x="3398" y="2347"/>
                      <a:pt x="2347" y="1296"/>
                      <a:pt x="23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7335977" y="1170050"/>
                <a:ext cx="140827" cy="140797"/>
              </a:xfrm>
              <a:custGeom>
                <a:rect b="b" l="l" r="r" t="t"/>
                <a:pathLst>
                  <a:path extrusionOk="0" h="4694" w="4695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8" y="2347"/>
                      <a:pt x="4694" y="2347"/>
                    </a:cubicBezTo>
                    <a:cubicBezTo>
                      <a:pt x="3398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7634915" y="1170050"/>
                <a:ext cx="140857" cy="140797"/>
              </a:xfrm>
              <a:custGeom>
                <a:rect b="b" l="l" r="r" t="t"/>
                <a:pathLst>
                  <a:path extrusionOk="0" h="4694" w="4696">
                    <a:moveTo>
                      <a:pt x="2348" y="1"/>
                    </a:moveTo>
                    <a:cubicBezTo>
                      <a:pt x="2348" y="1296"/>
                      <a:pt x="1296" y="2347"/>
                      <a:pt x="0" y="2347"/>
                    </a:cubicBezTo>
                    <a:cubicBezTo>
                      <a:pt x="1296" y="2347"/>
                      <a:pt x="2348" y="3398"/>
                      <a:pt x="2348" y="4694"/>
                    </a:cubicBezTo>
                    <a:cubicBezTo>
                      <a:pt x="2348" y="3398"/>
                      <a:pt x="3399" y="2347"/>
                      <a:pt x="4696" y="2347"/>
                    </a:cubicBezTo>
                    <a:cubicBezTo>
                      <a:pt x="3399" y="2347"/>
                      <a:pt x="2348" y="1296"/>
                      <a:pt x="234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5000">
                    <a:schemeClr val="lt2"/>
                  </a:gs>
                  <a:gs pos="60000">
                    <a:schemeClr val="dk2"/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8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162" name="Google Shape;162;p8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8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4" name="Google Shape;164;p8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165" name="Google Shape;165;p8"/>
            <p:cNvCxnSpPr/>
            <p:nvPr/>
          </p:nvCxnSpPr>
          <p:spPr>
            <a:xfrm>
              <a:off x="184525" y="535000"/>
              <a:ext cx="400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8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8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2153" y="535000"/>
              <a:ext cx="40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8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8"/>
          <p:cNvGrpSpPr/>
          <p:nvPr/>
        </p:nvGrpSpPr>
        <p:grpSpPr>
          <a:xfrm>
            <a:off x="7531803" y="4550313"/>
            <a:ext cx="901695" cy="100516"/>
            <a:chOff x="4225715" y="4550313"/>
            <a:chExt cx="901695" cy="100516"/>
          </a:xfrm>
        </p:grpSpPr>
        <p:sp>
          <p:nvSpPr>
            <p:cNvPr id="171" name="Google Shape;171;p8"/>
            <p:cNvSpPr/>
            <p:nvPr/>
          </p:nvSpPr>
          <p:spPr>
            <a:xfrm>
              <a:off x="42257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4924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7591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502581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8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9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178" name="Google Shape;178;p9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9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0" name="Google Shape;180;p9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181" name="Google Shape;181;p9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9"/>
          <p:cNvSpPr txBox="1"/>
          <p:nvPr>
            <p:ph idx="1" type="subTitle"/>
          </p:nvPr>
        </p:nvSpPr>
        <p:spPr>
          <a:xfrm>
            <a:off x="2076826" y="1514200"/>
            <a:ext cx="2103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9"/>
          <p:cNvSpPr txBox="1"/>
          <p:nvPr>
            <p:ph idx="2" type="subTitle"/>
          </p:nvPr>
        </p:nvSpPr>
        <p:spPr>
          <a:xfrm>
            <a:off x="2076825" y="1952876"/>
            <a:ext cx="2103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3" type="subTitle"/>
          </p:nvPr>
        </p:nvSpPr>
        <p:spPr>
          <a:xfrm>
            <a:off x="4963275" y="1952875"/>
            <a:ext cx="2103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9"/>
          <p:cNvSpPr txBox="1"/>
          <p:nvPr>
            <p:ph idx="4" type="subTitle"/>
          </p:nvPr>
        </p:nvSpPr>
        <p:spPr>
          <a:xfrm>
            <a:off x="4963275" y="1514200"/>
            <a:ext cx="2103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0" name="Google Shape;190;p9"/>
          <p:cNvSpPr txBox="1"/>
          <p:nvPr>
            <p:ph idx="5" type="subTitle"/>
          </p:nvPr>
        </p:nvSpPr>
        <p:spPr>
          <a:xfrm>
            <a:off x="2076826" y="3079774"/>
            <a:ext cx="2103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9"/>
          <p:cNvSpPr txBox="1"/>
          <p:nvPr>
            <p:ph idx="6" type="subTitle"/>
          </p:nvPr>
        </p:nvSpPr>
        <p:spPr>
          <a:xfrm>
            <a:off x="2076825" y="3518450"/>
            <a:ext cx="2103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7" type="subTitle"/>
          </p:nvPr>
        </p:nvSpPr>
        <p:spPr>
          <a:xfrm>
            <a:off x="4963275" y="3518450"/>
            <a:ext cx="21039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8" type="subTitle"/>
          </p:nvPr>
        </p:nvSpPr>
        <p:spPr>
          <a:xfrm>
            <a:off x="4963275" y="3079775"/>
            <a:ext cx="2103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Goldman"/>
                <a:ea typeface="Goldman"/>
                <a:cs typeface="Goldman"/>
                <a:sym typeface="Gold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195" name="Google Shape;195;p9"/>
            <p:cNvCxnSpPr/>
            <p:nvPr/>
          </p:nvCxnSpPr>
          <p:spPr>
            <a:xfrm>
              <a:off x="184525" y="535000"/>
              <a:ext cx="21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9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9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199" name="Google Shape;199;p9"/>
            <p:cNvCxnSpPr/>
            <p:nvPr/>
          </p:nvCxnSpPr>
          <p:spPr>
            <a:xfrm>
              <a:off x="182153" y="535000"/>
              <a:ext cx="218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0" name="Google Shape;200;p9"/>
            <p:cNvSpPr/>
            <p:nvPr/>
          </p:nvSpPr>
          <p:spPr>
            <a:xfrm>
              <a:off x="416074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0"/>
          <p:cNvGrpSpPr/>
          <p:nvPr/>
        </p:nvGrpSpPr>
        <p:grpSpPr>
          <a:xfrm>
            <a:off x="188125" y="168300"/>
            <a:ext cx="8764775" cy="4806900"/>
            <a:chOff x="188125" y="168300"/>
            <a:chExt cx="8764775" cy="4806900"/>
          </a:xfrm>
        </p:grpSpPr>
        <p:sp>
          <p:nvSpPr>
            <p:cNvPr id="204" name="Google Shape;204;p10"/>
            <p:cNvSpPr/>
            <p:nvPr/>
          </p:nvSpPr>
          <p:spPr>
            <a:xfrm>
              <a:off x="191100" y="168300"/>
              <a:ext cx="8761800" cy="48069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10"/>
            <p:cNvCxnSpPr/>
            <p:nvPr/>
          </p:nvCxnSpPr>
          <p:spPr>
            <a:xfrm rot="10800000">
              <a:off x="188125" y="4600575"/>
              <a:ext cx="876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6" name="Google Shape;206;p10"/>
          <p:cNvGrpSpPr/>
          <p:nvPr/>
        </p:nvGrpSpPr>
        <p:grpSpPr>
          <a:xfrm>
            <a:off x="190500" y="684477"/>
            <a:ext cx="607903" cy="180203"/>
            <a:chOff x="184525" y="444902"/>
            <a:chExt cx="607903" cy="180203"/>
          </a:xfrm>
        </p:grpSpPr>
        <p:cxnSp>
          <p:nvCxnSpPr>
            <p:cNvPr id="207" name="Google Shape;207;p10"/>
            <p:cNvCxnSpPr/>
            <p:nvPr/>
          </p:nvCxnSpPr>
          <p:spPr>
            <a:xfrm>
              <a:off x="184525" y="535000"/>
              <a:ext cx="400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p10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0"/>
          <p:cNvGrpSpPr/>
          <p:nvPr/>
        </p:nvGrpSpPr>
        <p:grpSpPr>
          <a:xfrm flipH="1">
            <a:off x="8345600" y="684477"/>
            <a:ext cx="610275" cy="180203"/>
            <a:chOff x="182153" y="444902"/>
            <a:chExt cx="610275" cy="180203"/>
          </a:xfrm>
        </p:grpSpPr>
        <p:cxnSp>
          <p:nvCxnSpPr>
            <p:cNvPr id="210" name="Google Shape;210;p10"/>
            <p:cNvCxnSpPr/>
            <p:nvPr/>
          </p:nvCxnSpPr>
          <p:spPr>
            <a:xfrm>
              <a:off x="182153" y="535000"/>
              <a:ext cx="40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10"/>
            <p:cNvSpPr/>
            <p:nvPr/>
          </p:nvSpPr>
          <p:spPr>
            <a:xfrm>
              <a:off x="612199" y="444902"/>
              <a:ext cx="180229" cy="180203"/>
            </a:xfrm>
            <a:custGeom>
              <a:rect b="b" l="l" r="r" t="t"/>
              <a:pathLst>
                <a:path extrusionOk="0" h="4694" w="4695">
                  <a:moveTo>
                    <a:pt x="2348" y="1"/>
                  </a:moveTo>
                  <a:cubicBezTo>
                    <a:pt x="2348" y="1296"/>
                    <a:pt x="1296" y="2347"/>
                    <a:pt x="0" y="2347"/>
                  </a:cubicBezTo>
                  <a:cubicBezTo>
                    <a:pt x="1296" y="2347"/>
                    <a:pt x="2348" y="3398"/>
                    <a:pt x="2348" y="4694"/>
                  </a:cubicBezTo>
                  <a:cubicBezTo>
                    <a:pt x="2348" y="3398"/>
                    <a:pt x="3398" y="2347"/>
                    <a:pt x="4694" y="2347"/>
                  </a:cubicBezTo>
                  <a:cubicBezTo>
                    <a:pt x="3398" y="2347"/>
                    <a:pt x="2348" y="1296"/>
                    <a:pt x="2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lt2"/>
                </a:gs>
                <a:gs pos="60000">
                  <a:schemeClr val="dk2"/>
                </a:gs>
                <a:gs pos="100000">
                  <a:schemeClr val="l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0"/>
          <p:cNvGrpSpPr/>
          <p:nvPr/>
        </p:nvGrpSpPr>
        <p:grpSpPr>
          <a:xfrm flipH="1">
            <a:off x="4121153" y="4550313"/>
            <a:ext cx="901695" cy="100516"/>
            <a:chOff x="824565" y="4550313"/>
            <a:chExt cx="901695" cy="100516"/>
          </a:xfrm>
        </p:grpSpPr>
        <p:sp>
          <p:nvSpPr>
            <p:cNvPr id="213" name="Google Shape;213;p10"/>
            <p:cNvSpPr/>
            <p:nvPr/>
          </p:nvSpPr>
          <p:spPr>
            <a:xfrm>
              <a:off x="8245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10912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13579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624665" y="4550313"/>
              <a:ext cx="101595" cy="100516"/>
            </a:xfrm>
            <a:custGeom>
              <a:rect b="b" l="l" r="r" t="t"/>
              <a:pathLst>
                <a:path extrusionOk="0" h="2517" w="2544">
                  <a:moveTo>
                    <a:pt x="1272" y="1"/>
                  </a:moveTo>
                  <a:cubicBezTo>
                    <a:pt x="1263" y="1"/>
                    <a:pt x="1255" y="1"/>
                    <a:pt x="1246" y="1"/>
                  </a:cubicBezTo>
                  <a:cubicBezTo>
                    <a:pt x="551" y="17"/>
                    <a:pt x="1" y="590"/>
                    <a:pt x="15" y="1285"/>
                  </a:cubicBezTo>
                  <a:cubicBezTo>
                    <a:pt x="30" y="1971"/>
                    <a:pt x="589" y="2516"/>
                    <a:pt x="1272" y="2516"/>
                  </a:cubicBezTo>
                  <a:cubicBezTo>
                    <a:pt x="1281" y="2516"/>
                    <a:pt x="1289" y="2516"/>
                    <a:pt x="1298" y="2516"/>
                  </a:cubicBezTo>
                  <a:cubicBezTo>
                    <a:pt x="1993" y="2501"/>
                    <a:pt x="2543" y="1927"/>
                    <a:pt x="2529" y="1232"/>
                  </a:cubicBezTo>
                  <a:cubicBezTo>
                    <a:pt x="2514" y="547"/>
                    <a:pt x="195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miter lim="12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0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b="0" i="0" sz="3000" u="none" cap="none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●"/>
              <a:defRPr b="0" i="0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○"/>
              <a:defRPr b="0" i="0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■"/>
              <a:defRPr b="0" i="0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●"/>
              <a:defRPr b="0" i="0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○"/>
              <a:defRPr b="0" i="0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■"/>
              <a:defRPr b="0" i="0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●"/>
              <a:defRPr b="0" i="0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○"/>
              <a:defRPr b="0" i="0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omfortaa"/>
              <a:buChar char="■"/>
              <a:defRPr b="0" i="0" sz="12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iwRuNE5l2PrfFLuAXbJaoOJzGkI_Bshr/view" TargetMode="External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qXr8Jfjgg1VHaAwQq6Cdqy7bGgh5eSB3/view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6o8IKkRfoH1Oz-Ns-7H6MRDbJiEIgoXW/view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ZBBq5olj-VZ0zFY0eL1WaSJ3O2MdQbXN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9"/>
          <p:cNvSpPr txBox="1"/>
          <p:nvPr>
            <p:ph type="title"/>
          </p:nvPr>
        </p:nvSpPr>
        <p:spPr>
          <a:xfrm>
            <a:off x="1530000" y="803000"/>
            <a:ext cx="60840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Generación y resolución de puzles automática como apoyo a diseñadores de videojuegos</a:t>
            </a:r>
            <a:endParaRPr sz="4600"/>
          </a:p>
        </p:txBody>
      </p:sp>
      <p:sp>
        <p:nvSpPr>
          <p:cNvPr id="817" name="Google Shape;817;p39"/>
          <p:cNvSpPr txBox="1"/>
          <p:nvPr/>
        </p:nvSpPr>
        <p:spPr>
          <a:xfrm>
            <a:off x="1794175" y="3364250"/>
            <a:ext cx="19503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Goldman"/>
                <a:ea typeface="Goldman"/>
                <a:cs typeface="Goldman"/>
                <a:sym typeface="Goldman"/>
              </a:rPr>
              <a:t>Autor</a:t>
            </a:r>
            <a:endParaRPr b="1" sz="1700">
              <a:latin typeface="Goldman"/>
              <a:ea typeface="Goldman"/>
              <a:cs typeface="Goldman"/>
              <a:sym typeface="Gold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oldman"/>
                <a:ea typeface="Goldman"/>
                <a:cs typeface="Goldman"/>
                <a:sym typeface="Goldman"/>
              </a:rPr>
              <a:t>Esther Babon Arcauz</a:t>
            </a:r>
            <a:endParaRPr sz="1100">
              <a:latin typeface="Goldman"/>
              <a:ea typeface="Goldman"/>
              <a:cs typeface="Goldman"/>
              <a:sym typeface="Gold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8" name="Google Shape;818;p39"/>
          <p:cNvSpPr txBox="1"/>
          <p:nvPr/>
        </p:nvSpPr>
        <p:spPr>
          <a:xfrm>
            <a:off x="5143500" y="3364250"/>
            <a:ext cx="2183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Goldman"/>
                <a:ea typeface="Goldman"/>
                <a:cs typeface="Goldman"/>
                <a:sym typeface="Goldman"/>
              </a:rPr>
              <a:t>Director</a:t>
            </a:r>
            <a:endParaRPr b="1" sz="1700">
              <a:latin typeface="Goldman"/>
              <a:ea typeface="Goldman"/>
              <a:cs typeface="Goldman"/>
              <a:sym typeface="Gold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Goldman"/>
                <a:ea typeface="Goldman"/>
                <a:cs typeface="Goldman"/>
                <a:sym typeface="Goldman"/>
              </a:rPr>
              <a:t>Ismael Sagredo Olivenza</a:t>
            </a:r>
            <a:endParaRPr sz="1100">
              <a:latin typeface="Goldman"/>
              <a:ea typeface="Goldman"/>
              <a:cs typeface="Goldman"/>
              <a:sym typeface="Gold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48" title="Flipdef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663" y="682238"/>
            <a:ext cx="6764676" cy="37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9"/>
          <p:cNvSpPr txBox="1"/>
          <p:nvPr>
            <p:ph type="title"/>
          </p:nvPr>
        </p:nvSpPr>
        <p:spPr>
          <a:xfrm>
            <a:off x="720000" y="3874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Puzle 4: Get the Ball out</a:t>
            </a:r>
            <a:endParaRPr/>
          </a:p>
        </p:txBody>
      </p:sp>
      <p:sp>
        <p:nvSpPr>
          <p:cNvPr id="921" name="Google Shape;921;p49"/>
          <p:cNvSpPr txBox="1"/>
          <p:nvPr/>
        </p:nvSpPr>
        <p:spPr>
          <a:xfrm>
            <a:off x="823200" y="2910475"/>
            <a:ext cx="7497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instancia pelota = Pelota(estado_inicial, 23, 7)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2" name="Google Shape;922;p49"/>
          <p:cNvSpPr txBox="1"/>
          <p:nvPr/>
        </p:nvSpPr>
        <p:spPr>
          <a:xfrm>
            <a:off x="1848750" y="3558475"/>
            <a:ext cx="54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CHEBYSHEV’(n) = 2 * max(dist_x_ball, dist_y_ball)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3" name="Google Shape;9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13" y="1185675"/>
            <a:ext cx="2095570" cy="15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49"/>
          <p:cNvSpPr txBox="1"/>
          <p:nvPr/>
        </p:nvSpPr>
        <p:spPr>
          <a:xfrm>
            <a:off x="5415425" y="1221538"/>
            <a:ext cx="1297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(-1, -1, 1, -1, -1,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2, 3, 3, 0, 0,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2, 3, 3, 4, 4,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5, 6, 6, 7,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0, 0, 6, 6, 8,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-1, -1, 0, -1, -1 )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5" name="Google Shape;9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63" y="1185675"/>
            <a:ext cx="2095570" cy="15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50" title="Pelota de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425" y="496075"/>
            <a:ext cx="5627150" cy="39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1"/>
          <p:cNvSpPr txBox="1"/>
          <p:nvPr>
            <p:ph type="title"/>
          </p:nvPr>
        </p:nvSpPr>
        <p:spPr>
          <a:xfrm>
            <a:off x="720000" y="3330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Puzle 4: Hatgram</a:t>
            </a:r>
            <a:endParaRPr/>
          </a:p>
        </p:txBody>
      </p:sp>
      <p:pic>
        <p:nvPicPr>
          <p:cNvPr id="936" name="Google Shape;9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25" y="973575"/>
            <a:ext cx="18097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51"/>
          <p:cNvSpPr txBox="1"/>
          <p:nvPr/>
        </p:nvSpPr>
        <p:spPr>
          <a:xfrm>
            <a:off x="2334300" y="2571750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Individuos: [(pos_i, pos_j, rotación), …]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8" name="Google Shape;938;p51"/>
          <p:cNvSpPr txBox="1"/>
          <p:nvPr/>
        </p:nvSpPr>
        <p:spPr>
          <a:xfrm>
            <a:off x="1542000" y="2956400"/>
            <a:ext cx="60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Función fitness: casillas ocupadas/casillas totales - penalización</a:t>
            </a:r>
            <a:endParaRPr b="1"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9" name="Google Shape;939;p51"/>
          <p:cNvSpPr txBox="1"/>
          <p:nvPr/>
        </p:nvSpPr>
        <p:spPr>
          <a:xfrm>
            <a:off x="1542000" y="3325700"/>
            <a:ext cx="60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Selección por torneo</a:t>
            </a:r>
            <a:endParaRPr b="1"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0" name="Google Shape;940;p51"/>
          <p:cNvSpPr txBox="1"/>
          <p:nvPr/>
        </p:nvSpPr>
        <p:spPr>
          <a:xfrm>
            <a:off x="3072000" y="3695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Cruce en un punto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1" name="Google Shape;941;p51"/>
          <p:cNvSpPr txBox="1"/>
          <p:nvPr/>
        </p:nvSpPr>
        <p:spPr>
          <a:xfrm>
            <a:off x="3072000" y="4079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Mutación dirigida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2" name="Google Shape;942;p51"/>
          <p:cNvSpPr txBox="1"/>
          <p:nvPr/>
        </p:nvSpPr>
        <p:spPr>
          <a:xfrm>
            <a:off x="991950" y="3263550"/>
            <a:ext cx="71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El tiempo medio de </a:t>
            </a:r>
            <a:r>
              <a:rPr lang="es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ejecución</a:t>
            </a:r>
            <a:r>
              <a:rPr lang="es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es de 2 minutos y 32 segundos con un 100% de acierto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2"/>
          <p:cNvSpPr txBox="1"/>
          <p:nvPr/>
        </p:nvSpPr>
        <p:spPr>
          <a:xfrm>
            <a:off x="2334300" y="637100"/>
            <a:ext cx="44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Conclusiones</a:t>
            </a:r>
            <a:endParaRPr sz="2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sp>
        <p:nvSpPr>
          <p:cNvPr id="948" name="Google Shape;948;p52"/>
          <p:cNvSpPr txBox="1"/>
          <p:nvPr/>
        </p:nvSpPr>
        <p:spPr>
          <a:xfrm>
            <a:off x="2016275" y="1445436"/>
            <a:ext cx="62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Modelar y generar en tiempo real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949" name="Google Shape;9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75" y="1581025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52"/>
          <p:cNvSpPr txBox="1"/>
          <p:nvPr/>
        </p:nvSpPr>
        <p:spPr>
          <a:xfrm>
            <a:off x="2016275" y="2258261"/>
            <a:ext cx="62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Mejoras respecto a la generación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951" name="Google Shape;9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75" y="2416575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52"/>
          <p:cNvSpPr txBox="1"/>
          <p:nvPr/>
        </p:nvSpPr>
        <p:spPr>
          <a:xfrm>
            <a:off x="2016275" y="2946744"/>
            <a:ext cx="62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Mejoras respecto al tiempo de resolución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953" name="Google Shape;9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75" y="3105075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52"/>
          <p:cNvSpPr txBox="1"/>
          <p:nvPr/>
        </p:nvSpPr>
        <p:spPr>
          <a:xfrm>
            <a:off x="2016275" y="3635261"/>
            <a:ext cx="62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Investigación de otros modelos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955" name="Google Shape;9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75" y="3793575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52"/>
          <p:cNvSpPr txBox="1"/>
          <p:nvPr/>
        </p:nvSpPr>
        <p:spPr>
          <a:xfrm>
            <a:off x="2016275" y="2099840"/>
            <a:ext cx="62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sp>
        <p:nvSpPr>
          <p:cNvPr id="957" name="Google Shape;957;p52"/>
          <p:cNvSpPr txBox="1"/>
          <p:nvPr/>
        </p:nvSpPr>
        <p:spPr>
          <a:xfrm>
            <a:off x="2101725" y="3706773"/>
            <a:ext cx="62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875" y="2571750"/>
            <a:ext cx="1478000" cy="19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53"/>
          <p:cNvSpPr txBox="1"/>
          <p:nvPr/>
        </p:nvSpPr>
        <p:spPr>
          <a:xfrm>
            <a:off x="2334300" y="1111075"/>
            <a:ext cx="447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Muchas gracias a todos los presentes</a:t>
            </a:r>
            <a:endParaRPr sz="32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0"/>
          <p:cNvSpPr txBox="1"/>
          <p:nvPr>
            <p:ph idx="3" type="title"/>
          </p:nvPr>
        </p:nvSpPr>
        <p:spPr>
          <a:xfrm>
            <a:off x="720000" y="257850"/>
            <a:ext cx="61476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824" name="Google Shape;824;p40"/>
          <p:cNvSpPr txBox="1"/>
          <p:nvPr/>
        </p:nvSpPr>
        <p:spPr>
          <a:xfrm>
            <a:off x="1556100" y="14218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Algoritmos utilizados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sp>
        <p:nvSpPr>
          <p:cNvPr id="825" name="Google Shape;825;p40"/>
          <p:cNvSpPr txBox="1"/>
          <p:nvPr/>
        </p:nvSpPr>
        <p:spPr>
          <a:xfrm>
            <a:off x="1556100" y="20105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Puzles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sp>
        <p:nvSpPr>
          <p:cNvPr id="826" name="Google Shape;826;p40"/>
          <p:cNvSpPr txBox="1"/>
          <p:nvPr/>
        </p:nvSpPr>
        <p:spPr>
          <a:xfrm>
            <a:off x="1556100" y="38480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Conclusiones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sp>
        <p:nvSpPr>
          <p:cNvPr id="827" name="Google Shape;827;p40"/>
          <p:cNvSpPr txBox="1"/>
          <p:nvPr/>
        </p:nvSpPr>
        <p:spPr>
          <a:xfrm>
            <a:off x="1825875" y="2472250"/>
            <a:ext cx="2882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oldman"/>
              <a:buChar char="○"/>
            </a:pPr>
            <a:r>
              <a:rPr lang="es" sz="12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Modelado</a:t>
            </a:r>
            <a:endParaRPr sz="12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dman"/>
              <a:buChar char="○"/>
            </a:pPr>
            <a:r>
              <a:rPr lang="es" sz="12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Heurística</a:t>
            </a:r>
            <a:endParaRPr sz="12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dman"/>
              <a:buChar char="○"/>
            </a:pPr>
            <a:r>
              <a:rPr lang="es" sz="12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Algoritmo aplicado</a:t>
            </a:r>
            <a:endParaRPr sz="12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dman"/>
              <a:buChar char="○"/>
            </a:pPr>
            <a:r>
              <a:rPr lang="es" sz="12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Generación </a:t>
            </a:r>
            <a:endParaRPr sz="12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ldman"/>
              <a:buChar char="○"/>
            </a:pPr>
            <a:r>
              <a:rPr lang="es" sz="12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Demo</a:t>
            </a:r>
            <a:endParaRPr sz="12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828" name="Google Shape;8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00" y="155745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00" y="214615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00" y="3983650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0"/>
          <p:cNvSpPr txBox="1"/>
          <p:nvPr/>
        </p:nvSpPr>
        <p:spPr>
          <a:xfrm>
            <a:off x="1556100" y="9433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Goals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832" name="Google Shape;8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00" y="107895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1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Goals</a:t>
            </a:r>
            <a:endParaRPr/>
          </a:p>
        </p:txBody>
      </p:sp>
      <p:sp>
        <p:nvSpPr>
          <p:cNvPr id="838" name="Google Shape;838;p41"/>
          <p:cNvSpPr txBox="1"/>
          <p:nvPr/>
        </p:nvSpPr>
        <p:spPr>
          <a:xfrm>
            <a:off x="1711475" y="1445436"/>
            <a:ext cx="62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Model a variety of puzzles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839" name="Google Shape;8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75" y="1603750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1"/>
          <p:cNvSpPr txBox="1"/>
          <p:nvPr/>
        </p:nvSpPr>
        <p:spPr>
          <a:xfrm>
            <a:off x="1711475" y="2009607"/>
            <a:ext cx="691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Determine which solving algorithm works best for each type of puzzle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841" name="Google Shape;8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75" y="2167921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1"/>
          <p:cNvSpPr txBox="1"/>
          <p:nvPr/>
        </p:nvSpPr>
        <p:spPr>
          <a:xfrm>
            <a:off x="1711475" y="2850979"/>
            <a:ext cx="69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Generate the different puzzle types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843" name="Google Shape;8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75" y="3009293"/>
            <a:ext cx="1905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41"/>
          <p:cNvSpPr txBox="1"/>
          <p:nvPr/>
        </p:nvSpPr>
        <p:spPr>
          <a:xfrm>
            <a:off x="1711475" y="3415150"/>
            <a:ext cx="69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Being able to visualize puzzle solutions and generations</a:t>
            </a:r>
            <a:endParaRPr sz="18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845" name="Google Shape;8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75" y="3573464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2"/>
          <p:cNvSpPr txBox="1"/>
          <p:nvPr>
            <p:ph type="title"/>
          </p:nvPr>
        </p:nvSpPr>
        <p:spPr>
          <a:xfrm>
            <a:off x="720000" y="245575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utilizados</a:t>
            </a:r>
            <a:endParaRPr/>
          </a:p>
        </p:txBody>
      </p:sp>
      <p:sp>
        <p:nvSpPr>
          <p:cNvPr id="851" name="Google Shape;851;p42"/>
          <p:cNvSpPr/>
          <p:nvPr/>
        </p:nvSpPr>
        <p:spPr>
          <a:xfrm>
            <a:off x="1452185" y="2307574"/>
            <a:ext cx="431400" cy="2742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1A5D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g=0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h=3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2" name="Google Shape;852;p42"/>
          <p:cNvSpPr/>
          <p:nvPr/>
        </p:nvSpPr>
        <p:spPr>
          <a:xfrm>
            <a:off x="677500" y="2894341"/>
            <a:ext cx="461400" cy="2742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1A5D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g=1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h=4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3" name="Google Shape;853;p42"/>
          <p:cNvSpPr/>
          <p:nvPr/>
        </p:nvSpPr>
        <p:spPr>
          <a:xfrm>
            <a:off x="1452185" y="2894332"/>
            <a:ext cx="431400" cy="2742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g=1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h=2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4" name="Google Shape;854;p42"/>
          <p:cNvSpPr/>
          <p:nvPr/>
        </p:nvSpPr>
        <p:spPr>
          <a:xfrm>
            <a:off x="2226879" y="2894341"/>
            <a:ext cx="461400" cy="2742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1A5D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g=1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h=4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55" name="Google Shape;855;p42"/>
          <p:cNvCxnSpPr>
            <a:stCxn id="851" idx="4"/>
            <a:endCxn id="852" idx="0"/>
          </p:cNvCxnSpPr>
          <p:nvPr/>
        </p:nvCxnSpPr>
        <p:spPr>
          <a:xfrm flipH="1">
            <a:off x="908285" y="2581774"/>
            <a:ext cx="759600" cy="3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2"/>
          <p:cNvCxnSpPr>
            <a:stCxn id="851" idx="4"/>
            <a:endCxn id="853" idx="0"/>
          </p:cNvCxnSpPr>
          <p:nvPr/>
        </p:nvCxnSpPr>
        <p:spPr>
          <a:xfrm>
            <a:off x="1667885" y="2581774"/>
            <a:ext cx="0" cy="3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42"/>
          <p:cNvCxnSpPr>
            <a:stCxn id="851" idx="4"/>
            <a:endCxn id="854" idx="0"/>
          </p:cNvCxnSpPr>
          <p:nvPr/>
        </p:nvCxnSpPr>
        <p:spPr>
          <a:xfrm>
            <a:off x="1667885" y="2581774"/>
            <a:ext cx="789600" cy="3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42"/>
          <p:cNvSpPr/>
          <p:nvPr/>
        </p:nvSpPr>
        <p:spPr>
          <a:xfrm>
            <a:off x="677495" y="3529184"/>
            <a:ext cx="431400" cy="2742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g=2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h=1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9" name="Google Shape;859;p42"/>
          <p:cNvSpPr/>
          <p:nvPr/>
        </p:nvSpPr>
        <p:spPr>
          <a:xfrm>
            <a:off x="1452185" y="3529184"/>
            <a:ext cx="431400" cy="2742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1A5D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g=2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h=3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0" name="Google Shape;860;p42"/>
          <p:cNvSpPr/>
          <p:nvPr/>
        </p:nvSpPr>
        <p:spPr>
          <a:xfrm>
            <a:off x="2226876" y="3529184"/>
            <a:ext cx="431400" cy="2742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1A5D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g=2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h=3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1" name="Google Shape;861;p42"/>
          <p:cNvSpPr/>
          <p:nvPr/>
        </p:nvSpPr>
        <p:spPr>
          <a:xfrm>
            <a:off x="290150" y="4063459"/>
            <a:ext cx="431400" cy="2742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1A5D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g=3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h=2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2" name="Google Shape;862;p42"/>
          <p:cNvSpPr/>
          <p:nvPr/>
        </p:nvSpPr>
        <p:spPr>
          <a:xfrm>
            <a:off x="1064840" y="4063459"/>
            <a:ext cx="431400" cy="2742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g=3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latin typeface="Comfortaa"/>
                <a:ea typeface="Comfortaa"/>
                <a:cs typeface="Comfortaa"/>
                <a:sym typeface="Comfortaa"/>
              </a:rPr>
              <a:t>h=0</a:t>
            </a:r>
            <a:endParaRPr sz="5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63" name="Google Shape;863;p42"/>
          <p:cNvCxnSpPr>
            <a:stCxn id="853" idx="4"/>
            <a:endCxn id="858" idx="0"/>
          </p:cNvCxnSpPr>
          <p:nvPr/>
        </p:nvCxnSpPr>
        <p:spPr>
          <a:xfrm flipH="1">
            <a:off x="893285" y="3168532"/>
            <a:ext cx="774600" cy="36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2"/>
          <p:cNvCxnSpPr>
            <a:stCxn id="853" idx="4"/>
            <a:endCxn id="859" idx="0"/>
          </p:cNvCxnSpPr>
          <p:nvPr/>
        </p:nvCxnSpPr>
        <p:spPr>
          <a:xfrm>
            <a:off x="1667885" y="3168532"/>
            <a:ext cx="0" cy="36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2"/>
          <p:cNvCxnSpPr>
            <a:stCxn id="853" idx="4"/>
            <a:endCxn id="860" idx="0"/>
          </p:cNvCxnSpPr>
          <p:nvPr/>
        </p:nvCxnSpPr>
        <p:spPr>
          <a:xfrm>
            <a:off x="1667885" y="3168532"/>
            <a:ext cx="774600" cy="36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2"/>
          <p:cNvCxnSpPr>
            <a:stCxn id="858" idx="4"/>
            <a:endCxn id="861" idx="0"/>
          </p:cNvCxnSpPr>
          <p:nvPr/>
        </p:nvCxnSpPr>
        <p:spPr>
          <a:xfrm flipH="1">
            <a:off x="505895" y="3803384"/>
            <a:ext cx="387300" cy="26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42"/>
          <p:cNvCxnSpPr>
            <a:stCxn id="858" idx="4"/>
            <a:endCxn id="862" idx="0"/>
          </p:cNvCxnSpPr>
          <p:nvPr/>
        </p:nvCxnSpPr>
        <p:spPr>
          <a:xfrm>
            <a:off x="893195" y="3803384"/>
            <a:ext cx="387300" cy="26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42"/>
          <p:cNvSpPr/>
          <p:nvPr/>
        </p:nvSpPr>
        <p:spPr>
          <a:xfrm>
            <a:off x="902563" y="1804650"/>
            <a:ext cx="1530625" cy="271950"/>
          </a:xfrm>
          <a:prstGeom prst="flowChartProcess">
            <a:avLst/>
          </a:prstGeom>
          <a:gradFill>
            <a:gsLst>
              <a:gs pos="0">
                <a:srgbClr val="D4E5F5"/>
              </a:gs>
              <a:gs pos="100000">
                <a:srgbClr val="71A5D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omfortaa"/>
                <a:ea typeface="Comfortaa"/>
                <a:cs typeface="Comfortaa"/>
                <a:sym typeface="Comfortaa"/>
              </a:rPr>
              <a:t>f’(n) = g(n) + h’(n)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9" name="Google Shape;869;p42"/>
          <p:cNvSpPr txBox="1"/>
          <p:nvPr/>
        </p:nvSpPr>
        <p:spPr>
          <a:xfrm>
            <a:off x="405363" y="1027963"/>
            <a:ext cx="252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B</a:t>
            </a:r>
            <a:r>
              <a:rPr lang="es" sz="19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úsqueda</a:t>
            </a:r>
            <a:r>
              <a:rPr lang="es" sz="19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 A*</a:t>
            </a:r>
            <a:endParaRPr sz="19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sp>
        <p:nvSpPr>
          <p:cNvPr id="870" name="Google Shape;870;p42"/>
          <p:cNvSpPr txBox="1"/>
          <p:nvPr/>
        </p:nvSpPr>
        <p:spPr>
          <a:xfrm>
            <a:off x="3294913" y="965975"/>
            <a:ext cx="218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Enfriamiento simulado</a:t>
            </a:r>
            <a:endParaRPr sz="19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sp>
        <p:nvSpPr>
          <p:cNvPr id="871" name="Google Shape;871;p42"/>
          <p:cNvSpPr txBox="1"/>
          <p:nvPr/>
        </p:nvSpPr>
        <p:spPr>
          <a:xfrm>
            <a:off x="5842775" y="965975"/>
            <a:ext cx="263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Algoritmos genéticos</a:t>
            </a:r>
            <a:endParaRPr sz="190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pic>
        <p:nvPicPr>
          <p:cNvPr id="872" name="Google Shape;8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450" y="2581775"/>
            <a:ext cx="2815350" cy="13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875" y="2453695"/>
            <a:ext cx="2815350" cy="1492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3"/>
          <p:cNvSpPr txBox="1"/>
          <p:nvPr>
            <p:ph type="title"/>
          </p:nvPr>
        </p:nvSpPr>
        <p:spPr>
          <a:xfrm>
            <a:off x="720000" y="418475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Puzle 1: Jarras (Water Pitchers)</a:t>
            </a:r>
            <a:endParaRPr/>
          </a:p>
        </p:txBody>
      </p:sp>
      <p:pic>
        <p:nvPicPr>
          <p:cNvPr id="879" name="Google Shape;8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138" y="1033350"/>
            <a:ext cx="5603726" cy="20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43"/>
          <p:cNvSpPr txBox="1"/>
          <p:nvPr/>
        </p:nvSpPr>
        <p:spPr>
          <a:xfrm>
            <a:off x="1945200" y="3070650"/>
            <a:ext cx="52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instancia jarras = Jarras( (16, 0, 0), (8, 8, 0), (16, 9, 7) )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1" name="Google Shape;881;p43"/>
          <p:cNvSpPr txBox="1"/>
          <p:nvPr/>
        </p:nvSpPr>
        <p:spPr>
          <a:xfrm>
            <a:off x="2334300" y="3636175"/>
            <a:ext cx="4475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h’(n) = min (|16-8|, |0-8|, |0-0)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886;p44" title="Jarrasdef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825" y="733462"/>
            <a:ext cx="7070349" cy="36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5"/>
          <p:cNvSpPr txBox="1"/>
          <p:nvPr>
            <p:ph type="title"/>
          </p:nvPr>
        </p:nvSpPr>
        <p:spPr>
          <a:xfrm>
            <a:off x="720000" y="3874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Puzle 2: 8-Puzle </a:t>
            </a:r>
            <a:endParaRPr/>
          </a:p>
        </p:txBody>
      </p:sp>
      <p:sp>
        <p:nvSpPr>
          <p:cNvPr id="892" name="Google Shape;892;p45"/>
          <p:cNvSpPr txBox="1"/>
          <p:nvPr/>
        </p:nvSpPr>
        <p:spPr>
          <a:xfrm>
            <a:off x="823200" y="2910475"/>
            <a:ext cx="7497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instancia 8/16puzle = 8/16puzle((1, 2, 3, 0, 4, 5, 6, 7, 8), (1, 2, 3, 4, 5, 6, 7, 8, 0))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3" name="Google Shape;893;p45"/>
          <p:cNvSpPr txBox="1"/>
          <p:nvPr/>
        </p:nvSpPr>
        <p:spPr>
          <a:xfrm>
            <a:off x="1848750" y="3410850"/>
            <a:ext cx="54465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CHEBYSHEV’(n) = </a:t>
            </a: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∑</a:t>
            </a:r>
            <a:r>
              <a:rPr lang="es">
                <a:latin typeface="Comfortaa"/>
                <a:ea typeface="Comfortaa"/>
                <a:cs typeface="Comfortaa"/>
                <a:sym typeface="Comfortaa"/>
              </a:rPr>
              <a:t> 2 * max(dist_x, dist_y)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4" name="Google Shape;894;p45"/>
          <p:cNvSpPr txBox="1"/>
          <p:nvPr/>
        </p:nvSpPr>
        <p:spPr>
          <a:xfrm>
            <a:off x="799800" y="3975025"/>
            <a:ext cx="75444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CHEBYSHEV’(n) = </a:t>
            </a:r>
            <a:r>
              <a:rPr lang="es">
                <a:latin typeface="Comfortaa"/>
                <a:ea typeface="Comfortaa"/>
                <a:cs typeface="Comfortaa"/>
                <a:sym typeface="Comfortaa"/>
              </a:rPr>
              <a:t>2* max(1, 0) + 2* max(1, 0) + 2*max(2, 1) + 2* max(1, 0) + 2* max(1, 0)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5" name="Google Shape;895;p45"/>
          <p:cNvPicPr preferRelativeResize="0"/>
          <p:nvPr/>
        </p:nvPicPr>
        <p:blipFill rotWithShape="1">
          <a:blip r:embed="rId3">
            <a:alphaModFix/>
          </a:blip>
          <a:srcRect b="0" l="0" r="18480" t="0"/>
          <a:stretch/>
        </p:blipFill>
        <p:spPr>
          <a:xfrm>
            <a:off x="2808198" y="1131275"/>
            <a:ext cx="3527624" cy="17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46" title="8def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425" y="674462"/>
            <a:ext cx="6657150" cy="37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7"/>
          <p:cNvSpPr txBox="1"/>
          <p:nvPr>
            <p:ph type="title"/>
          </p:nvPr>
        </p:nvSpPr>
        <p:spPr>
          <a:xfrm>
            <a:off x="720000" y="387400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Puzle 3: Flip Panels</a:t>
            </a:r>
            <a:endParaRPr/>
          </a:p>
        </p:txBody>
      </p:sp>
      <p:sp>
        <p:nvSpPr>
          <p:cNvPr id="906" name="Google Shape;906;p47"/>
          <p:cNvSpPr txBox="1"/>
          <p:nvPr/>
        </p:nvSpPr>
        <p:spPr>
          <a:xfrm>
            <a:off x="823200" y="2910475"/>
            <a:ext cx="7497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instancia stomp = Stomp((1, 0, 1, 0, 1, 0, 1, 0, 1), (</a:t>
            </a:r>
            <a:r>
              <a:rPr lang="es">
                <a:latin typeface="Comfortaa"/>
                <a:ea typeface="Comfortaa"/>
                <a:cs typeface="Comfortaa"/>
                <a:sym typeface="Comfortaa"/>
              </a:rPr>
              <a:t>0, 1, 0, 1, 0, 1, 0, 1, 0</a:t>
            </a:r>
            <a:r>
              <a:rPr lang="es">
                <a:latin typeface="Comfortaa"/>
                <a:ea typeface="Comfortaa"/>
                <a:cs typeface="Comfortaa"/>
                <a:sym typeface="Comfortaa"/>
              </a:rPr>
              <a:t>))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7" name="Google Shape;907;p47"/>
          <p:cNvSpPr txBox="1"/>
          <p:nvPr/>
        </p:nvSpPr>
        <p:spPr>
          <a:xfrm>
            <a:off x="1848750" y="3410850"/>
            <a:ext cx="54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h’(n) = número de piezas con color incorrecto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8" name="Google Shape;908;p47"/>
          <p:cNvSpPr txBox="1"/>
          <p:nvPr/>
        </p:nvSpPr>
        <p:spPr>
          <a:xfrm>
            <a:off x="799800" y="3811050"/>
            <a:ext cx="7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h’(n) = floor(número de piezas con color incorrecto / 2)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09" name="Google Shape;909;p47"/>
          <p:cNvPicPr preferRelativeResize="0"/>
          <p:nvPr/>
        </p:nvPicPr>
        <p:blipFill rotWithShape="1">
          <a:blip r:embed="rId3">
            <a:alphaModFix/>
          </a:blip>
          <a:srcRect b="17450" l="0" r="16261" t="0"/>
          <a:stretch/>
        </p:blipFill>
        <p:spPr>
          <a:xfrm>
            <a:off x="2760188" y="1278925"/>
            <a:ext cx="3623626" cy="143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0" name="Google Shape;910;p47"/>
          <p:cNvCxnSpPr>
            <a:stCxn id="907" idx="1"/>
            <a:endCxn id="907" idx="3"/>
          </p:cNvCxnSpPr>
          <p:nvPr/>
        </p:nvCxnSpPr>
        <p:spPr>
          <a:xfrm>
            <a:off x="1848750" y="3610950"/>
            <a:ext cx="5446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arch Engine Consulting by Slidesgo">
  <a:themeElements>
    <a:clrScheme name="Simple Light">
      <a:dk1>
        <a:srgbClr val="092139"/>
      </a:dk1>
      <a:lt1>
        <a:srgbClr val="F3F3F3"/>
      </a:lt1>
      <a:dk2>
        <a:srgbClr val="9FC5E8"/>
      </a:dk2>
      <a:lt2>
        <a:srgbClr val="3D85C6"/>
      </a:lt2>
      <a:accent1>
        <a:srgbClr val="07376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1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