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1" r:id="rId9"/>
    <p:sldId id="268" r:id="rId10"/>
    <p:sldId id="262" r:id="rId11"/>
    <p:sldId id="263" r:id="rId12"/>
  </p:sldIdLst>
  <p:sldSz cx="9144000" cy="5143500" type="screen16x9"/>
  <p:notesSz cx="6858000" cy="9144000"/>
  <p:embeddedFontLst>
    <p:embeddedFont>
      <p:font typeface="Rubik" panose="020B0604020202020204" charset="-79"/>
      <p:regular r:id="rId14"/>
      <p:bold r:id="rId15"/>
      <p:italic r:id="rId16"/>
      <p:boldItalic r:id="rId17"/>
    </p:embeddedFont>
    <p:embeddedFont>
      <p:font typeface="Rubik Light" panose="020B0604020202020204" charset="-79"/>
      <p:regular r:id="rId18"/>
      <p:bold r:id="rId19"/>
      <p:italic r:id="rId20"/>
      <p:boldItalic r:id="rId21"/>
    </p:embeddedFont>
    <p:embeddedFont>
      <p:font typeface="Rubik Medium" panose="020B0604020202020204" charset="-79"/>
      <p:regular r:id="rId22"/>
      <p:bold r:id="rId23"/>
      <p:italic r:id="rId24"/>
      <p:boldItalic r:id="rId25"/>
    </p:embeddedFont>
    <p:embeddedFont>
      <p:font typeface="Rubik SemiBold" panose="020B0604020202020204" charset="-79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2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11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52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43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destianafajri/DatawarehouseProject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hyperlink" Target="https://github.com/destianafajri/DatawarehouseProjec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213946"/>
            <a:ext cx="6568451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Datawarehouse Project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864544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500271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Destiana Fajri Ramadhani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D0C4C-0BBE-0862-2EE4-2EF1B28D0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748" y="-207102"/>
            <a:ext cx="1955752" cy="13625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891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 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Rubik"/>
                <a:ea typeface="Rubik"/>
                <a:cs typeface="Rubik"/>
                <a:sym typeface="Rubik"/>
              </a:rPr>
              <a:t>https://youtu.be/MkCLN-RzF1s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99F57-AA80-EBC1-01A9-854B21E3D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385" y="3852021"/>
            <a:ext cx="1955752" cy="13625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-1"/>
            <a:ext cx="4572000" cy="5143500"/>
          </a:xfrm>
          <a:prstGeom prst="rect">
            <a:avLst/>
          </a:prstGeom>
          <a:solidFill>
            <a:schemeClr val="accent5">
              <a:alpha val="4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358715" y="764926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01140" y="2689831"/>
            <a:ext cx="221445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Destiana Fajri Ramadhani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212902" y="1310251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82288" y="1060651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212902" y="1847949"/>
            <a:ext cx="35046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Saya adalah seorang ibu rumah tangga lulusan Universitas Indonesia Membangun jurusan Sistem informasi yang memiliki ketertarikan untuk menjadi seorang 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data engineer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. Kesibukan saat ini selain menjadi ibu rumah tangga yaitu menjalani kursus di bidang 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Software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 dan Data 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Engineering 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secara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 online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Skill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 yang sudah dikuasai adalah Membuat dan mendesain 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relational database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Transactional Query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Analitycal Query 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dan </a:t>
            </a:r>
            <a:r>
              <a:rPr lang="en" i="1" dirty="0">
                <a:latin typeface="Rubik"/>
                <a:ea typeface="Rubik"/>
                <a:cs typeface="Rubik"/>
                <a:sym typeface="Rubik"/>
              </a:rPr>
              <a:t>basic phyton programming.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5DA42-987F-E333-C9E2-CF6CEFE10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216" y="726923"/>
            <a:ext cx="1539924" cy="19249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106326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49114" y="172474"/>
            <a:ext cx="5018309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96DE46-3E99-C0AA-B02A-28D840C09131}"/>
              </a:ext>
            </a:extLst>
          </p:cNvPr>
          <p:cNvSpPr/>
          <p:nvPr/>
        </p:nvSpPr>
        <p:spPr>
          <a:xfrm>
            <a:off x="854150" y="1431851"/>
            <a:ext cx="3225210" cy="307635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ID" sz="1600" dirty="0">
                <a:effectLst/>
                <a:latin typeface="Arial" panose="020B0604020202020204" pitchFamily="34" charset="0"/>
              </a:rPr>
              <a:t>Salah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satu</a:t>
            </a:r>
            <a:r>
              <a:rPr lang="en-ID" sz="1600" dirty="0">
                <a:effectLst/>
                <a:latin typeface="Arial" panose="020B0604020202020204" pitchFamily="34" charset="0"/>
              </a:rPr>
              <a:t> client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sz="1600" dirty="0">
                <a:effectLst/>
                <a:latin typeface="Arial" panose="020B0604020202020204" pitchFamily="34" charset="0"/>
              </a:rPr>
              <a:t> ID/X Partners yang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bergerak</a:t>
            </a:r>
            <a:r>
              <a:rPr lang="en-ID" sz="1600" dirty="0">
                <a:effectLst/>
                <a:latin typeface="Arial" panose="020B0604020202020204" pitchFamily="34" charset="0"/>
              </a:rPr>
              <a:t> di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bidang</a:t>
            </a:r>
            <a:br>
              <a:rPr lang="en-ID" sz="1600" dirty="0"/>
            </a:br>
            <a:r>
              <a:rPr lang="en-ID" sz="1600" dirty="0">
                <a:effectLst/>
                <a:latin typeface="Arial" panose="020B0604020202020204" pitchFamily="34" charset="0"/>
              </a:rPr>
              <a:t>e-commerce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kebutuhan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sz="1600" dirty="0">
                <a:effectLst/>
                <a:latin typeface="Arial" panose="020B0604020202020204" pitchFamily="34" charset="0"/>
              </a:rPr>
              <a:t> Data</a:t>
            </a:r>
            <a:br>
              <a:rPr lang="en-ID" sz="1600" dirty="0"/>
            </a:br>
            <a:r>
              <a:rPr lang="en-ID" sz="1600" dirty="0">
                <a:effectLst/>
                <a:latin typeface="Arial" panose="020B0604020202020204" pitchFamily="34" charset="0"/>
              </a:rPr>
              <a:t>Warehouse yang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berasal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sz="1600" dirty="0">
                <a:effectLst/>
                <a:latin typeface="Arial" panose="020B0604020202020204" pitchFamily="34" charset="0"/>
              </a:rPr>
              <a:t> database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sumber</a:t>
            </a:r>
            <a:r>
              <a:rPr lang="en-ID" sz="1600" dirty="0">
                <a:effectLst/>
                <a:latin typeface="Arial" panose="020B0604020202020204" pitchFamily="34" charset="0"/>
              </a:rPr>
              <a:t>.</a:t>
            </a:r>
          </a:p>
          <a:p>
            <a:br>
              <a:rPr lang="en-ID" sz="1600" dirty="0"/>
            </a:br>
            <a:r>
              <a:rPr lang="en-ID" sz="1600" dirty="0">
                <a:effectLst/>
                <a:latin typeface="Arial" panose="020B0604020202020204" pitchFamily="34" charset="0"/>
              </a:rPr>
              <a:t>Data Warehouse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ini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nantinya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terdiri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satu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sz="1600" dirty="0">
                <a:effectLst/>
                <a:latin typeface="Arial" panose="020B0604020202020204" pitchFamily="34" charset="0"/>
              </a:rPr>
              <a:t> Fact dan</a:t>
            </a:r>
            <a:br>
              <a:rPr lang="en-ID" sz="1600" dirty="0"/>
            </a:br>
            <a:r>
              <a:rPr lang="en-ID" sz="1600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sz="1600" dirty="0">
                <a:effectLst/>
                <a:latin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sz="1600" dirty="0">
                <a:effectLst/>
                <a:latin typeface="Arial" panose="020B0604020202020204" pitchFamily="34" charset="0"/>
              </a:rPr>
              <a:t> Dimension.</a:t>
            </a:r>
            <a:endParaRPr lang="en-ID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7FA82E-F230-1209-0524-A8FCD0BADFFC}"/>
              </a:ext>
            </a:extLst>
          </p:cNvPr>
          <p:cNvSpPr/>
          <p:nvPr/>
        </p:nvSpPr>
        <p:spPr>
          <a:xfrm>
            <a:off x="4281377" y="1431851"/>
            <a:ext cx="4008474" cy="307635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ID" sz="1100" dirty="0" err="1">
                <a:effectLst/>
                <a:latin typeface="Arial" panose="020B0604020202020204" pitchFamily="34" charset="0"/>
              </a:rPr>
              <a:t>Sebagai</a:t>
            </a:r>
            <a:r>
              <a:rPr lang="en-ID" sz="1100" dirty="0">
                <a:effectLst/>
                <a:latin typeface="Arial" panose="020B0604020202020204" pitchFamily="34" charset="0"/>
              </a:rPr>
              <a:t> Data Engineer,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ada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sz="1100" dirty="0">
                <a:effectLst/>
                <a:latin typeface="Arial" panose="020B0604020202020204" pitchFamily="34" charset="0"/>
              </a:rPr>
              <a:t> task yang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perlu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anda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lakukan</a:t>
            </a:r>
            <a:br>
              <a:rPr lang="en-ID" sz="1100" dirty="0"/>
            </a:br>
            <a:r>
              <a:rPr lang="en-ID" sz="1100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sz="1100" dirty="0">
                <a:effectLst/>
                <a:latin typeface="Arial" panose="020B0604020202020204" pitchFamily="34" charset="0"/>
              </a:rPr>
              <a:t> :</a:t>
            </a:r>
            <a:br>
              <a:rPr lang="en-ID" sz="1100" dirty="0"/>
            </a:br>
            <a:r>
              <a:rPr lang="en-ID" sz="1100" dirty="0">
                <a:effectLst/>
                <a:latin typeface="Arial" panose="020B0604020202020204" pitchFamily="34" charset="0"/>
              </a:rPr>
              <a:t>1.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sz="1100" dirty="0">
                <a:effectLst/>
                <a:latin typeface="Arial" panose="020B0604020202020204" pitchFamily="34" charset="0"/>
              </a:rPr>
              <a:t> Import/Restore Database Staging.</a:t>
            </a:r>
            <a:br>
              <a:rPr lang="en-ID" sz="1100" dirty="0"/>
            </a:br>
            <a:r>
              <a:rPr lang="en-ID" sz="1100" dirty="0">
                <a:effectLst/>
                <a:latin typeface="Arial" panose="020B0604020202020204" pitchFamily="34" charset="0"/>
              </a:rPr>
              <a:t>2.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sz="1100" dirty="0">
                <a:effectLst/>
                <a:latin typeface="Arial" panose="020B0604020202020204" pitchFamily="34" charset="0"/>
              </a:rPr>
              <a:t> Database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DWH_Project</a:t>
            </a:r>
            <a:r>
              <a:rPr lang="en-ID" sz="1100" dirty="0">
                <a:effectLst/>
                <a:latin typeface="Arial" panose="020B0604020202020204" pitchFamily="34" charset="0"/>
              </a:rPr>
              <a:t>,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serta</a:t>
            </a:r>
            <a:br>
              <a:rPr lang="en-ID" sz="1100" dirty="0"/>
            </a:br>
            <a:r>
              <a:rPr lang="en-ID" sz="110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sz="1100" dirty="0">
                <a:effectLst/>
                <a:latin typeface="Arial" panose="020B0604020202020204" pitchFamily="34" charset="0"/>
              </a:rPr>
              <a:t> Fact dan Dimension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tabel</a:t>
            </a:r>
            <a:r>
              <a:rPr lang="en-ID" sz="1100" dirty="0">
                <a:effectLst/>
                <a:latin typeface="Arial" panose="020B0604020202020204" pitchFamily="34" charset="0"/>
              </a:rPr>
              <a:t> yang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ada</a:t>
            </a:r>
            <a:r>
              <a:rPr lang="en-ID" sz="1100" dirty="0">
                <a:effectLst/>
                <a:latin typeface="Arial" panose="020B0604020202020204" pitchFamily="34" charset="0"/>
              </a:rPr>
              <a:t> di</a:t>
            </a:r>
            <a:br>
              <a:rPr lang="en-ID" sz="1100" dirty="0"/>
            </a:br>
            <a:r>
              <a:rPr lang="en-ID" sz="1100" dirty="0">
                <a:effectLst/>
                <a:latin typeface="Arial" panose="020B0604020202020204" pitchFamily="34" charset="0"/>
              </a:rPr>
              <a:t>database Staging.</a:t>
            </a:r>
            <a:br>
              <a:rPr lang="en-ID" sz="1100" dirty="0"/>
            </a:br>
            <a:r>
              <a:rPr lang="en-ID" sz="1100" dirty="0">
                <a:effectLst/>
                <a:latin typeface="Arial" panose="020B0604020202020204" pitchFamily="34" charset="0"/>
              </a:rPr>
              <a:t>3.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sz="1100" dirty="0">
                <a:effectLst/>
                <a:latin typeface="Arial" panose="020B0604020202020204" pitchFamily="34" charset="0"/>
              </a:rPr>
              <a:t> Job ETL di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aplikasi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talend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memindahkan</a:t>
            </a:r>
            <a:br>
              <a:rPr lang="en-ID" sz="1100" dirty="0"/>
            </a:br>
            <a:r>
              <a:rPr lang="en-ID" sz="1100" dirty="0">
                <a:effectLst/>
                <a:latin typeface="Arial" panose="020B0604020202020204" pitchFamily="34" charset="0"/>
              </a:rPr>
              <a:t>data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sz="1100" dirty="0">
                <a:effectLst/>
                <a:latin typeface="Arial" panose="020B0604020202020204" pitchFamily="34" charset="0"/>
              </a:rPr>
              <a:t> Staging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ke</a:t>
            </a:r>
            <a:r>
              <a:rPr lang="en-ID" sz="1100" dirty="0">
                <a:effectLst/>
                <a:latin typeface="Arial" panose="020B0604020202020204" pitchFamily="34" charset="0"/>
              </a:rPr>
              <a:t> Data Warehouse.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Khusus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Tabel</a:t>
            </a:r>
            <a:br>
              <a:rPr lang="en-ID" sz="1100" dirty="0"/>
            </a:br>
            <a:r>
              <a:rPr lang="en-ID" sz="1100" dirty="0" err="1">
                <a:effectLst/>
                <a:latin typeface="Arial" panose="020B0604020202020204" pitchFamily="34" charset="0"/>
              </a:rPr>
              <a:t>DimCustomer</a:t>
            </a:r>
            <a:r>
              <a:rPr lang="en-ID" sz="1100" dirty="0">
                <a:effectLst/>
                <a:latin typeface="Arial" panose="020B0604020202020204" pitchFamily="34" charset="0"/>
              </a:rPr>
              <a:t>,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lakukan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transformasi</a:t>
            </a:r>
            <a:r>
              <a:rPr lang="en-ID" sz="1100" dirty="0">
                <a:effectLst/>
                <a:latin typeface="Arial" panose="020B0604020202020204" pitchFamily="34" charset="0"/>
              </a:rPr>
              <a:t> data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merubah</a:t>
            </a:r>
            <a:r>
              <a:rPr lang="en-ID" sz="1100" dirty="0">
                <a:effectLst/>
                <a:latin typeface="Arial" panose="020B0604020202020204" pitchFamily="34" charset="0"/>
              </a:rPr>
              <a:t> data</a:t>
            </a:r>
            <a:br>
              <a:rPr lang="en-ID" sz="1100" dirty="0"/>
            </a:br>
            <a:r>
              <a:rPr lang="en-ID" sz="110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sz="1100" dirty="0">
                <a:effectLst/>
                <a:latin typeface="Arial" panose="020B0604020202020204" pitchFamily="34" charset="0"/>
              </a:rPr>
              <a:t> FirstName dan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LastName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huruf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kapital</a:t>
            </a:r>
            <a:br>
              <a:rPr lang="en-ID" sz="1100" dirty="0"/>
            </a:br>
            <a:r>
              <a:rPr lang="en-ID" sz="1100" dirty="0" err="1">
                <a:effectLst/>
                <a:latin typeface="Arial" panose="020B0604020202020204" pitchFamily="34" charset="0"/>
              </a:rPr>
              <a:t>semua</a:t>
            </a:r>
            <a:r>
              <a:rPr lang="en-ID" sz="1100" dirty="0">
                <a:effectLst/>
                <a:latin typeface="Arial" panose="020B0604020202020204" pitchFamily="34" charset="0"/>
              </a:rPr>
              <a:t>,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lalu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gabungkan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kedua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kolom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satu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kolom</a:t>
            </a:r>
            <a:br>
              <a:rPr lang="en-ID" sz="1100" dirty="0"/>
            </a:br>
            <a:r>
              <a:rPr lang="en-ID" sz="1100" dirty="0">
                <a:effectLst/>
                <a:latin typeface="Arial" panose="020B0604020202020204" pitchFamily="34" charset="0"/>
              </a:rPr>
              <a:t>yang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bernama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CustomerName</a:t>
            </a:r>
            <a:r>
              <a:rPr lang="en-ID" sz="1100" dirty="0">
                <a:effectLst/>
                <a:latin typeface="Arial" panose="020B0604020202020204" pitchFamily="34" charset="0"/>
              </a:rPr>
              <a:t>.</a:t>
            </a:r>
            <a:br>
              <a:rPr lang="en-ID" sz="1100" dirty="0"/>
            </a:br>
            <a:r>
              <a:rPr lang="en-ID" sz="1100" dirty="0">
                <a:effectLst/>
                <a:latin typeface="Arial" panose="020B0604020202020204" pitchFamily="34" charset="0"/>
              </a:rPr>
              <a:t>4.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sz="1100" dirty="0">
                <a:effectLst/>
                <a:latin typeface="Arial" panose="020B0604020202020204" pitchFamily="34" charset="0"/>
              </a:rPr>
              <a:t> Store Procedure (SP)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sz="1100" dirty="0">
                <a:effectLst/>
                <a:latin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menampilkan</a:t>
            </a:r>
            <a:br>
              <a:rPr lang="en-ID" sz="1100" dirty="0"/>
            </a:br>
            <a:r>
              <a:rPr lang="en-ID" sz="1100" dirty="0">
                <a:effectLst/>
                <a:latin typeface="Arial" panose="020B0604020202020204" pitchFamily="34" charset="0"/>
              </a:rPr>
              <a:t>summary sales order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berdasarkan</a:t>
            </a:r>
            <a:r>
              <a:rPr lang="en-ID" sz="1100" dirty="0">
                <a:effectLst/>
                <a:latin typeface="Arial" panose="020B0604020202020204" pitchFamily="34" charset="0"/>
              </a:rPr>
              <a:t> status </a:t>
            </a:r>
            <a:r>
              <a:rPr lang="en-ID" sz="1100" dirty="0" err="1">
                <a:effectLst/>
                <a:latin typeface="Arial" panose="020B0604020202020204" pitchFamily="34" charset="0"/>
              </a:rPr>
              <a:t>pengiriman</a:t>
            </a:r>
            <a:r>
              <a:rPr lang="en-ID" sz="1100" dirty="0">
                <a:effectLst/>
                <a:latin typeface="Arial" panose="020B0604020202020204" pitchFamily="34" charset="0"/>
              </a:rPr>
              <a:t>.</a:t>
            </a:r>
            <a:endParaRPr lang="en-ID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56377" y="229198"/>
            <a:ext cx="2486823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Result 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8EDFA5-D010-5F9F-81DC-0467E6A08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225" y="1464151"/>
            <a:ext cx="6623550" cy="3338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AC270-B865-743D-5E99-27298F9E1900}"/>
              </a:ext>
            </a:extLst>
          </p:cNvPr>
          <p:cNvSpPr txBox="1"/>
          <p:nvPr/>
        </p:nvSpPr>
        <p:spPr>
          <a:xfrm>
            <a:off x="2384093" y="967634"/>
            <a:ext cx="488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Task 1 : Restore database staging </a:t>
            </a:r>
            <a:endParaRPr lang="en-ID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56377" y="229198"/>
            <a:ext cx="2486823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Result 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AC270-B865-743D-5E99-27298F9E1900}"/>
              </a:ext>
            </a:extLst>
          </p:cNvPr>
          <p:cNvSpPr txBox="1"/>
          <p:nvPr/>
        </p:nvSpPr>
        <p:spPr>
          <a:xfrm>
            <a:off x="2345704" y="922145"/>
            <a:ext cx="488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Task 1 : Restore database staging </a:t>
            </a: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0F32F-4608-7FE1-B367-18A8E906B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70" y="1951533"/>
            <a:ext cx="1609960" cy="1626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B2BCA-5EA0-DDEF-5076-FAD663828945}"/>
              </a:ext>
            </a:extLst>
          </p:cNvPr>
          <p:cNvSpPr txBox="1"/>
          <p:nvPr/>
        </p:nvSpPr>
        <p:spPr>
          <a:xfrm>
            <a:off x="735744" y="1519005"/>
            <a:ext cx="2541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the Database </a:t>
            </a:r>
            <a:endParaRPr lang="en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E6957-C63F-BDF7-A52F-DE82CE6570A2}"/>
              </a:ext>
            </a:extLst>
          </p:cNvPr>
          <p:cNvSpPr txBox="1"/>
          <p:nvPr/>
        </p:nvSpPr>
        <p:spPr>
          <a:xfrm>
            <a:off x="4850544" y="1515337"/>
            <a:ext cx="299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Restore file </a:t>
            </a:r>
            <a:r>
              <a:rPr lang="en-US" sz="2000" dirty="0" err="1"/>
              <a:t>Staging.bak</a:t>
            </a:r>
            <a:endParaRPr lang="en-ID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7EB111-80FC-1DEC-8F1D-D2DF5CDB6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454" y="1951532"/>
            <a:ext cx="1601707" cy="1626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B7605F-AE27-B4E3-05B1-526D81D40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689" y="1882768"/>
            <a:ext cx="296793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56377" y="229198"/>
            <a:ext cx="2486823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Result 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AC270-B865-743D-5E99-27298F9E1900}"/>
              </a:ext>
            </a:extLst>
          </p:cNvPr>
          <p:cNvSpPr txBox="1"/>
          <p:nvPr/>
        </p:nvSpPr>
        <p:spPr>
          <a:xfrm>
            <a:off x="2345704" y="922145"/>
            <a:ext cx="488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Task 1 : Restore database staging </a:t>
            </a:r>
            <a:endParaRPr lang="en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E6957-C63F-BDF7-A52F-DE82CE6570A2}"/>
              </a:ext>
            </a:extLst>
          </p:cNvPr>
          <p:cNvSpPr txBox="1"/>
          <p:nvPr/>
        </p:nvSpPr>
        <p:spPr>
          <a:xfrm>
            <a:off x="540813" y="1522279"/>
            <a:ext cx="299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Restore file </a:t>
            </a:r>
            <a:r>
              <a:rPr lang="en-US" sz="2000" dirty="0" err="1"/>
              <a:t>Staging.bak</a:t>
            </a:r>
            <a:endParaRPr lang="en-ID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B7605F-AE27-B4E3-05B1-526D81D40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22" y="1951533"/>
            <a:ext cx="3359888" cy="2911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A2F451-DA16-CFF3-BDB3-305FA773C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648" y="1922389"/>
            <a:ext cx="3371285" cy="29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3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56377" y="229198"/>
            <a:ext cx="2486823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Result 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AC270-B865-743D-5E99-27298F9E1900}"/>
              </a:ext>
            </a:extLst>
          </p:cNvPr>
          <p:cNvSpPr txBox="1"/>
          <p:nvPr/>
        </p:nvSpPr>
        <p:spPr>
          <a:xfrm>
            <a:off x="1596083" y="999607"/>
            <a:ext cx="5951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Task 2 : Create Fact Table and Dimension Tables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97F9B-419C-FC1C-0846-B48B4476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629" y="1507830"/>
            <a:ext cx="281026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Link Github 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>
            <a:hlinkClick r:id="rId5"/>
          </p:cNvPr>
          <p:cNvSpPr txBox="1"/>
          <p:nvPr/>
        </p:nvSpPr>
        <p:spPr>
          <a:xfrm>
            <a:off x="340500" y="2708784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https://github.com/destianafajri/DatawarehouseProject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-1878160" y="120657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Mohon Maaf..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>
            <a:hlinkClick r:id="rId5"/>
          </p:cNvPr>
          <p:cNvSpPr txBox="1"/>
          <p:nvPr/>
        </p:nvSpPr>
        <p:spPr>
          <a:xfrm>
            <a:off x="241262" y="875721"/>
            <a:ext cx="837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Karena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menyelesaikan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project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baik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dikarenakan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permasalah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software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talend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open studio.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coba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gogling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cari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solusi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tapi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belum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solusinya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Mohon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feedbacknya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supaya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software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Terima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kasih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..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0E74B-3CA9-AF48-0D77-B08B4C5A8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805" y="1855483"/>
            <a:ext cx="5488324" cy="29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55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365</Words>
  <Application>Microsoft Office PowerPoint</Application>
  <PresentationFormat>On-screen Show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Rubik</vt:lpstr>
      <vt:lpstr>Arial</vt:lpstr>
      <vt:lpstr>Rubik SemiBold</vt:lpstr>
      <vt:lpstr>Rubik Light</vt:lpstr>
      <vt:lpstr>Rubik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Destiana Fajri</dc:creator>
  <cp:lastModifiedBy>destianafr@outlook.com</cp:lastModifiedBy>
  <cp:revision>3</cp:revision>
  <dcterms:modified xsi:type="dcterms:W3CDTF">2023-05-14T16:55:38Z</dcterms:modified>
</cp:coreProperties>
</file>