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Морозов" initials="АМ" lastIdx="2" clrIdx="0">
    <p:extLst>
      <p:ext uri="{19B8F6BF-5375-455C-9EA6-DF929625EA0E}">
        <p15:presenceInfo xmlns:p15="http://schemas.microsoft.com/office/powerpoint/2012/main" userId="47550c2eca787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8" d="100"/>
          <a:sy n="88" d="100"/>
        </p:scale>
        <p:origin x="451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qt.io/qtforpython-6/PySide6/QtWidgets/QTableWidgetItem.html#PySide6.QtWidgets.PySide6.QtWidgets.QTableWidgetItem" TargetMode="External"/><Relationship Id="rId13" Type="http://schemas.openxmlformats.org/officeDocument/2006/relationships/hyperlink" Target="https://py-pdf.github.io/fpdf2/Text.html" TargetMode="External"/><Relationship Id="rId3" Type="http://schemas.openxmlformats.org/officeDocument/2006/relationships/hyperlink" Target="https://pechataem-attestat.ru/" TargetMode="External"/><Relationship Id="rId7" Type="http://schemas.openxmlformats.org/officeDocument/2006/relationships/hyperlink" Target="https://doc.qt.io/qtforpython-6/index.html" TargetMode="External"/><Relationship Id="rId12" Type="http://schemas.openxmlformats.org/officeDocument/2006/relationships/hyperlink" Target="https://py-pdf.github.io/fpdf2/Tutorial-ru.html" TargetMode="External"/><Relationship Id="rId2" Type="http://schemas.openxmlformats.org/officeDocument/2006/relationships/hyperlink" Target="https://www.ivattestat.ru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11" Type="http://schemas.openxmlformats.org/officeDocument/2006/relationships/hyperlink" Target="https://openpyxl.readthedocs.io/en/stable/editing_worksheets.html" TargetMode="External"/><Relationship Id="rId5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15" Type="http://schemas.openxmlformats.org/officeDocument/2006/relationships/hyperlink" Target="https://segno.readthedocs.io/en/latest/" TargetMode="External"/><Relationship Id="rId10" Type="http://schemas.openxmlformats.org/officeDocument/2006/relationships/hyperlink" Target="https://openpyxl.readthedocs.io/en/stable/validation.html" TargetMode="External"/><Relationship Id="rId4" Type="http://schemas.openxmlformats.org/officeDocument/2006/relationships/hyperlink" Target="https://pbprog.ru/catalog/graduation-docs/39007" TargetMode="External"/><Relationship Id="rId9" Type="http://schemas.openxmlformats.org/officeDocument/2006/relationships/hyperlink" Target="https://openpyxl.readthedocs.io/en/stable/" TargetMode="External"/><Relationship Id="rId14" Type="http://schemas.openxmlformats.org/officeDocument/2006/relationships/hyperlink" Target="https://docs.python.org/3/library/dataclass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7908" y="2060848"/>
            <a:ext cx="8735325" cy="2000251"/>
          </a:xfrm>
        </p:spPr>
        <p:txBody>
          <a:bodyPr rtlCol="0"/>
          <a:lstStyle/>
          <a:p>
            <a:pPr algn="ctr"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ru-RU" dirty="0"/>
              <a:t> </a:t>
            </a:r>
            <a:r>
              <a:rPr lang="ru-RU" dirty="0">
                <a:latin typeface="+mn-lt"/>
              </a:rPr>
              <a:t>для печати школьных аттестатов</a:t>
            </a:r>
            <a:endParaRPr lang="ru" dirty="0">
              <a:latin typeface="+mn-lt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342485" y="4645148"/>
            <a:ext cx="6840760" cy="1376139"/>
          </a:xfrm>
        </p:spPr>
        <p:txBody>
          <a:bodyPr rtlCol="0">
            <a:normAutofit/>
          </a:bodyPr>
          <a:lstStyle/>
          <a:p>
            <a:pPr algn="r" rtl="0"/>
            <a:r>
              <a:rPr lang="ru-RU" sz="2000" b="1" i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Морозов Андрей, учащийся 11 класса</a:t>
            </a:r>
          </a:p>
          <a:p>
            <a:pPr algn="r" rtl="0"/>
            <a:r>
              <a:rPr lang="ru-RU" sz="2000" b="1" i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Кривоноженков</a:t>
            </a:r>
            <a:r>
              <a:rPr lang="ru-RU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Николай Иванович, учитель ИКТ</a:t>
            </a:r>
            <a:endParaRPr lang="ru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155DB-A196-43B5-A11C-377FC334CC9A}"/>
              </a:ext>
            </a:extLst>
          </p:cNvPr>
          <p:cNvSpPr txBox="1"/>
          <p:nvPr/>
        </p:nvSpPr>
        <p:spPr>
          <a:xfrm>
            <a:off x="2865437" y="-92862"/>
            <a:ext cx="6457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Муниципальное бюджетное общеобразовательное учреждение</a:t>
            </a:r>
            <a:endParaRPr lang="ru-RU" sz="24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общеобразовательная школа № 2</a:t>
            </a:r>
            <a:endParaRPr lang="ru-RU" sz="24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ЗАТО Озерный Тверской области</a:t>
            </a:r>
            <a:endParaRPr lang="ru-RU" sz="24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07064-6A37-4546-A25B-1C08D9E334EF}"/>
              </a:ext>
            </a:extLst>
          </p:cNvPr>
          <p:cNvSpPr txBox="1"/>
          <p:nvPr/>
        </p:nvSpPr>
        <p:spPr>
          <a:xfrm>
            <a:off x="4722901" y="5933455"/>
            <a:ext cx="2405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ЗАТО Озёрный</a:t>
            </a:r>
          </a:p>
          <a:p>
            <a:pPr algn="ctr"/>
            <a:r>
              <a:rPr lang="ru-RU" sz="2800" dirty="0"/>
              <a:t>2024 год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60AB4-B2D4-457E-B6CC-BA4C07A3BD37}"/>
              </a:ext>
            </a:extLst>
          </p:cNvPr>
          <p:cNvSpPr txBox="1"/>
          <p:nvPr/>
        </p:nvSpPr>
        <p:spPr>
          <a:xfrm>
            <a:off x="189756" y="116632"/>
            <a:ext cx="1180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Источники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EC403-0514-4EC6-AF45-D0F2880AAA75}"/>
              </a:ext>
            </a:extLst>
          </p:cNvPr>
          <p:cNvSpPr txBox="1"/>
          <p:nvPr/>
        </p:nvSpPr>
        <p:spPr>
          <a:xfrm>
            <a:off x="189756" y="822868"/>
            <a:ext cx="11809312" cy="587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ИвАттестат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Главная страница.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https://www.ivattestat.ru/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Аттестаты-СП. Главная страница.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https://pechataem-attestat.ru/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Аттестат Школы. Страница покупки.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https://pbprog.ru/catalog/graduation-docs/39007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Языки программирования. Википедия.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https://ru.wikipedia.org/wiki/%D0%AF%D0%B7%D1%8B%D0%BA_%D0%BF%D1%80%D0%BE%D0%B3%D1%80%D0%B0%D0%BC%D0%BC%D0%B8%D1%80%D0%BE%D0%B2%D0%B0%D0%BD%D0%B8%D1%8F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Объектно-Ориентированное программирование. Википедия.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https://ru.wikipedia.org/wiki/%D0%9E%D0%B1%D1%8A%D0%B5%D0%BA%D1%82%D0%BD%D0%BE-%D0%BE%D1%80%D0%B8%D0%B5%D0%BD%D1%82%D0%B8%D1%80%D0%BE%D0%B2%D0%B0%D0%BD%D0%BD%D0%BE%D0%B5_%D0%BF%D1%80%D0%BE%D0%B3%D1%80%D0%B0%D0%BC%D0%BC%D0%B8%D1%80%D0%BE%D0%B2%D0%B0%D0%BD%D0%B8%D0%B5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PySide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Документация.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https://doc.qt.io/qtforpython-6/index.html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PySide6.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QTableWidgetItem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https://doc.qt.io/qtforpython-6/PySide6/QtWidgets/QTableWidgetItem.html#PySide6.QtWidgets.PySide6.QtWidgets.QTableWidgetItem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Openpyxl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Документация.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https://openpyxl.readthedocs.io/en/stable/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Openpyxl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Validating Cells.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https://openpyxl.readthedocs.io/en/stable/validation.html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Openpyxl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Editing sheets.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https://openpyxl.readthedocs.io/en/stable/editing_worksheets.html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FPDF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Учебник на русском.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https://py-pdf.github.io/fpdf2/Tutorial-ru.html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FPDF2. Adding text.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https://py-pdf.github.io/fpdf2/Text.html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Dataclasses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Python.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https://docs.python.org/3/library/dataclasses.html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Segno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Документация. </a:t>
            </a:r>
            <a:r>
              <a:rPr lang="ru-RU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https://segno.readthedocs.io/en/latest/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Segno.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-code modes. https://segno.readthedocs.io/en/latest/qrcode-modes.html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1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00140-B803-4D87-BFAB-2D26733689BF}"/>
              </a:ext>
            </a:extLst>
          </p:cNvPr>
          <p:cNvSpPr txBox="1"/>
          <p:nvPr/>
        </p:nvSpPr>
        <p:spPr>
          <a:xfrm>
            <a:off x="189756" y="188640"/>
            <a:ext cx="11233247" cy="631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необходимость в быстрой, и главное бесплатной программе по печати школьных аттестатов.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создать модель программы по печати школьных аттестатов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рынок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Выбрать язык программирование и библиотеки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расположение разметок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интерфейс программы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логику загрузки данных</a:t>
            </a:r>
          </a:p>
          <a:p>
            <a:pPr marL="952393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логику редактирования данных</a:t>
            </a:r>
          </a:p>
          <a:p>
            <a:pPr marL="952393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логику разметки файла для печати</a:t>
            </a:r>
          </a:p>
        </p:txBody>
      </p:sp>
    </p:spTree>
    <p:extLst>
      <p:ext uri="{BB962C8B-B14F-4D97-AF65-F5344CB8AC3E}">
        <p14:creationId xmlns:p14="http://schemas.microsoft.com/office/powerpoint/2010/main" val="18002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1A736-4B4A-48B3-9A40-A8A26201D52E}"/>
              </a:ext>
            </a:extLst>
          </p:cNvPr>
          <p:cNvSpPr txBox="1"/>
          <p:nvPr/>
        </p:nvSpPr>
        <p:spPr>
          <a:xfrm>
            <a:off x="81744" y="116632"/>
            <a:ext cx="12025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ru-RU" sz="4000" b="1" dirty="0"/>
              <a:t> по печати школьных аттестатов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005378-25C9-4BAE-B188-9D6DBDAD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772816"/>
            <a:ext cx="3229426" cy="933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EFF0-6276-4198-94FC-ED92E415B9BD}"/>
              </a:ext>
            </a:extLst>
          </p:cNvPr>
          <p:cNvSpPr txBox="1"/>
          <p:nvPr/>
        </p:nvSpPr>
        <p:spPr>
          <a:xfrm>
            <a:off x="1542293" y="1340768"/>
            <a:ext cx="19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/>
              <a:t>ИвАттестат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0F95B4-FD5C-44B9-81BB-37D71B20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1772816"/>
            <a:ext cx="3442869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BDF8C2-4DE8-4172-A3AF-951177A7B50D}"/>
              </a:ext>
            </a:extLst>
          </p:cNvPr>
          <p:cNvSpPr txBox="1"/>
          <p:nvPr/>
        </p:nvSpPr>
        <p:spPr>
          <a:xfrm>
            <a:off x="8706218" y="1249596"/>
            <a:ext cx="23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Аттестаты-СП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95D8B68-2263-43B4-B977-46029AE69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60" y="2924944"/>
            <a:ext cx="2381864" cy="32063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B1DF02-19A3-41D1-9448-47C57DCC7D10}"/>
              </a:ext>
            </a:extLst>
          </p:cNvPr>
          <p:cNvSpPr txBox="1"/>
          <p:nvPr/>
        </p:nvSpPr>
        <p:spPr>
          <a:xfrm>
            <a:off x="4547265" y="2401724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Аттестат Школы</a:t>
            </a:r>
          </a:p>
        </p:txBody>
      </p:sp>
    </p:spTree>
    <p:extLst>
      <p:ext uri="{BB962C8B-B14F-4D97-AF65-F5344CB8AC3E}">
        <p14:creationId xmlns:p14="http://schemas.microsoft.com/office/powerpoint/2010/main" val="33928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4D070D-21B3-4EA9-9BFB-0F06BF79C066}"/>
              </a:ext>
            </a:extLst>
          </p:cNvPr>
          <p:cNvSpPr txBox="1"/>
          <p:nvPr/>
        </p:nvSpPr>
        <p:spPr>
          <a:xfrm>
            <a:off x="117748" y="0"/>
            <a:ext cx="1195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Языки программирования</a:t>
            </a:r>
            <a:endParaRPr lang="ru-RU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A0645-7857-4CD4-8F3A-B8D899A41487}"/>
              </a:ext>
            </a:extLst>
          </p:cNvPr>
          <p:cNvSpPr txBox="1"/>
          <p:nvPr/>
        </p:nvSpPr>
        <p:spPr>
          <a:xfrm>
            <a:off x="189756" y="764704"/>
            <a:ext cx="117373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Язык программирования </a:t>
            </a:r>
            <a:r>
              <a:rPr lang="ru-RU" dirty="0"/>
              <a:t>— формальный язык, предназначенный для записи компьютерных программ. Язык программирования определяет набор лексических, синтаксических и семантических правил, определяющих внешний вид программы и действия, которые выполнит исполнитель под её управлением.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C785FF7-BBFF-4A20-B594-A38217E60011}"/>
              </a:ext>
            </a:extLst>
          </p:cNvPr>
          <p:cNvGrpSpPr/>
          <p:nvPr/>
        </p:nvGrpSpPr>
        <p:grpSpPr>
          <a:xfrm>
            <a:off x="362741" y="2940786"/>
            <a:ext cx="2160241" cy="2951727"/>
            <a:chOff x="362741" y="2940786"/>
            <a:chExt cx="2160241" cy="295172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BE5A466-B09E-4121-965E-ADDAE962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62741" y="3464006"/>
              <a:ext cx="2160241" cy="24285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32F856-C41D-4F49-BBFC-923C445C66D5}"/>
                </a:ext>
              </a:extLst>
            </p:cNvPr>
            <p:cNvSpPr txBox="1"/>
            <p:nvPr/>
          </p:nvSpPr>
          <p:spPr>
            <a:xfrm>
              <a:off x="1027101" y="2940786"/>
              <a:ext cx="827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С++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F1AF149-E4BF-4EAA-9D54-A88516D45704}"/>
              </a:ext>
            </a:extLst>
          </p:cNvPr>
          <p:cNvGrpSpPr/>
          <p:nvPr/>
        </p:nvGrpSpPr>
        <p:grpSpPr>
          <a:xfrm>
            <a:off x="3501216" y="3547073"/>
            <a:ext cx="1638066" cy="2993618"/>
            <a:chOff x="2854052" y="3547073"/>
            <a:chExt cx="1638066" cy="2993618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73A45B31-2D62-48F2-AF50-873BF5078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854052" y="4070293"/>
              <a:ext cx="1638066" cy="24703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90E494-3F4B-4810-AD38-52E06BD22B56}"/>
                </a:ext>
              </a:extLst>
            </p:cNvPr>
            <p:cNvSpPr txBox="1"/>
            <p:nvPr/>
          </p:nvSpPr>
          <p:spPr>
            <a:xfrm>
              <a:off x="3262555" y="3547073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Java</a:t>
              </a:r>
              <a:endParaRPr lang="ru-RU" sz="2800" dirty="0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B59319D-C6DC-4CA5-9194-7374985B7769}"/>
              </a:ext>
            </a:extLst>
          </p:cNvPr>
          <p:cNvGrpSpPr/>
          <p:nvPr/>
        </p:nvGrpSpPr>
        <p:grpSpPr>
          <a:xfrm>
            <a:off x="6117516" y="3047390"/>
            <a:ext cx="2253499" cy="2993618"/>
            <a:chOff x="4967662" y="3047390"/>
            <a:chExt cx="2253499" cy="2993618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55C869A-996B-4B95-9347-4B8A23E89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662" y="3570610"/>
              <a:ext cx="2253499" cy="247039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3B8EDE-7E5D-45C5-8743-5C36CB45C315}"/>
                </a:ext>
              </a:extLst>
            </p:cNvPr>
            <p:cNvSpPr txBox="1"/>
            <p:nvPr/>
          </p:nvSpPr>
          <p:spPr>
            <a:xfrm>
              <a:off x="5457121" y="3047390"/>
              <a:ext cx="12025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Python</a:t>
              </a:r>
              <a:endParaRPr lang="ru-RU" sz="2800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2DBC33F-B6F4-4F0E-9140-BE00B3AE82FE}"/>
              </a:ext>
            </a:extLst>
          </p:cNvPr>
          <p:cNvGrpSpPr/>
          <p:nvPr/>
        </p:nvGrpSpPr>
        <p:grpSpPr>
          <a:xfrm>
            <a:off x="9349248" y="3488087"/>
            <a:ext cx="2473651" cy="2995244"/>
            <a:chOff x="8398668" y="3545447"/>
            <a:chExt cx="2473651" cy="2995244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41DB6658-ED31-43CA-9A32-93CA8DA8E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8668" y="4067040"/>
              <a:ext cx="2473651" cy="247365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D0D0EE-9B28-485B-BFD7-8D1E2D03FB4A}"/>
                </a:ext>
              </a:extLst>
            </p:cNvPr>
            <p:cNvSpPr txBox="1"/>
            <p:nvPr/>
          </p:nvSpPr>
          <p:spPr>
            <a:xfrm>
              <a:off x="9333968" y="3545447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C#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04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FAC39D-B526-4091-9997-C39752CDE438}"/>
              </a:ext>
            </a:extLst>
          </p:cNvPr>
          <p:cNvSpPr txBox="1"/>
          <p:nvPr/>
        </p:nvSpPr>
        <p:spPr>
          <a:xfrm>
            <a:off x="117748" y="116632"/>
            <a:ext cx="11881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Библиотеки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4CE85-407B-4C84-A9B6-3DBFC4E259BD}"/>
              </a:ext>
            </a:extLst>
          </p:cNvPr>
          <p:cNvSpPr txBox="1"/>
          <p:nvPr/>
        </p:nvSpPr>
        <p:spPr>
          <a:xfrm>
            <a:off x="261764" y="824518"/>
            <a:ext cx="115932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Библиотека в программировании </a:t>
            </a:r>
            <a:r>
              <a:rPr lang="ru-RU" dirty="0"/>
              <a:t>— сборник подпрограмм или объектов, используемых для разработки программного обеспечения.</a:t>
            </a:r>
          </a:p>
          <a:p>
            <a:endParaRPr lang="ru-RU" dirty="0"/>
          </a:p>
          <a:p>
            <a:r>
              <a:rPr lang="ru-RU" b="1" dirty="0"/>
              <a:t>Список используемых библиотек</a:t>
            </a:r>
            <a:r>
              <a:rPr lang="en-US" dirty="0"/>
              <a:t>: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/>
              <a:t>PySide6 – это библиотека, которая переносит библиотеку </a:t>
            </a:r>
            <a:r>
              <a:rPr lang="ru-RU" dirty="0" err="1"/>
              <a:t>Qt</a:t>
            </a:r>
            <a:r>
              <a:rPr lang="ru-RU" dirty="0"/>
              <a:t> из C++ в Python. Она позволяет написать интерфейс для программы.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 err="1"/>
              <a:t>dataclasses</a:t>
            </a:r>
            <a:r>
              <a:rPr lang="ru-RU" dirty="0"/>
              <a:t> – экономит время при создании классов , хранящих определённые данные.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/>
              <a:t>fpdf2 – позволяет работать с PDF файлами.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 err="1"/>
              <a:t>openpyxl</a:t>
            </a:r>
            <a:r>
              <a:rPr lang="ru-RU" dirty="0"/>
              <a:t> – позволяет работать с Excel файлами.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 err="1"/>
              <a:t>segno</a:t>
            </a:r>
            <a:r>
              <a:rPr lang="ru-RU" dirty="0"/>
              <a:t> – позволяет генерировать </a:t>
            </a:r>
            <a:r>
              <a:rPr lang="ru-RU" dirty="0" err="1"/>
              <a:t>Qr</a:t>
            </a:r>
            <a:r>
              <a:rPr lang="ru-RU" dirty="0"/>
              <a:t>-код</a:t>
            </a:r>
          </a:p>
        </p:txBody>
      </p:sp>
    </p:spTree>
    <p:extLst>
      <p:ext uri="{BB962C8B-B14F-4D97-AF65-F5344CB8AC3E}">
        <p14:creationId xmlns:p14="http://schemas.microsoft.com/office/powerpoint/2010/main" val="12487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23004-23EE-43E6-921D-B9E4C376A9B0}"/>
              </a:ext>
            </a:extLst>
          </p:cNvPr>
          <p:cNvSpPr txBox="1"/>
          <p:nvPr/>
        </p:nvSpPr>
        <p:spPr>
          <a:xfrm>
            <a:off x="117748" y="116632"/>
            <a:ext cx="1195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Интерфейс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049F64B-68F9-4170-A4F1-8D6F6BB2FD39}"/>
              </a:ext>
            </a:extLst>
          </p:cNvPr>
          <p:cNvGrpSpPr/>
          <p:nvPr/>
        </p:nvGrpSpPr>
        <p:grpSpPr>
          <a:xfrm>
            <a:off x="261764" y="1196752"/>
            <a:ext cx="3312368" cy="3856494"/>
            <a:chOff x="261764" y="1196752"/>
            <a:chExt cx="3312368" cy="3856494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20DFE0CE-029E-4DD2-8173-0E791A343EEC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64" y="1196752"/>
              <a:ext cx="3312368" cy="34563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2A49CD-C5ED-4255-B4A3-7211B8AD6505}"/>
                </a:ext>
              </a:extLst>
            </p:cNvPr>
            <p:cNvSpPr txBox="1"/>
            <p:nvPr/>
          </p:nvSpPr>
          <p:spPr>
            <a:xfrm>
              <a:off x="261764" y="4653136"/>
              <a:ext cx="3312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Вкладка настроек аттестата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8D13C39-E814-4FC8-BCA0-F5E118014462}"/>
              </a:ext>
            </a:extLst>
          </p:cNvPr>
          <p:cNvGrpSpPr/>
          <p:nvPr/>
        </p:nvGrpSpPr>
        <p:grpSpPr>
          <a:xfrm>
            <a:off x="4438229" y="1196752"/>
            <a:ext cx="3312368" cy="4165195"/>
            <a:chOff x="4294212" y="1196752"/>
            <a:chExt cx="3312368" cy="4165195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DAC91AD5-D366-47A2-8C55-A65B7790574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212" y="1196752"/>
              <a:ext cx="3312368" cy="345638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1EDE9A-F836-4845-A21D-03E4B8592DB5}"/>
                </a:ext>
              </a:extLst>
            </p:cNvPr>
            <p:cNvSpPr txBox="1"/>
            <p:nvPr/>
          </p:nvSpPr>
          <p:spPr>
            <a:xfrm>
              <a:off x="4294212" y="4654061"/>
              <a:ext cx="3312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Вкладка для данных учеников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E2941A7-9166-4E7C-A764-E3D2D6B1EE4F}"/>
              </a:ext>
            </a:extLst>
          </p:cNvPr>
          <p:cNvGrpSpPr/>
          <p:nvPr/>
        </p:nvGrpSpPr>
        <p:grpSpPr>
          <a:xfrm>
            <a:off x="8614694" y="1180873"/>
            <a:ext cx="3312368" cy="3858344"/>
            <a:chOff x="8326660" y="1196752"/>
            <a:chExt cx="3312368" cy="385834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2DDC9A7C-B22F-4D28-B521-2A2B4A0FCBC2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660" y="1196752"/>
              <a:ext cx="3312368" cy="34563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B9E10F-A24A-4439-A8CD-A59F4E896756}"/>
                </a:ext>
              </a:extLst>
            </p:cNvPr>
            <p:cNvSpPr txBox="1"/>
            <p:nvPr/>
          </p:nvSpPr>
          <p:spPr>
            <a:xfrm>
              <a:off x="8326660" y="4654986"/>
              <a:ext cx="3312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Вкладка настройки макетов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7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60AB4-B2D4-457E-B6CC-BA4C07A3BD37}"/>
              </a:ext>
            </a:extLst>
          </p:cNvPr>
          <p:cNvSpPr txBox="1"/>
          <p:nvPr/>
        </p:nvSpPr>
        <p:spPr>
          <a:xfrm>
            <a:off x="189756" y="116632"/>
            <a:ext cx="1180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Импорт из </a:t>
            </a:r>
            <a:r>
              <a:rPr lang="en-US" sz="4000" b="1" dirty="0"/>
              <a:t>Excel </a:t>
            </a:r>
            <a:r>
              <a:rPr lang="ru-RU" sz="4000" b="1" dirty="0"/>
              <a:t>файла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E4CA3D-E13D-48D7-935A-E357B5968E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7" y="824518"/>
            <a:ext cx="5616624" cy="27484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C81744-93F2-4F26-9199-F4EEB39F94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3838543"/>
            <a:ext cx="5616625" cy="2748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737E3-8BB0-4492-A7BB-39FAA03C95EE}"/>
              </a:ext>
            </a:extLst>
          </p:cNvPr>
          <p:cNvSpPr txBox="1"/>
          <p:nvPr/>
        </p:nvSpPr>
        <p:spPr>
          <a:xfrm>
            <a:off x="5806381" y="824137"/>
            <a:ext cx="5708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Функции для выгрузки данных учеников из </a:t>
            </a:r>
            <a:r>
              <a:rPr lang="en-US" sz="2800" dirty="0"/>
              <a:t>Excel </a:t>
            </a:r>
            <a:r>
              <a:rPr lang="ru-RU" sz="2800" dirty="0"/>
              <a:t>файла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DB28F-C9CB-4E20-8722-513359A95E98}"/>
              </a:ext>
            </a:extLst>
          </p:cNvPr>
          <p:cNvSpPr txBox="1"/>
          <p:nvPr/>
        </p:nvSpPr>
        <p:spPr>
          <a:xfrm>
            <a:off x="5878388" y="2884436"/>
            <a:ext cx="5708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Функция, загружающая данные в таблицу в вкладке учеников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5F6053-CB34-4D2F-8240-97F082BBC61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1" y="3838543"/>
            <a:ext cx="5616625" cy="274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2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60AB4-B2D4-457E-B6CC-BA4C07A3BD37}"/>
              </a:ext>
            </a:extLst>
          </p:cNvPr>
          <p:cNvSpPr txBox="1"/>
          <p:nvPr/>
        </p:nvSpPr>
        <p:spPr>
          <a:xfrm>
            <a:off x="189756" y="116632"/>
            <a:ext cx="1180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Печать аттестата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C37E3A-3335-4997-A5AE-6EEA32BF5D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8" y="1627224"/>
            <a:ext cx="5202460" cy="50662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155620-EE04-4DFF-B6F1-9F7DDD388C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2870777"/>
            <a:ext cx="5940425" cy="382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5EFB09-A0AA-4927-8663-D8A12472317E}"/>
              </a:ext>
            </a:extLst>
          </p:cNvPr>
          <p:cNvSpPr txBox="1"/>
          <p:nvPr/>
        </p:nvSpPr>
        <p:spPr>
          <a:xfrm>
            <a:off x="170943" y="664496"/>
            <a:ext cx="4993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Функции для выгрузки настроек из приложения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E50F6-E028-4C6A-BAFD-511DF88EAEF7}"/>
              </a:ext>
            </a:extLst>
          </p:cNvPr>
          <p:cNvSpPr txBox="1"/>
          <p:nvPr/>
        </p:nvSpPr>
        <p:spPr>
          <a:xfrm>
            <a:off x="5868805" y="1916670"/>
            <a:ext cx="5940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Функция, печатающая аттестат по разметке</a:t>
            </a:r>
          </a:p>
        </p:txBody>
      </p:sp>
    </p:spTree>
    <p:extLst>
      <p:ext uri="{BB962C8B-B14F-4D97-AF65-F5344CB8AC3E}">
        <p14:creationId xmlns:p14="http://schemas.microsoft.com/office/powerpoint/2010/main" val="26159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60AB4-B2D4-457E-B6CC-BA4C07A3BD37}"/>
              </a:ext>
            </a:extLst>
          </p:cNvPr>
          <p:cNvSpPr txBox="1"/>
          <p:nvPr/>
        </p:nvSpPr>
        <p:spPr>
          <a:xfrm>
            <a:off x="189756" y="116632"/>
            <a:ext cx="1180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EC403-0514-4EC6-AF45-D0F2880AAA75}"/>
              </a:ext>
            </a:extLst>
          </p:cNvPr>
          <p:cNvSpPr txBox="1"/>
          <p:nvPr/>
        </p:nvSpPr>
        <p:spPr>
          <a:xfrm>
            <a:off x="837828" y="824518"/>
            <a:ext cx="10441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итоге мы сделали модель программы по печати школьных аттестатов. 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 научился создавать интерфейс и работать с ним, также работать с 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Excel 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PDF 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файлами, создавать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код. Программа способна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Выгружать данные с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Excel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файла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Хранить данные выпускников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Создавать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PDF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файл для печати титульного листа аттестата</a:t>
            </a:r>
          </a:p>
          <a:p>
            <a:pPr marL="1066693" lvl="1" indent="-457200">
              <a:buFont typeface="+mj-lt"/>
              <a:buAutoNum type="arabicPeriod"/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Создавать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Qr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код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титульного листа аттестата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3645024"/>
            <a:ext cx="4896544" cy="3034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2324" y="3645024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dirty="0" smtClean="0"/>
              <a:t>Пример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титульного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листа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аттестата для печати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69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120</TotalTime>
  <Words>467</Words>
  <Application>Microsoft Office PowerPoint</Application>
  <PresentationFormat>Произвольный</PresentationFormat>
  <Paragraphs>73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Технический стиль 16 х 9</vt:lpstr>
      <vt:lpstr>Программа для печати школьных аттестатов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Морозов</dc:creator>
  <cp:lastModifiedBy>u11a2</cp:lastModifiedBy>
  <cp:revision>13</cp:revision>
  <dcterms:created xsi:type="dcterms:W3CDTF">2024-02-15T15:12:20Z</dcterms:created>
  <dcterms:modified xsi:type="dcterms:W3CDTF">2024-02-22T10:01:02Z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