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65" r:id="rId12"/>
    <p:sldId id="263" r:id="rId13"/>
    <p:sldId id="268" r:id="rId14"/>
    <p:sldId id="266" r:id="rId15"/>
    <p:sldId id="26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94" autoAdjust="0"/>
  </p:normalViewPr>
  <p:slideViewPr>
    <p:cSldViewPr snapToGrid="0">
      <p:cViewPr varScale="1">
        <p:scale>
          <a:sx n="69" d="100"/>
          <a:sy n="69" d="100"/>
        </p:scale>
        <p:origin x="3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32532233"/>
              </p:ext>
            </p:extLst>
          </p:nvPr>
        </p:nvGraphicFramePr>
        <p:xfrm>
          <a:off x="4108450" y="2136775"/>
          <a:ext cx="7059592" cy="387202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48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52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3281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Consistent rehearsal</a:t>
            </a:r>
          </a:p>
          <a:p>
            <a:pPr lvl="1"/>
            <a:r>
              <a:rPr lang="en-US"/>
              <a:t>Strengthen your familiarity</a:t>
            </a:r>
          </a:p>
          <a:p>
            <a:r>
              <a:rPr lang="en-US"/>
              <a:t>Refine delivery style</a:t>
            </a:r>
          </a:p>
          <a:p>
            <a:pPr lvl="1"/>
            <a:r>
              <a:rPr lang="en-US"/>
              <a:t>Pacing, tone, and emphasis</a:t>
            </a:r>
          </a:p>
          <a:p>
            <a:r>
              <a:rPr lang="en-US"/>
              <a:t>Timing and transitions</a:t>
            </a:r>
          </a:p>
          <a:p>
            <a:pPr lvl="1"/>
            <a:r>
              <a:rPr lang="en-US"/>
              <a:t>Aim for seamless, professional delivery</a:t>
            </a:r>
          </a:p>
          <a:p>
            <a:r>
              <a:rPr lang="en-US"/>
              <a:t>Practice audience</a:t>
            </a:r>
          </a:p>
          <a:p>
            <a:pPr lvl="1"/>
            <a:r>
              <a:rPr lang="en-US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Seek feedback</a:t>
            </a:r>
          </a:p>
          <a:p>
            <a:r>
              <a:rPr lang="en-US"/>
              <a:t>Reflect on performance</a:t>
            </a:r>
          </a:p>
          <a:p>
            <a:r>
              <a:rPr lang="en-US"/>
              <a:t>Explore new techniques</a:t>
            </a:r>
          </a:p>
          <a:p>
            <a:r>
              <a:rPr lang="en-US"/>
              <a:t>Set personal goals</a:t>
            </a:r>
          </a:p>
          <a:p>
            <a:r>
              <a:rPr lang="en-US"/>
              <a:t>Iterate and adapt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9" name="Table Placeholder 3">
            <a:extLst>
              <a:ext uri="{FF2B5EF4-FFF2-40B4-BE49-F238E27FC236}">
                <a16:creationId xmlns:a16="http://schemas.microsoft.com/office/drawing/2014/main" id="{998759BF-36E2-2AC0-C9B8-88C6BF07515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8846581"/>
              </p:ext>
            </p:extLst>
          </p:nvPr>
        </p:nvGraphicFramePr>
        <p:xfrm>
          <a:off x="838200" y="2125663"/>
          <a:ext cx="10515600" cy="362735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15787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15787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ENGAGING THE AUDIENCE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SELECTING VISUAL AIDS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Know your material in advance</a:t>
            </a:r>
          </a:p>
          <a:p>
            <a:r>
              <a:rPr lang="en-US"/>
              <a:t>Anticipate common questions</a:t>
            </a:r>
          </a:p>
          <a:p>
            <a:r>
              <a:rPr lang="en-US"/>
              <a:t>Rehearse your responses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/>
              <a:t>Stay calm</a:t>
            </a:r>
          </a:p>
          <a:p>
            <a:pPr lvl="1"/>
            <a:r>
              <a:rPr lang="en-US"/>
              <a:t>Actively listen</a:t>
            </a:r>
          </a:p>
          <a:p>
            <a:pPr lvl="1"/>
            <a:r>
              <a:rPr lang="en-US"/>
              <a:t>Pause and reflect</a:t>
            </a:r>
          </a:p>
          <a:p>
            <a:pPr lvl="1"/>
            <a:r>
              <a:rPr lang="en-US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</a:t>
            </a:r>
            <a:br>
              <a:rPr lang="en-US" dirty="0"/>
            </a:br>
            <a:r>
              <a:rPr lang="en-US" dirty="0"/>
              <a:t>will leave a lasting impact on your </a:t>
            </a:r>
            <a:br>
              <a:rPr lang="en-US" dirty="0"/>
            </a:br>
            <a:r>
              <a:rPr lang="en-US" dirty="0"/>
              <a:t>audience</a:t>
            </a:r>
          </a:p>
          <a:p>
            <a:r>
              <a:rPr lang="en-US" dirty="0"/>
              <a:t>Effectively communicating involves not </a:t>
            </a:r>
            <a:br>
              <a:rPr lang="en-US" dirty="0"/>
            </a:br>
            <a:r>
              <a:rPr lang="en-US" dirty="0"/>
              <a:t>only delivering a message but also </a:t>
            </a:r>
            <a:br>
              <a:rPr lang="en-US" dirty="0"/>
            </a:br>
            <a:r>
              <a:rPr lang="en-US" dirty="0"/>
              <a:t>resonating with the experiences, values, </a:t>
            </a:r>
            <a:br>
              <a:rPr lang="en-US" dirty="0"/>
            </a:br>
            <a:r>
              <a:rPr lang="en-US" dirty="0"/>
              <a:t>and emotions of those listening 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{C8EBAE18-D84A-4AD8-AD4C-C583786E06FE}tf22797433_win32</Template>
  <TotalTime>0</TotalTime>
  <Words>428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Univers Condensed Light</vt:lpstr>
      <vt:lpstr>Walbaum Display Light</vt:lpstr>
      <vt:lpstr>AngleLinesVTI</vt:lpstr>
      <vt:lpstr>BASIC 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>Chubb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creator>Nguyen, Thanh Dat</dc:creator>
  <cp:lastModifiedBy>Nguyen, Thanh Dat</cp:lastModifiedBy>
  <cp:revision>1</cp:revision>
  <dcterms:created xsi:type="dcterms:W3CDTF">2024-09-25T04:24:59Z</dcterms:created>
  <dcterms:modified xsi:type="dcterms:W3CDTF">2024-09-25T09:27:39Z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279a5b4-1824-49e3-a612-20b3893cf696_Enabled">
    <vt:lpwstr>true</vt:lpwstr>
  </property>
  <property fmtid="{D5CDD505-2E9C-101B-9397-08002B2CF9AE}" pid="4" name="MSIP_Label_b279a5b4-1824-49e3-a612-20b3893cf696_SetDate">
    <vt:lpwstr>2024-09-25T04:25:01Z</vt:lpwstr>
  </property>
  <property fmtid="{D5CDD505-2E9C-101B-9397-08002B2CF9AE}" pid="5" name="MSIP_Label_b279a5b4-1824-49e3-a612-20b3893cf696_Method">
    <vt:lpwstr>Standard</vt:lpwstr>
  </property>
  <property fmtid="{D5CDD505-2E9C-101B-9397-08002B2CF9AE}" pid="6" name="MSIP_Label_b279a5b4-1824-49e3-a612-20b3893cf696_Name">
    <vt:lpwstr>Yellow Data - APAC</vt:lpwstr>
  </property>
  <property fmtid="{D5CDD505-2E9C-101B-9397-08002B2CF9AE}" pid="7" name="MSIP_Label_b279a5b4-1824-49e3-a612-20b3893cf696_SiteId">
    <vt:lpwstr>fffcdc91-d561-4287-aebc-78d2466eec29</vt:lpwstr>
  </property>
  <property fmtid="{D5CDD505-2E9C-101B-9397-08002B2CF9AE}" pid="8" name="MSIP_Label_b279a5b4-1824-49e3-a612-20b3893cf696_ActionId">
    <vt:lpwstr>0e421583-1c8e-4070-8d21-a0233be07760</vt:lpwstr>
  </property>
  <property fmtid="{D5CDD505-2E9C-101B-9397-08002B2CF9AE}" pid="9" name="MSIP_Label_b279a5b4-1824-49e3-a612-20b3893cf696_ContentBits">
    <vt:lpwstr>0</vt:lpwstr>
  </property>
</Properties>
</file>