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Lst>
  <p:notesMasterIdLst>
    <p:notesMasterId r:id="rId9"/>
  </p:notesMasterIdLst>
  <p:sldIdLst>
    <p:sldId id="256" r:id="rId5"/>
    <p:sldId id="257" r:id="rId6"/>
    <p:sldId id="258" r:id="rId7"/>
    <p:sldId id="259" r:id="rId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0" roundtripDataSignature="AMtx7mj8v228psAioHuABJoYdknN5VCMw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668521-E196-E16B-7F12-73CD4A503FAA}" v="4" dt="2025-06-11T11:44:42.9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customschemas.google.com/relationships/presentationmetadata" Target="metadata"/><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eodora Papadopoulou" userId="S::th.papadopoulou_noa.gr#ext#@rheasystemsa.onmicrosoft.com::deff6e03-de20-45c5-86ab-e648f62e5b6f" providerId="AD" clId="Web-{7B668521-E196-E16B-7F12-73CD4A503FAA}"/>
    <pc:docChg chg="modSld">
      <pc:chgData name="Theodora Papadopoulou" userId="S::th.papadopoulou_noa.gr#ext#@rheasystemsa.onmicrosoft.com::deff6e03-de20-45c5-86ab-e648f62e5b6f" providerId="AD" clId="Web-{7B668521-E196-E16B-7F12-73CD4A503FAA}" dt="2025-06-11T11:44:42.963" v="3"/>
      <pc:docMkLst>
        <pc:docMk/>
      </pc:docMkLst>
      <pc:sldChg chg="delSp">
        <pc:chgData name="Theodora Papadopoulou" userId="S::th.papadopoulou_noa.gr#ext#@rheasystemsa.onmicrosoft.com::deff6e03-de20-45c5-86ab-e648f62e5b6f" providerId="AD" clId="Web-{7B668521-E196-E16B-7F12-73CD4A503FAA}" dt="2025-06-11T11:44:31.665" v="0"/>
        <pc:sldMkLst>
          <pc:docMk/>
          <pc:sldMk cId="0" sldId="256"/>
        </pc:sldMkLst>
        <pc:spChg chg="del">
          <ac:chgData name="Theodora Papadopoulou" userId="S::th.papadopoulou_noa.gr#ext#@rheasystemsa.onmicrosoft.com::deff6e03-de20-45c5-86ab-e648f62e5b6f" providerId="AD" clId="Web-{7B668521-E196-E16B-7F12-73CD4A503FAA}" dt="2025-06-11T11:44:31.665" v="0"/>
          <ac:spMkLst>
            <pc:docMk/>
            <pc:sldMk cId="0" sldId="256"/>
            <ac:spMk id="74" creationId="{00000000-0000-0000-0000-000000000000}"/>
          </ac:spMkLst>
        </pc:spChg>
      </pc:sldChg>
      <pc:sldChg chg="delSp">
        <pc:chgData name="Theodora Papadopoulou" userId="S::th.papadopoulou_noa.gr#ext#@rheasystemsa.onmicrosoft.com::deff6e03-de20-45c5-86ab-e648f62e5b6f" providerId="AD" clId="Web-{7B668521-E196-E16B-7F12-73CD4A503FAA}" dt="2025-06-11T11:44:34.744" v="1"/>
        <pc:sldMkLst>
          <pc:docMk/>
          <pc:sldMk cId="0" sldId="257"/>
        </pc:sldMkLst>
        <pc:spChg chg="del">
          <ac:chgData name="Theodora Papadopoulou" userId="S::th.papadopoulou_noa.gr#ext#@rheasystemsa.onmicrosoft.com::deff6e03-de20-45c5-86ab-e648f62e5b6f" providerId="AD" clId="Web-{7B668521-E196-E16B-7F12-73CD4A503FAA}" dt="2025-06-11T11:44:34.744" v="1"/>
          <ac:spMkLst>
            <pc:docMk/>
            <pc:sldMk cId="0" sldId="257"/>
            <ac:spMk id="84" creationId="{00000000-0000-0000-0000-000000000000}"/>
          </ac:spMkLst>
        </pc:spChg>
      </pc:sldChg>
      <pc:sldChg chg="delSp">
        <pc:chgData name="Theodora Papadopoulou" userId="S::th.papadopoulou_noa.gr#ext#@rheasystemsa.onmicrosoft.com::deff6e03-de20-45c5-86ab-e648f62e5b6f" providerId="AD" clId="Web-{7B668521-E196-E16B-7F12-73CD4A503FAA}" dt="2025-06-11T11:44:35.587" v="2"/>
        <pc:sldMkLst>
          <pc:docMk/>
          <pc:sldMk cId="0" sldId="258"/>
        </pc:sldMkLst>
        <pc:spChg chg="del">
          <ac:chgData name="Theodora Papadopoulou" userId="S::th.papadopoulou_noa.gr#ext#@rheasystemsa.onmicrosoft.com::deff6e03-de20-45c5-86ab-e648f62e5b6f" providerId="AD" clId="Web-{7B668521-E196-E16B-7F12-73CD4A503FAA}" dt="2025-06-11T11:44:35.587" v="2"/>
          <ac:spMkLst>
            <pc:docMk/>
            <pc:sldMk cId="0" sldId="258"/>
            <ac:spMk id="94" creationId="{00000000-0000-0000-0000-000000000000}"/>
          </ac:spMkLst>
        </pc:spChg>
      </pc:sldChg>
      <pc:sldChg chg="delSp">
        <pc:chgData name="Theodora Papadopoulou" userId="S::th.papadopoulou_noa.gr#ext#@rheasystemsa.onmicrosoft.com::deff6e03-de20-45c5-86ab-e648f62e5b6f" providerId="AD" clId="Web-{7B668521-E196-E16B-7F12-73CD4A503FAA}" dt="2025-06-11T11:44:42.963" v="3"/>
        <pc:sldMkLst>
          <pc:docMk/>
          <pc:sldMk cId="0" sldId="259"/>
        </pc:sldMkLst>
        <pc:spChg chg="del">
          <ac:chgData name="Theodora Papadopoulou" userId="S::th.papadopoulou_noa.gr#ext#@rheasystemsa.onmicrosoft.com::deff6e03-de20-45c5-86ab-e648f62e5b6f" providerId="AD" clId="Web-{7B668521-E196-E16B-7F12-73CD4A503FAA}" dt="2025-06-11T11:44:42.963" v="3"/>
          <ac:spMkLst>
            <pc:docMk/>
            <pc:sldMk cId="0" sldId="259"/>
            <ac:spMk id="10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it-IT"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34a850d8770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g34a850d8770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4a850d8770_0_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8" name="Google Shape;88;g34a850d8770_0_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 name="Google Shape;9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4"/>
        <p:cNvGrpSpPr/>
        <p:nvPr/>
      </p:nvGrpSpPr>
      <p:grpSpPr>
        <a:xfrm>
          <a:off x="0" y="0"/>
          <a:ext cx="0" cy="0"/>
          <a:chOff x="0" y="0"/>
          <a:chExt cx="0" cy="0"/>
        </a:xfrm>
      </p:grpSpPr>
      <p:sp>
        <p:nvSpPr>
          <p:cNvPr id="15" name="Google Shape;15;p10"/>
          <p:cNvSpPr txBox="1">
            <a:spLocks noGrp="1"/>
          </p:cNvSpPr>
          <p:nvPr>
            <p:ph type="title"/>
          </p:nvPr>
        </p:nvSpPr>
        <p:spPr>
          <a:xfrm>
            <a:off x="255638" y="948009"/>
            <a:ext cx="11643950" cy="926592"/>
          </a:xfrm>
          <a:prstGeom prst="rect">
            <a:avLst/>
          </a:prstGeom>
          <a:noFill/>
          <a:ln>
            <a:noFill/>
          </a:ln>
        </p:spPr>
        <p:txBody>
          <a:bodyPr spcFirstLastPara="1" wrap="square" lIns="91425" tIns="45700" rIns="91425" bIns="45700" anchor="t" anchorCtr="0">
            <a:normAutofit/>
          </a:bodyPr>
          <a:lstStyle>
            <a:lvl1pPr lvl="0" algn="l">
              <a:lnSpc>
                <a:spcPct val="90000"/>
              </a:lnSpc>
              <a:spcBef>
                <a:spcPts val="0"/>
              </a:spcBef>
              <a:spcAft>
                <a:spcPts val="0"/>
              </a:spcAft>
              <a:buClr>
                <a:schemeClr val="lt1"/>
              </a:buClr>
              <a:buSzPts val="4400"/>
              <a:buFont typeface="Arial"/>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 name="Google Shape;16;p10"/>
          <p:cNvSpPr txBox="1">
            <a:spLocks noGrp="1"/>
          </p:cNvSpPr>
          <p:nvPr>
            <p:ph type="subTitle" idx="1"/>
          </p:nvPr>
        </p:nvSpPr>
        <p:spPr>
          <a:xfrm>
            <a:off x="255638" y="2450592"/>
            <a:ext cx="11607177" cy="3742943"/>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lt1"/>
              </a:buClr>
              <a:buSzPts val="2400"/>
              <a:buFont typeface="Arial"/>
              <a:buNone/>
              <a:defRPr sz="2400">
                <a:solidFill>
                  <a:schemeClr val="lt1"/>
                </a:solidFill>
              </a:defRPr>
            </a:lvl1pPr>
            <a:lvl2pPr lvl="1" algn="ctr">
              <a:lnSpc>
                <a:spcPct val="90000"/>
              </a:lnSpc>
              <a:spcBef>
                <a:spcPts val="500"/>
              </a:spcBef>
              <a:spcAft>
                <a:spcPts val="0"/>
              </a:spcAft>
              <a:buClr>
                <a:schemeClr val="lt1"/>
              </a:buClr>
              <a:buSzPts val="2000"/>
              <a:buFont typeface="Arial"/>
              <a:buNone/>
              <a:defRPr sz="2000"/>
            </a:lvl2pPr>
            <a:lvl3pPr lvl="2" algn="ctr">
              <a:lnSpc>
                <a:spcPct val="90000"/>
              </a:lnSpc>
              <a:spcBef>
                <a:spcPts val="500"/>
              </a:spcBef>
              <a:spcAft>
                <a:spcPts val="0"/>
              </a:spcAft>
              <a:buClr>
                <a:schemeClr val="lt1"/>
              </a:buClr>
              <a:buSzPts val="1800"/>
              <a:buFont typeface="Arial"/>
              <a:buNone/>
              <a:defRPr sz="1800"/>
            </a:lvl3pPr>
            <a:lvl4pPr lvl="3" algn="ctr">
              <a:lnSpc>
                <a:spcPct val="90000"/>
              </a:lnSpc>
              <a:spcBef>
                <a:spcPts val="500"/>
              </a:spcBef>
              <a:spcAft>
                <a:spcPts val="0"/>
              </a:spcAft>
              <a:buClr>
                <a:schemeClr val="lt1"/>
              </a:buClr>
              <a:buSzPts val="1600"/>
              <a:buFont typeface="Arial"/>
              <a:buNone/>
              <a:defRPr sz="1600"/>
            </a:lvl4pPr>
            <a:lvl5pPr lvl="4" algn="ctr">
              <a:lnSpc>
                <a:spcPct val="90000"/>
              </a:lnSpc>
              <a:spcBef>
                <a:spcPts val="500"/>
              </a:spcBef>
              <a:spcAft>
                <a:spcPts val="0"/>
              </a:spcAft>
              <a:buClr>
                <a:schemeClr val="lt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17" name="Google Shape;17;p10"/>
          <p:cNvPicPr preferRelativeResize="0"/>
          <p:nvPr/>
        </p:nvPicPr>
        <p:blipFill rotWithShape="1">
          <a:blip r:embed="rId2">
            <a:alphaModFix/>
          </a:blip>
          <a:srcRect/>
          <a:stretch/>
        </p:blipFill>
        <p:spPr>
          <a:xfrm>
            <a:off x="5132831" y="6344764"/>
            <a:ext cx="6603740" cy="290178"/>
          </a:xfrm>
          <a:prstGeom prst="rect">
            <a:avLst/>
          </a:prstGeom>
          <a:noFill/>
          <a:ln>
            <a:noFill/>
          </a:ln>
        </p:spPr>
      </p:pic>
      <p:pic>
        <p:nvPicPr>
          <p:cNvPr id="18" name="Google Shape;18;p10"/>
          <p:cNvPicPr preferRelativeResize="0"/>
          <p:nvPr/>
        </p:nvPicPr>
        <p:blipFill rotWithShape="1">
          <a:blip r:embed="rId3">
            <a:alphaModFix/>
          </a:blip>
          <a:srcRect/>
          <a:stretch/>
        </p:blipFill>
        <p:spPr>
          <a:xfrm>
            <a:off x="2279172" y="352608"/>
            <a:ext cx="307405" cy="307405"/>
          </a:xfrm>
          <a:prstGeom prst="rect">
            <a:avLst/>
          </a:prstGeom>
          <a:noFill/>
          <a:ln>
            <a:noFill/>
          </a:ln>
        </p:spPr>
      </p:pic>
      <p:sp>
        <p:nvSpPr>
          <p:cNvPr id="19" name="Google Shape;19;p10"/>
          <p:cNvSpPr txBox="1">
            <a:spLocks noGrp="1"/>
          </p:cNvSpPr>
          <p:nvPr>
            <p:ph type="ftr" idx="11"/>
          </p:nvPr>
        </p:nvSpPr>
        <p:spPr>
          <a:xfrm>
            <a:off x="3081867" y="6382485"/>
            <a:ext cx="188230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0"/>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21" name="Google Shape;21;p10"/>
          <p:cNvSpPr>
            <a:spLocks noGrp="1"/>
          </p:cNvSpPr>
          <p:nvPr>
            <p:ph type="pic" idx="2"/>
          </p:nvPr>
        </p:nvSpPr>
        <p:spPr>
          <a:xfrm>
            <a:off x="255639" y="268192"/>
            <a:ext cx="1803400" cy="457674"/>
          </a:xfrm>
          <a:prstGeom prst="rect">
            <a:avLst/>
          </a:prstGeom>
          <a:solidFill>
            <a:srgbClr val="00B050"/>
          </a:solidFill>
          <a:ln>
            <a:noFill/>
          </a:ln>
        </p:spPr>
      </p:sp>
      <p:sp>
        <p:nvSpPr>
          <p:cNvPr id="22" name="Google Shape;22;p10"/>
          <p:cNvSpPr txBox="1"/>
          <p:nvPr/>
        </p:nvSpPr>
        <p:spPr>
          <a:xfrm>
            <a:off x="2548469" y="310400"/>
            <a:ext cx="3132667" cy="373258"/>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it-IT" sz="1800" b="1" i="0" u="none" strike="noStrike" cap="none">
                <a:solidFill>
                  <a:schemeClr val="lt1"/>
                </a:solidFill>
                <a:latin typeface="Calibri"/>
                <a:ea typeface="Calibri"/>
                <a:cs typeface="Calibri"/>
                <a:sym typeface="Calibri"/>
              </a:rPr>
              <a:t>destination-earth.eu</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p:cSld name="Title and content">
    <p:bg>
      <p:bgPr>
        <a:blipFill>
          <a:blip r:embed="rId2">
            <a:alphaModFix/>
          </a:blip>
          <a:stretch>
            <a:fillRect/>
          </a:stretch>
        </a:blipFill>
        <a:effectLst/>
      </p:bgPr>
    </p:bg>
    <p:spTree>
      <p:nvGrpSpPr>
        <p:cNvPr id="1" name="Shape 23"/>
        <p:cNvGrpSpPr/>
        <p:nvPr/>
      </p:nvGrpSpPr>
      <p:grpSpPr>
        <a:xfrm>
          <a:off x="0" y="0"/>
          <a:ext cx="0" cy="0"/>
          <a:chOff x="0" y="0"/>
          <a:chExt cx="0" cy="0"/>
        </a:xfrm>
      </p:grpSpPr>
      <p:sp>
        <p:nvSpPr>
          <p:cNvPr id="24" name="Google Shape;24;p11"/>
          <p:cNvSpPr txBox="1">
            <a:spLocks noGrp="1"/>
          </p:cNvSpPr>
          <p:nvPr>
            <p:ph type="title"/>
          </p:nvPr>
        </p:nvSpPr>
        <p:spPr>
          <a:xfrm>
            <a:off x="3081867" y="104645"/>
            <a:ext cx="8874159" cy="504955"/>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1"/>
          <p:cNvSpPr txBox="1">
            <a:spLocks noGrp="1"/>
          </p:cNvSpPr>
          <p:nvPr>
            <p:ph type="subTitle" idx="1"/>
          </p:nvPr>
        </p:nvSpPr>
        <p:spPr>
          <a:xfrm>
            <a:off x="255639" y="804672"/>
            <a:ext cx="5686125" cy="538886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070C0"/>
              </a:buClr>
              <a:buSzPts val="2400"/>
              <a:buFont typeface="Arial"/>
              <a:buChar char="•"/>
              <a:defRPr sz="2400">
                <a:solidFill>
                  <a:schemeClr val="dk1"/>
                </a:solidFill>
              </a:defRPr>
            </a:lvl1pPr>
            <a:lvl2pPr lvl="1" algn="ctr">
              <a:lnSpc>
                <a:spcPct val="90000"/>
              </a:lnSpc>
              <a:spcBef>
                <a:spcPts val="500"/>
              </a:spcBef>
              <a:spcAft>
                <a:spcPts val="0"/>
              </a:spcAft>
              <a:buClr>
                <a:schemeClr val="lt1"/>
              </a:buClr>
              <a:buSzPts val="2000"/>
              <a:buFont typeface="Arial"/>
              <a:buNone/>
              <a:defRPr sz="2000"/>
            </a:lvl2pPr>
            <a:lvl3pPr lvl="2" algn="ctr">
              <a:lnSpc>
                <a:spcPct val="90000"/>
              </a:lnSpc>
              <a:spcBef>
                <a:spcPts val="500"/>
              </a:spcBef>
              <a:spcAft>
                <a:spcPts val="0"/>
              </a:spcAft>
              <a:buClr>
                <a:schemeClr val="lt1"/>
              </a:buClr>
              <a:buSzPts val="1800"/>
              <a:buFont typeface="Arial"/>
              <a:buNone/>
              <a:defRPr sz="1800"/>
            </a:lvl3pPr>
            <a:lvl4pPr lvl="3" algn="ctr">
              <a:lnSpc>
                <a:spcPct val="90000"/>
              </a:lnSpc>
              <a:spcBef>
                <a:spcPts val="500"/>
              </a:spcBef>
              <a:spcAft>
                <a:spcPts val="0"/>
              </a:spcAft>
              <a:buClr>
                <a:schemeClr val="lt1"/>
              </a:buClr>
              <a:buSzPts val="1600"/>
              <a:buFont typeface="Arial"/>
              <a:buNone/>
              <a:defRPr sz="1600"/>
            </a:lvl4pPr>
            <a:lvl5pPr lvl="4" algn="ctr">
              <a:lnSpc>
                <a:spcPct val="90000"/>
              </a:lnSpc>
              <a:spcBef>
                <a:spcPts val="500"/>
              </a:spcBef>
              <a:spcAft>
                <a:spcPts val="0"/>
              </a:spcAft>
              <a:buClr>
                <a:schemeClr val="lt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6" name="Google Shape;26;p11"/>
          <p:cNvSpPr txBox="1">
            <a:spLocks noGrp="1"/>
          </p:cNvSpPr>
          <p:nvPr>
            <p:ph type="body" idx="2"/>
          </p:nvPr>
        </p:nvSpPr>
        <p:spPr>
          <a:xfrm>
            <a:off x="6075088" y="804672"/>
            <a:ext cx="5880938" cy="538886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0070C0"/>
              </a:buClr>
              <a:buSzPts val="2400"/>
              <a:buFont typeface="Arial"/>
              <a:buChar char="•"/>
              <a:defRPr sz="2400">
                <a:solidFill>
                  <a:schemeClr val="dk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7" name="Google Shape;27;p11"/>
          <p:cNvSpPr txBox="1">
            <a:spLocks noGrp="1"/>
          </p:cNvSpPr>
          <p:nvPr>
            <p:ph type="ftr" idx="11"/>
          </p:nvPr>
        </p:nvSpPr>
        <p:spPr>
          <a:xfrm>
            <a:off x="1388533" y="6382485"/>
            <a:ext cx="35756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1"/>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29" name="Google Shape;29;p11"/>
          <p:cNvSpPr>
            <a:spLocks noGrp="1"/>
          </p:cNvSpPr>
          <p:nvPr>
            <p:ph type="pic" idx="3"/>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bg>
      <p:bgPr>
        <a:blipFill>
          <a:blip r:embed="rId2">
            <a:alphaModFix/>
          </a:blip>
          <a:stretch>
            <a:fillRect/>
          </a:stretch>
        </a:blipFill>
        <a:effectLst/>
      </p:bgPr>
    </p:bg>
    <p:spTree>
      <p:nvGrpSpPr>
        <p:cNvPr id="1" name="Shape 30"/>
        <p:cNvGrpSpPr/>
        <p:nvPr/>
      </p:nvGrpSpPr>
      <p:grpSpPr>
        <a:xfrm>
          <a:off x="0" y="0"/>
          <a:ext cx="0" cy="0"/>
          <a:chOff x="0" y="0"/>
          <a:chExt cx="0" cy="0"/>
        </a:xfrm>
      </p:grpSpPr>
      <p:sp>
        <p:nvSpPr>
          <p:cNvPr id="31" name="Google Shape;31;p12"/>
          <p:cNvSpPr txBox="1">
            <a:spLocks noGrp="1"/>
          </p:cNvSpPr>
          <p:nvPr>
            <p:ph type="body" idx="1"/>
          </p:nvPr>
        </p:nvSpPr>
        <p:spPr>
          <a:xfrm>
            <a:off x="255639" y="804672"/>
            <a:ext cx="11700387" cy="544982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0070C0"/>
              </a:buClr>
              <a:buSzPts val="2400"/>
              <a:buFont typeface="Arial"/>
              <a:buChar char="•"/>
              <a:defRPr sz="2400">
                <a:solidFill>
                  <a:schemeClr val="dk1"/>
                </a:solidFill>
              </a:defRPr>
            </a:lvl1pPr>
            <a:lvl2pPr marL="914400" lvl="1" indent="-355600" algn="l">
              <a:lnSpc>
                <a:spcPct val="90000"/>
              </a:lnSpc>
              <a:spcBef>
                <a:spcPts val="500"/>
              </a:spcBef>
              <a:spcAft>
                <a:spcPts val="0"/>
              </a:spcAft>
              <a:buClr>
                <a:srgbClr val="0070C0"/>
              </a:buClr>
              <a:buSzPts val="2000"/>
              <a:buFont typeface="Arial"/>
              <a:buChar char="•"/>
              <a:defRPr sz="2000">
                <a:solidFill>
                  <a:schemeClr val="dk1"/>
                </a:solidFill>
              </a:defRPr>
            </a:lvl2pPr>
            <a:lvl3pPr marL="1371600" lvl="2" indent="-342900" algn="l">
              <a:lnSpc>
                <a:spcPct val="90000"/>
              </a:lnSpc>
              <a:spcBef>
                <a:spcPts val="500"/>
              </a:spcBef>
              <a:spcAft>
                <a:spcPts val="0"/>
              </a:spcAft>
              <a:buClr>
                <a:srgbClr val="0070C0"/>
              </a:buClr>
              <a:buSzPts val="1800"/>
              <a:buFont typeface="Arial"/>
              <a:buChar char="•"/>
              <a:defRPr sz="1800" i="0">
                <a:solidFill>
                  <a:schemeClr val="dk1"/>
                </a:solidFill>
              </a:defRPr>
            </a:lvl3pPr>
            <a:lvl4pPr marL="1828800" lvl="3" indent="-330200" algn="l">
              <a:lnSpc>
                <a:spcPct val="90000"/>
              </a:lnSpc>
              <a:spcBef>
                <a:spcPts val="500"/>
              </a:spcBef>
              <a:spcAft>
                <a:spcPts val="0"/>
              </a:spcAft>
              <a:buClr>
                <a:srgbClr val="0070C0"/>
              </a:buClr>
              <a:buSzPts val="1600"/>
              <a:buFont typeface="Arial"/>
              <a:buChar char="•"/>
              <a:defRPr sz="1600">
                <a:solidFill>
                  <a:schemeClr val="dk1"/>
                </a:solidFill>
              </a:defRPr>
            </a:lvl4pPr>
            <a:lvl5pPr marL="2286000" lvl="4" indent="-330200" algn="l">
              <a:lnSpc>
                <a:spcPct val="90000"/>
              </a:lnSpc>
              <a:spcBef>
                <a:spcPts val="500"/>
              </a:spcBef>
              <a:spcAft>
                <a:spcPts val="0"/>
              </a:spcAft>
              <a:buClr>
                <a:srgbClr val="0070C0"/>
              </a:buClr>
              <a:buSzPts val="1600"/>
              <a:buFont typeface="Arial"/>
              <a:buChar char="•"/>
              <a:defRPr sz="16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2"/>
          <p:cNvSpPr txBox="1">
            <a:spLocks noGrp="1"/>
          </p:cNvSpPr>
          <p:nvPr>
            <p:ph type="title"/>
          </p:nvPr>
        </p:nvSpPr>
        <p:spPr>
          <a:xfrm>
            <a:off x="3462867" y="104645"/>
            <a:ext cx="8493159" cy="51714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2"/>
          <p:cNvSpPr txBox="1">
            <a:spLocks noGrp="1"/>
          </p:cNvSpPr>
          <p:nvPr>
            <p:ph type="ftr" idx="11"/>
          </p:nvPr>
        </p:nvSpPr>
        <p:spPr>
          <a:xfrm>
            <a:off x="1346201" y="6382485"/>
            <a:ext cx="3617976"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2"/>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35" name="Google Shape;35;p12"/>
          <p:cNvSpPr>
            <a:spLocks noGrp="1"/>
          </p:cNvSpPr>
          <p:nvPr>
            <p:ph type="pic" idx="2"/>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and content">
  <p:cSld name="2_Title and content">
    <p:bg>
      <p:bgPr>
        <a:blipFill>
          <a:blip r:embed="rId2">
            <a:alphaModFix/>
          </a:blip>
          <a:stretch>
            <a:fillRect/>
          </a:stretch>
        </a:blipFill>
        <a:effectLst/>
      </p:bgPr>
    </p:bg>
    <p:spTree>
      <p:nvGrpSpPr>
        <p:cNvPr id="1" name="Shape 36"/>
        <p:cNvGrpSpPr/>
        <p:nvPr/>
      </p:nvGrpSpPr>
      <p:grpSpPr>
        <a:xfrm>
          <a:off x="0" y="0"/>
          <a:ext cx="0" cy="0"/>
          <a:chOff x="0" y="0"/>
          <a:chExt cx="0" cy="0"/>
        </a:xfrm>
      </p:grpSpPr>
      <p:sp>
        <p:nvSpPr>
          <p:cNvPr id="37" name="Google Shape;37;p13"/>
          <p:cNvSpPr txBox="1">
            <a:spLocks noGrp="1"/>
          </p:cNvSpPr>
          <p:nvPr>
            <p:ph type="body" idx="1"/>
          </p:nvPr>
        </p:nvSpPr>
        <p:spPr>
          <a:xfrm>
            <a:off x="255639" y="792480"/>
            <a:ext cx="11700387" cy="54254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Font typeface="Arial"/>
              <a:buNone/>
              <a:defRPr sz="2400">
                <a:solidFill>
                  <a:schemeClr val="dk1"/>
                </a:solidFill>
              </a:defRPr>
            </a:lvl1pPr>
            <a:lvl2pPr marL="914400" lvl="1" indent="-228600" algn="l">
              <a:lnSpc>
                <a:spcPct val="90000"/>
              </a:lnSpc>
              <a:spcBef>
                <a:spcPts val="500"/>
              </a:spcBef>
              <a:spcAft>
                <a:spcPts val="0"/>
              </a:spcAft>
              <a:buClr>
                <a:srgbClr val="888888"/>
              </a:buClr>
              <a:buSzPts val="2000"/>
              <a:buFont typeface="Arial"/>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Arial"/>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Arial"/>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Arial"/>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8" name="Google Shape;38;p13"/>
          <p:cNvSpPr txBox="1">
            <a:spLocks noGrp="1"/>
          </p:cNvSpPr>
          <p:nvPr>
            <p:ph type="title"/>
          </p:nvPr>
        </p:nvSpPr>
        <p:spPr>
          <a:xfrm>
            <a:off x="3674533" y="104645"/>
            <a:ext cx="8281493" cy="51714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13"/>
          <p:cNvSpPr txBox="1">
            <a:spLocks noGrp="1"/>
          </p:cNvSpPr>
          <p:nvPr>
            <p:ph type="ftr" idx="11"/>
          </p:nvPr>
        </p:nvSpPr>
        <p:spPr>
          <a:xfrm>
            <a:off x="1354667" y="6382485"/>
            <a:ext cx="360950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3"/>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41" name="Google Shape;41;p13"/>
          <p:cNvSpPr>
            <a:spLocks noGrp="1"/>
          </p:cNvSpPr>
          <p:nvPr>
            <p:ph type="pic" idx="2"/>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3_Title and content">
  <p:cSld name="3_Title and content">
    <p:bg>
      <p:bgPr>
        <a:blipFill>
          <a:blip r:embed="rId2">
            <a:alphaModFix/>
          </a:blip>
          <a:stretch>
            <a:fillRect/>
          </a:stretch>
        </a:blipFill>
        <a:effectLst/>
      </p:bgPr>
    </p:bg>
    <p:spTree>
      <p:nvGrpSpPr>
        <p:cNvPr id="1" name="Shape 42"/>
        <p:cNvGrpSpPr/>
        <p:nvPr/>
      </p:nvGrpSpPr>
      <p:grpSpPr>
        <a:xfrm>
          <a:off x="0" y="0"/>
          <a:ext cx="0" cy="0"/>
          <a:chOff x="0" y="0"/>
          <a:chExt cx="0" cy="0"/>
        </a:xfrm>
      </p:grpSpPr>
      <p:sp>
        <p:nvSpPr>
          <p:cNvPr id="43" name="Google Shape;43;p14"/>
          <p:cNvSpPr txBox="1">
            <a:spLocks noGrp="1"/>
          </p:cNvSpPr>
          <p:nvPr>
            <p:ph type="title"/>
          </p:nvPr>
        </p:nvSpPr>
        <p:spPr>
          <a:xfrm>
            <a:off x="3412067" y="104645"/>
            <a:ext cx="8543959" cy="504955"/>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4"/>
          <p:cNvSpPr txBox="1">
            <a:spLocks noGrp="1"/>
          </p:cNvSpPr>
          <p:nvPr>
            <p:ph type="subTitle" idx="1"/>
          </p:nvPr>
        </p:nvSpPr>
        <p:spPr>
          <a:xfrm>
            <a:off x="255639" y="804672"/>
            <a:ext cx="5686125" cy="5388864"/>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rgbClr val="0070C0"/>
              </a:buClr>
              <a:buSzPts val="2400"/>
              <a:buFont typeface="Arial"/>
              <a:buChar char="•"/>
              <a:defRPr sz="2400">
                <a:solidFill>
                  <a:schemeClr val="dk1"/>
                </a:solidFill>
              </a:defRPr>
            </a:lvl1pPr>
            <a:lvl2pPr lvl="1" algn="ctr">
              <a:lnSpc>
                <a:spcPct val="90000"/>
              </a:lnSpc>
              <a:spcBef>
                <a:spcPts val="500"/>
              </a:spcBef>
              <a:spcAft>
                <a:spcPts val="0"/>
              </a:spcAft>
              <a:buClr>
                <a:schemeClr val="lt1"/>
              </a:buClr>
              <a:buSzPts val="2000"/>
              <a:buFont typeface="Arial"/>
              <a:buNone/>
              <a:defRPr sz="2000"/>
            </a:lvl2pPr>
            <a:lvl3pPr lvl="2" algn="ctr">
              <a:lnSpc>
                <a:spcPct val="90000"/>
              </a:lnSpc>
              <a:spcBef>
                <a:spcPts val="500"/>
              </a:spcBef>
              <a:spcAft>
                <a:spcPts val="0"/>
              </a:spcAft>
              <a:buClr>
                <a:schemeClr val="lt1"/>
              </a:buClr>
              <a:buSzPts val="1800"/>
              <a:buFont typeface="Arial"/>
              <a:buNone/>
              <a:defRPr sz="1800"/>
            </a:lvl3pPr>
            <a:lvl4pPr lvl="3" algn="ctr">
              <a:lnSpc>
                <a:spcPct val="90000"/>
              </a:lnSpc>
              <a:spcBef>
                <a:spcPts val="500"/>
              </a:spcBef>
              <a:spcAft>
                <a:spcPts val="0"/>
              </a:spcAft>
              <a:buClr>
                <a:schemeClr val="lt1"/>
              </a:buClr>
              <a:buSzPts val="1600"/>
              <a:buFont typeface="Arial"/>
              <a:buNone/>
              <a:defRPr sz="1600"/>
            </a:lvl4pPr>
            <a:lvl5pPr lvl="4" algn="ctr">
              <a:lnSpc>
                <a:spcPct val="90000"/>
              </a:lnSpc>
              <a:spcBef>
                <a:spcPts val="500"/>
              </a:spcBef>
              <a:spcAft>
                <a:spcPts val="0"/>
              </a:spcAft>
              <a:buClr>
                <a:schemeClr val="lt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5" name="Google Shape;45;p14"/>
          <p:cNvSpPr txBox="1">
            <a:spLocks noGrp="1"/>
          </p:cNvSpPr>
          <p:nvPr>
            <p:ph type="body" idx="2"/>
          </p:nvPr>
        </p:nvSpPr>
        <p:spPr>
          <a:xfrm>
            <a:off x="6075088" y="804672"/>
            <a:ext cx="5880938" cy="538886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0070C0"/>
              </a:buClr>
              <a:buSzPts val="2400"/>
              <a:buFont typeface="Arial"/>
              <a:buChar char="•"/>
              <a:defRPr sz="2400">
                <a:solidFill>
                  <a:schemeClr val="dk1"/>
                </a:solidFill>
              </a:defRPr>
            </a:lvl1pPr>
            <a:lvl2pPr marL="914400" lvl="1" indent="-342900" algn="l">
              <a:lnSpc>
                <a:spcPct val="90000"/>
              </a:lnSpc>
              <a:spcBef>
                <a:spcPts val="500"/>
              </a:spcBef>
              <a:spcAft>
                <a:spcPts val="0"/>
              </a:spcAft>
              <a:buClr>
                <a:schemeClr val="lt1"/>
              </a:buClr>
              <a:buSzPts val="1800"/>
              <a:buChar char="•"/>
              <a:defRPr/>
            </a:lvl2pPr>
            <a:lvl3pPr marL="1371600" lvl="2" indent="-342900" algn="l">
              <a:lnSpc>
                <a:spcPct val="90000"/>
              </a:lnSpc>
              <a:spcBef>
                <a:spcPts val="500"/>
              </a:spcBef>
              <a:spcAft>
                <a:spcPts val="0"/>
              </a:spcAft>
              <a:buClr>
                <a:schemeClr val="lt1"/>
              </a:buClr>
              <a:buSzPts val="1800"/>
              <a:buChar char="•"/>
              <a:defRPr/>
            </a:lvl3pPr>
            <a:lvl4pPr marL="1828800" lvl="3" indent="-342900" algn="l">
              <a:lnSpc>
                <a:spcPct val="90000"/>
              </a:lnSpc>
              <a:spcBef>
                <a:spcPts val="500"/>
              </a:spcBef>
              <a:spcAft>
                <a:spcPts val="0"/>
              </a:spcAft>
              <a:buClr>
                <a:schemeClr val="lt1"/>
              </a:buClr>
              <a:buSzPts val="1800"/>
              <a:buChar char="•"/>
              <a:defRPr/>
            </a:lvl4pPr>
            <a:lvl5pPr marL="2286000" lvl="4" indent="-342900" algn="l">
              <a:lnSpc>
                <a:spcPct val="9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14"/>
          <p:cNvSpPr txBox="1">
            <a:spLocks noGrp="1"/>
          </p:cNvSpPr>
          <p:nvPr>
            <p:ph type="ftr" idx="11"/>
          </p:nvPr>
        </p:nvSpPr>
        <p:spPr>
          <a:xfrm>
            <a:off x="1261533" y="6382485"/>
            <a:ext cx="37026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4"/>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48" name="Google Shape;48;p14"/>
          <p:cNvSpPr>
            <a:spLocks noGrp="1"/>
          </p:cNvSpPr>
          <p:nvPr>
            <p:ph type="pic" idx="3"/>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4_Title and content">
  <p:cSld name="4_Title and content">
    <p:bg>
      <p:bgPr>
        <a:blipFill>
          <a:blip r:embed="rId2">
            <a:alphaModFix/>
          </a:blip>
          <a:stretch>
            <a:fillRect/>
          </a:stretch>
        </a:blipFill>
        <a:effectLst/>
      </p:bgPr>
    </p:bg>
    <p:spTree>
      <p:nvGrpSpPr>
        <p:cNvPr id="1" name="Shape 49"/>
        <p:cNvGrpSpPr/>
        <p:nvPr/>
      </p:nvGrpSpPr>
      <p:grpSpPr>
        <a:xfrm>
          <a:off x="0" y="0"/>
          <a:ext cx="0" cy="0"/>
          <a:chOff x="0" y="0"/>
          <a:chExt cx="0" cy="0"/>
        </a:xfrm>
      </p:grpSpPr>
      <p:sp>
        <p:nvSpPr>
          <p:cNvPr id="50" name="Google Shape;50;p15"/>
          <p:cNvSpPr txBox="1">
            <a:spLocks noGrp="1"/>
          </p:cNvSpPr>
          <p:nvPr>
            <p:ph type="body" idx="1"/>
          </p:nvPr>
        </p:nvSpPr>
        <p:spPr>
          <a:xfrm>
            <a:off x="255639" y="804672"/>
            <a:ext cx="11700387" cy="5449824"/>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rgbClr val="0070C0"/>
              </a:buClr>
              <a:buSzPts val="2400"/>
              <a:buFont typeface="Arial"/>
              <a:buChar char="•"/>
              <a:defRPr sz="2400">
                <a:solidFill>
                  <a:schemeClr val="dk1"/>
                </a:solidFill>
              </a:defRPr>
            </a:lvl1pPr>
            <a:lvl2pPr marL="914400" lvl="1" indent="-355600" algn="l">
              <a:lnSpc>
                <a:spcPct val="90000"/>
              </a:lnSpc>
              <a:spcBef>
                <a:spcPts val="500"/>
              </a:spcBef>
              <a:spcAft>
                <a:spcPts val="0"/>
              </a:spcAft>
              <a:buClr>
                <a:srgbClr val="0070C0"/>
              </a:buClr>
              <a:buSzPts val="2000"/>
              <a:buFont typeface="Arial"/>
              <a:buChar char="•"/>
              <a:defRPr sz="2000">
                <a:solidFill>
                  <a:schemeClr val="dk1"/>
                </a:solidFill>
              </a:defRPr>
            </a:lvl2pPr>
            <a:lvl3pPr marL="1371600" lvl="2" indent="-342900" algn="l">
              <a:lnSpc>
                <a:spcPct val="90000"/>
              </a:lnSpc>
              <a:spcBef>
                <a:spcPts val="500"/>
              </a:spcBef>
              <a:spcAft>
                <a:spcPts val="0"/>
              </a:spcAft>
              <a:buClr>
                <a:srgbClr val="0070C0"/>
              </a:buClr>
              <a:buSzPts val="1800"/>
              <a:buFont typeface="Arial"/>
              <a:buChar char="•"/>
              <a:defRPr sz="1800" i="0">
                <a:solidFill>
                  <a:schemeClr val="dk1"/>
                </a:solidFill>
              </a:defRPr>
            </a:lvl3pPr>
            <a:lvl4pPr marL="1828800" lvl="3" indent="-330200" algn="l">
              <a:lnSpc>
                <a:spcPct val="90000"/>
              </a:lnSpc>
              <a:spcBef>
                <a:spcPts val="500"/>
              </a:spcBef>
              <a:spcAft>
                <a:spcPts val="0"/>
              </a:spcAft>
              <a:buClr>
                <a:srgbClr val="0070C0"/>
              </a:buClr>
              <a:buSzPts val="1600"/>
              <a:buFont typeface="Arial"/>
              <a:buChar char="•"/>
              <a:defRPr sz="1600">
                <a:solidFill>
                  <a:schemeClr val="dk1"/>
                </a:solidFill>
              </a:defRPr>
            </a:lvl4pPr>
            <a:lvl5pPr marL="2286000" lvl="4" indent="-330200" algn="l">
              <a:lnSpc>
                <a:spcPct val="90000"/>
              </a:lnSpc>
              <a:spcBef>
                <a:spcPts val="500"/>
              </a:spcBef>
              <a:spcAft>
                <a:spcPts val="0"/>
              </a:spcAft>
              <a:buClr>
                <a:srgbClr val="0070C0"/>
              </a:buClr>
              <a:buSzPts val="1600"/>
              <a:buFont typeface="Arial"/>
              <a:buChar char="•"/>
              <a:defRPr sz="1600">
                <a:solidFill>
                  <a:schemeClr val="dk1"/>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5"/>
          <p:cNvSpPr txBox="1">
            <a:spLocks noGrp="1"/>
          </p:cNvSpPr>
          <p:nvPr>
            <p:ph type="title"/>
          </p:nvPr>
        </p:nvSpPr>
        <p:spPr>
          <a:xfrm>
            <a:off x="3708400" y="104645"/>
            <a:ext cx="8247626" cy="51714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15"/>
          <p:cNvSpPr txBox="1">
            <a:spLocks noGrp="1"/>
          </p:cNvSpPr>
          <p:nvPr>
            <p:ph type="ftr" idx="11"/>
          </p:nvPr>
        </p:nvSpPr>
        <p:spPr>
          <a:xfrm>
            <a:off x="1329267" y="6382485"/>
            <a:ext cx="3634909"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5"/>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54" name="Google Shape;54;p15"/>
          <p:cNvSpPr>
            <a:spLocks noGrp="1"/>
          </p:cNvSpPr>
          <p:nvPr>
            <p:ph type="pic" idx="2"/>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5_Title and content">
  <p:cSld name="5_Title and content">
    <p:bg>
      <p:bgPr>
        <a:blipFill>
          <a:blip r:embed="rId2">
            <a:alphaModFix/>
          </a:blip>
          <a:stretch>
            <a:fillRect/>
          </a:stretch>
        </a:blipFill>
        <a:effectLst/>
      </p:bgPr>
    </p:bg>
    <p:spTree>
      <p:nvGrpSpPr>
        <p:cNvPr id="1" name="Shape 55"/>
        <p:cNvGrpSpPr/>
        <p:nvPr/>
      </p:nvGrpSpPr>
      <p:grpSpPr>
        <a:xfrm>
          <a:off x="0" y="0"/>
          <a:ext cx="0" cy="0"/>
          <a:chOff x="0" y="0"/>
          <a:chExt cx="0" cy="0"/>
        </a:xfrm>
      </p:grpSpPr>
      <p:sp>
        <p:nvSpPr>
          <p:cNvPr id="56" name="Google Shape;56;p16"/>
          <p:cNvSpPr txBox="1">
            <a:spLocks noGrp="1"/>
          </p:cNvSpPr>
          <p:nvPr>
            <p:ph type="body" idx="1"/>
          </p:nvPr>
        </p:nvSpPr>
        <p:spPr>
          <a:xfrm>
            <a:off x="255639" y="792480"/>
            <a:ext cx="11700387" cy="5425439"/>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Font typeface="Arial"/>
              <a:buNone/>
              <a:defRPr sz="2400">
                <a:solidFill>
                  <a:schemeClr val="dk1"/>
                </a:solidFill>
              </a:defRPr>
            </a:lvl1pPr>
            <a:lvl2pPr marL="914400" lvl="1" indent="-228600" algn="l">
              <a:lnSpc>
                <a:spcPct val="90000"/>
              </a:lnSpc>
              <a:spcBef>
                <a:spcPts val="500"/>
              </a:spcBef>
              <a:spcAft>
                <a:spcPts val="0"/>
              </a:spcAft>
              <a:buClr>
                <a:srgbClr val="888888"/>
              </a:buClr>
              <a:buSzPts val="2000"/>
              <a:buFont typeface="Arial"/>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Arial"/>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Arial"/>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Arial"/>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57" name="Google Shape;57;p16"/>
          <p:cNvSpPr txBox="1">
            <a:spLocks noGrp="1"/>
          </p:cNvSpPr>
          <p:nvPr>
            <p:ph type="title"/>
          </p:nvPr>
        </p:nvSpPr>
        <p:spPr>
          <a:xfrm>
            <a:off x="3615267" y="104645"/>
            <a:ext cx="8340759" cy="517147"/>
          </a:xfrm>
          <a:prstGeom prst="rect">
            <a:avLst/>
          </a:prstGeom>
          <a:noFill/>
          <a:ln>
            <a:noFill/>
          </a:ln>
        </p:spPr>
        <p:txBody>
          <a:bodyPr spcFirstLastPara="1" wrap="square" lIns="91425" tIns="45700" rIns="91425" bIns="45700" anchor="t" anchorCtr="0">
            <a:noAutofit/>
          </a:bodyPr>
          <a:lstStyle>
            <a:lvl1pPr lvl="0" algn="r">
              <a:lnSpc>
                <a:spcPct val="90000"/>
              </a:lnSpc>
              <a:spcBef>
                <a:spcPts val="0"/>
              </a:spcBef>
              <a:spcAft>
                <a:spcPts val="0"/>
              </a:spcAft>
              <a:buClr>
                <a:schemeClr val="lt1"/>
              </a:buClr>
              <a:buSzPts val="2800"/>
              <a:buFont typeface="Arial"/>
              <a:buNone/>
              <a:defRPr sz="2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8" name="Google Shape;58;p16"/>
          <p:cNvSpPr txBox="1">
            <a:spLocks noGrp="1"/>
          </p:cNvSpPr>
          <p:nvPr>
            <p:ph type="ftr" idx="11"/>
          </p:nvPr>
        </p:nvSpPr>
        <p:spPr>
          <a:xfrm>
            <a:off x="1261533" y="6382485"/>
            <a:ext cx="3702643"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6"/>
          <p:cNvSpPr txBox="1">
            <a:spLocks noGrp="1"/>
          </p:cNvSpPr>
          <p:nvPr>
            <p:ph type="sldNum" idx="12"/>
          </p:nvPr>
        </p:nvSpPr>
        <p:spPr>
          <a:xfrm>
            <a:off x="255639" y="6399081"/>
            <a:ext cx="658761" cy="365125"/>
          </a:xfrm>
          <a:prstGeom prst="rect">
            <a:avLst/>
          </a:prstGeom>
          <a:noFill/>
          <a:ln>
            <a:noFill/>
          </a:ln>
        </p:spPr>
        <p:txBody>
          <a:bodyPr spcFirstLastPara="1" wrap="square" lIns="91425" tIns="45700" rIns="91425" bIns="45700" anchor="ctr"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it-IT"/>
              <a:t>‹#›</a:t>
            </a:fld>
            <a:endParaRPr/>
          </a:p>
        </p:txBody>
      </p:sp>
      <p:sp>
        <p:nvSpPr>
          <p:cNvPr id="60" name="Google Shape;60;p16"/>
          <p:cNvSpPr>
            <a:spLocks noGrp="1"/>
          </p:cNvSpPr>
          <p:nvPr>
            <p:ph type="pic" idx="2"/>
          </p:nvPr>
        </p:nvSpPr>
        <p:spPr>
          <a:xfrm>
            <a:off x="255639" y="111394"/>
            <a:ext cx="1803400" cy="348530"/>
          </a:xfrm>
          <a:prstGeom prst="rect">
            <a:avLst/>
          </a:prstGeom>
          <a:solidFill>
            <a:srgbClr val="00B050"/>
          </a:solidFill>
          <a:ln>
            <a:no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HANKS">
  <p:cSld name="THANKS">
    <p:bg>
      <p:bgPr>
        <a:blipFill>
          <a:blip r:embed="rId2">
            <a:alphaModFix/>
          </a:blip>
          <a:stretch>
            <a:fillRect/>
          </a:stretch>
        </a:blipFill>
        <a:effectLst/>
      </p:bgPr>
    </p:bg>
    <p:spTree>
      <p:nvGrpSpPr>
        <p:cNvPr id="1" name="Shape 61"/>
        <p:cNvGrpSpPr/>
        <p:nvPr/>
      </p:nvGrpSpPr>
      <p:grpSpPr>
        <a:xfrm>
          <a:off x="0" y="0"/>
          <a:ext cx="0" cy="0"/>
          <a:chOff x="0" y="0"/>
          <a:chExt cx="0" cy="0"/>
        </a:xfrm>
      </p:grpSpPr>
      <p:sp>
        <p:nvSpPr>
          <p:cNvPr id="62" name="Google Shape;62;p17"/>
          <p:cNvSpPr txBox="1">
            <a:spLocks noGrp="1"/>
          </p:cNvSpPr>
          <p:nvPr>
            <p:ph type="ctrTitle"/>
          </p:nvPr>
        </p:nvSpPr>
        <p:spPr>
          <a:xfrm>
            <a:off x="353641" y="2238702"/>
            <a:ext cx="4930978" cy="74833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4400"/>
              <a:buFont typeface="Arial"/>
              <a:buNone/>
              <a:defRPr sz="4400">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7"/>
          <p:cNvSpPr txBox="1">
            <a:spLocks noGrp="1"/>
          </p:cNvSpPr>
          <p:nvPr>
            <p:ph type="subTitle" idx="1"/>
          </p:nvPr>
        </p:nvSpPr>
        <p:spPr>
          <a:xfrm>
            <a:off x="353641" y="4213868"/>
            <a:ext cx="4930978" cy="141600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Font typeface="Arial"/>
              <a:buNone/>
              <a:defRPr sz="2400">
                <a:solidFill>
                  <a:schemeClr val="lt1"/>
                </a:solidFill>
              </a:defRPr>
            </a:lvl1pPr>
            <a:lvl2pPr lvl="1" algn="ctr">
              <a:lnSpc>
                <a:spcPct val="90000"/>
              </a:lnSpc>
              <a:spcBef>
                <a:spcPts val="500"/>
              </a:spcBef>
              <a:spcAft>
                <a:spcPts val="0"/>
              </a:spcAft>
              <a:buClr>
                <a:schemeClr val="lt1"/>
              </a:buClr>
              <a:buSzPts val="2000"/>
              <a:buFont typeface="Arial"/>
              <a:buNone/>
              <a:defRPr sz="2000"/>
            </a:lvl2pPr>
            <a:lvl3pPr lvl="2" algn="ctr">
              <a:lnSpc>
                <a:spcPct val="90000"/>
              </a:lnSpc>
              <a:spcBef>
                <a:spcPts val="500"/>
              </a:spcBef>
              <a:spcAft>
                <a:spcPts val="0"/>
              </a:spcAft>
              <a:buClr>
                <a:schemeClr val="lt1"/>
              </a:buClr>
              <a:buSzPts val="1800"/>
              <a:buFont typeface="Arial"/>
              <a:buNone/>
              <a:defRPr sz="1800"/>
            </a:lvl3pPr>
            <a:lvl4pPr lvl="3" algn="ctr">
              <a:lnSpc>
                <a:spcPct val="90000"/>
              </a:lnSpc>
              <a:spcBef>
                <a:spcPts val="500"/>
              </a:spcBef>
              <a:spcAft>
                <a:spcPts val="0"/>
              </a:spcAft>
              <a:buClr>
                <a:schemeClr val="lt1"/>
              </a:buClr>
              <a:buSzPts val="1600"/>
              <a:buFont typeface="Arial"/>
              <a:buNone/>
              <a:defRPr sz="1600"/>
            </a:lvl4pPr>
            <a:lvl5pPr lvl="4" algn="ctr">
              <a:lnSpc>
                <a:spcPct val="90000"/>
              </a:lnSpc>
              <a:spcBef>
                <a:spcPts val="500"/>
              </a:spcBef>
              <a:spcAft>
                <a:spcPts val="0"/>
              </a:spcAft>
              <a:buClr>
                <a:schemeClr val="lt1"/>
              </a:buClr>
              <a:buSzPts val="1600"/>
              <a:buFont typeface="Arial"/>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pic>
        <p:nvPicPr>
          <p:cNvPr id="64" name="Google Shape;64;p17"/>
          <p:cNvPicPr preferRelativeResize="0"/>
          <p:nvPr/>
        </p:nvPicPr>
        <p:blipFill rotWithShape="1">
          <a:blip r:embed="rId3">
            <a:alphaModFix/>
          </a:blip>
          <a:srcRect/>
          <a:stretch/>
        </p:blipFill>
        <p:spPr>
          <a:xfrm>
            <a:off x="5132831" y="6344764"/>
            <a:ext cx="6603740" cy="290178"/>
          </a:xfrm>
          <a:prstGeom prst="rect">
            <a:avLst/>
          </a:prstGeom>
          <a:noFill/>
          <a:ln>
            <a:noFill/>
          </a:ln>
        </p:spPr>
      </p:pic>
      <p:pic>
        <p:nvPicPr>
          <p:cNvPr id="65" name="Google Shape;65;p17"/>
          <p:cNvPicPr preferRelativeResize="0"/>
          <p:nvPr/>
        </p:nvPicPr>
        <p:blipFill rotWithShape="1">
          <a:blip r:embed="rId4">
            <a:alphaModFix/>
          </a:blip>
          <a:srcRect/>
          <a:stretch/>
        </p:blipFill>
        <p:spPr>
          <a:xfrm>
            <a:off x="2377174" y="437024"/>
            <a:ext cx="307405" cy="307405"/>
          </a:xfrm>
          <a:prstGeom prst="rect">
            <a:avLst/>
          </a:prstGeom>
          <a:noFill/>
          <a:ln>
            <a:noFill/>
          </a:ln>
        </p:spPr>
      </p:pic>
      <p:sp>
        <p:nvSpPr>
          <p:cNvPr id="66" name="Google Shape;66;p17"/>
          <p:cNvSpPr>
            <a:spLocks noGrp="1"/>
          </p:cNvSpPr>
          <p:nvPr>
            <p:ph type="pic" idx="2"/>
          </p:nvPr>
        </p:nvSpPr>
        <p:spPr>
          <a:xfrm>
            <a:off x="353641" y="352608"/>
            <a:ext cx="1803400" cy="457674"/>
          </a:xfrm>
          <a:prstGeom prst="rect">
            <a:avLst/>
          </a:prstGeom>
          <a:solidFill>
            <a:srgbClr val="00B050"/>
          </a:solidFill>
          <a:ln>
            <a:noFill/>
          </a:ln>
        </p:spPr>
      </p:sp>
      <p:sp>
        <p:nvSpPr>
          <p:cNvPr id="67" name="Google Shape;67;p17"/>
          <p:cNvSpPr txBox="1"/>
          <p:nvPr/>
        </p:nvSpPr>
        <p:spPr>
          <a:xfrm>
            <a:off x="2646471" y="394816"/>
            <a:ext cx="3132667" cy="373258"/>
          </a:xfrm>
          <a:prstGeom prst="rect">
            <a:avLst/>
          </a:prstGeom>
          <a:noFill/>
          <a:ln>
            <a:noFill/>
          </a:ln>
        </p:spPr>
        <p:txBody>
          <a:bodyPr spcFirstLastPara="1" wrap="square" lIns="91425" tIns="45700" rIns="91425" bIns="45700" anchor="b" anchorCtr="0">
            <a:normAutofit/>
          </a:bodyPr>
          <a:lstStyle/>
          <a:p>
            <a:pPr marL="0" marR="0" lvl="0" indent="0" algn="l" rtl="0">
              <a:spcBef>
                <a:spcPts val="0"/>
              </a:spcBef>
              <a:spcAft>
                <a:spcPts val="0"/>
              </a:spcAft>
              <a:buNone/>
            </a:pPr>
            <a:r>
              <a:rPr lang="it-IT" sz="1800" b="1" i="0" u="none" strike="noStrike" cap="none">
                <a:solidFill>
                  <a:schemeClr val="lt1"/>
                </a:solidFill>
                <a:latin typeface="Calibri"/>
                <a:ea typeface="Calibri"/>
                <a:cs typeface="Calibri"/>
                <a:sym typeface="Calibri"/>
              </a:rPr>
              <a:t>destination-earth.eu</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0">
            <a:alphaModFix/>
          </a:blip>
          <a:stretch>
            <a:fillRect/>
          </a:stretch>
        </a:blipFill>
        <a:effectLst/>
      </p:bgPr>
    </p:bg>
    <p:spTree>
      <p:nvGrpSpPr>
        <p:cNvPr id="1" name="Shape 9"/>
        <p:cNvGrpSpPr/>
        <p:nvPr/>
      </p:nvGrpSpPr>
      <p:grpSpPr>
        <a:xfrm>
          <a:off x="0" y="0"/>
          <a:ext cx="0" cy="0"/>
          <a:chOff x="0" y="0"/>
          <a:chExt cx="0" cy="0"/>
        </a:xfrm>
      </p:grpSpPr>
      <p:sp>
        <p:nvSpPr>
          <p:cNvPr id="10" name="Google Shape;10;p9"/>
          <p:cNvSpPr txBox="1">
            <a:spLocks noGrp="1"/>
          </p:cNvSpPr>
          <p:nvPr>
            <p:ph type="title"/>
          </p:nvPr>
        </p:nvSpPr>
        <p:spPr>
          <a:xfrm>
            <a:off x="235974" y="840900"/>
            <a:ext cx="11720052" cy="1325563"/>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0"/>
              </a:spcBef>
              <a:spcAft>
                <a:spcPts val="0"/>
              </a:spcAft>
              <a:buClr>
                <a:schemeClr val="lt1"/>
              </a:buClr>
              <a:buSzPts val="3600"/>
              <a:buFont typeface="Arial"/>
              <a:buNone/>
              <a:defRPr sz="36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9"/>
          <p:cNvSpPr txBox="1">
            <a:spLocks noGrp="1"/>
          </p:cNvSpPr>
          <p:nvPr>
            <p:ph type="body" idx="1"/>
          </p:nvPr>
        </p:nvSpPr>
        <p:spPr>
          <a:xfrm>
            <a:off x="235975" y="2313387"/>
            <a:ext cx="11720052" cy="3863576"/>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9"/>
          <p:cNvSpPr txBox="1">
            <a:spLocks noGrp="1"/>
          </p:cNvSpPr>
          <p:nvPr>
            <p:ph type="ftr" idx="11"/>
          </p:nvPr>
        </p:nvSpPr>
        <p:spPr>
          <a:xfrm>
            <a:off x="1353311" y="6323887"/>
            <a:ext cx="3852673" cy="331932"/>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lt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9"/>
          <p:cNvSpPr txBox="1">
            <a:spLocks noGrp="1"/>
          </p:cNvSpPr>
          <p:nvPr>
            <p:ph type="sldNum" idx="12"/>
          </p:nvPr>
        </p:nvSpPr>
        <p:spPr>
          <a:xfrm>
            <a:off x="255639" y="6309711"/>
            <a:ext cx="951369" cy="365125"/>
          </a:xfrm>
          <a:prstGeom prst="rect">
            <a:avLst/>
          </a:prstGeom>
          <a:noFill/>
          <a:ln>
            <a:noFill/>
          </a:ln>
        </p:spPr>
        <p:txBody>
          <a:bodyPr spcFirstLastPara="1" wrap="square" lIns="91425" tIns="45700" rIns="91425" bIns="45700" anchor="ctr" anchorCtr="0">
            <a:noAutofit/>
          </a:bodyPr>
          <a:lstStyle>
            <a:lvl1pPr marL="0" marR="0" lvl="0" indent="0" algn="l" rtl="0">
              <a:spcBef>
                <a:spcPts val="0"/>
              </a:spcBef>
              <a:buNone/>
              <a:defRPr sz="1200" b="0" i="0" u="none" strike="noStrike" cap="none">
                <a:solidFill>
                  <a:schemeClr val="lt1"/>
                </a:solidFill>
                <a:latin typeface="Arial"/>
                <a:ea typeface="Arial"/>
                <a:cs typeface="Arial"/>
                <a:sym typeface="Arial"/>
              </a:defRPr>
            </a:lvl1pPr>
            <a:lvl2pPr marL="0" marR="0" lvl="1" indent="0" algn="l" rtl="0">
              <a:spcBef>
                <a:spcPts val="0"/>
              </a:spcBef>
              <a:buNone/>
              <a:defRPr sz="1200" b="0" i="0" u="none" strike="noStrike" cap="none">
                <a:solidFill>
                  <a:schemeClr val="lt1"/>
                </a:solidFill>
                <a:latin typeface="Arial"/>
                <a:ea typeface="Arial"/>
                <a:cs typeface="Arial"/>
                <a:sym typeface="Arial"/>
              </a:defRPr>
            </a:lvl2pPr>
            <a:lvl3pPr marL="0" marR="0" lvl="2" indent="0" algn="l" rtl="0">
              <a:spcBef>
                <a:spcPts val="0"/>
              </a:spcBef>
              <a:buNone/>
              <a:defRPr sz="1200" b="0" i="0" u="none" strike="noStrike" cap="none">
                <a:solidFill>
                  <a:schemeClr val="lt1"/>
                </a:solidFill>
                <a:latin typeface="Arial"/>
                <a:ea typeface="Arial"/>
                <a:cs typeface="Arial"/>
                <a:sym typeface="Arial"/>
              </a:defRPr>
            </a:lvl3pPr>
            <a:lvl4pPr marL="0" marR="0" lvl="3" indent="0" algn="l" rtl="0">
              <a:spcBef>
                <a:spcPts val="0"/>
              </a:spcBef>
              <a:buNone/>
              <a:defRPr sz="1200" b="0" i="0" u="none" strike="noStrike" cap="none">
                <a:solidFill>
                  <a:schemeClr val="lt1"/>
                </a:solidFill>
                <a:latin typeface="Arial"/>
                <a:ea typeface="Arial"/>
                <a:cs typeface="Arial"/>
                <a:sym typeface="Arial"/>
              </a:defRPr>
            </a:lvl4pPr>
            <a:lvl5pPr marL="0" marR="0" lvl="4" indent="0" algn="l" rtl="0">
              <a:spcBef>
                <a:spcPts val="0"/>
              </a:spcBef>
              <a:buNone/>
              <a:defRPr sz="1200" b="0" i="0" u="none" strike="noStrike" cap="none">
                <a:solidFill>
                  <a:schemeClr val="lt1"/>
                </a:solidFill>
                <a:latin typeface="Arial"/>
                <a:ea typeface="Arial"/>
                <a:cs typeface="Arial"/>
                <a:sym typeface="Arial"/>
              </a:defRPr>
            </a:lvl5pPr>
            <a:lvl6pPr marL="0" marR="0" lvl="5" indent="0" algn="l" rtl="0">
              <a:spcBef>
                <a:spcPts val="0"/>
              </a:spcBef>
              <a:buNone/>
              <a:defRPr sz="1200" b="0" i="0" u="none" strike="noStrike" cap="none">
                <a:solidFill>
                  <a:schemeClr val="lt1"/>
                </a:solidFill>
                <a:latin typeface="Arial"/>
                <a:ea typeface="Arial"/>
                <a:cs typeface="Arial"/>
                <a:sym typeface="Arial"/>
              </a:defRPr>
            </a:lvl6pPr>
            <a:lvl7pPr marL="0" marR="0" lvl="6" indent="0" algn="l" rtl="0">
              <a:spcBef>
                <a:spcPts val="0"/>
              </a:spcBef>
              <a:buNone/>
              <a:defRPr sz="1200" b="0" i="0" u="none" strike="noStrike" cap="none">
                <a:solidFill>
                  <a:schemeClr val="lt1"/>
                </a:solidFill>
                <a:latin typeface="Arial"/>
                <a:ea typeface="Arial"/>
                <a:cs typeface="Arial"/>
                <a:sym typeface="Arial"/>
              </a:defRPr>
            </a:lvl7pPr>
            <a:lvl8pPr marL="0" marR="0" lvl="7" indent="0" algn="l" rtl="0">
              <a:spcBef>
                <a:spcPts val="0"/>
              </a:spcBef>
              <a:buNone/>
              <a:defRPr sz="1200" b="0" i="0" u="none" strike="noStrike" cap="none">
                <a:solidFill>
                  <a:schemeClr val="lt1"/>
                </a:solidFill>
                <a:latin typeface="Arial"/>
                <a:ea typeface="Arial"/>
                <a:cs typeface="Arial"/>
                <a:sym typeface="Arial"/>
              </a:defRPr>
            </a:lvl8pPr>
            <a:lvl9pPr marL="0" marR="0" lvl="8" indent="0" algn="l" rtl="0">
              <a:spcBef>
                <a:spcPts val="0"/>
              </a:spcBef>
              <a:buNone/>
              <a:defRPr sz="1200" b="0" i="0" u="none" strike="noStrike" cap="none">
                <a:solidFill>
                  <a:schemeClr val="lt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it-IT"/>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
          <p:cNvSpPr txBox="1">
            <a:spLocks noGrp="1"/>
          </p:cNvSpPr>
          <p:nvPr>
            <p:ph type="title"/>
          </p:nvPr>
        </p:nvSpPr>
        <p:spPr>
          <a:xfrm>
            <a:off x="255638" y="948009"/>
            <a:ext cx="11643950" cy="92659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4400"/>
              <a:buFont typeface="Arial"/>
              <a:buNone/>
            </a:pPr>
            <a:r>
              <a:rPr lang="it-IT"/>
              <a:t>DRE Use Case</a:t>
            </a:r>
            <a:endParaRPr/>
          </a:p>
        </p:txBody>
      </p:sp>
      <p:sp>
        <p:nvSpPr>
          <p:cNvPr id="73" name="Google Shape;73;p1"/>
          <p:cNvSpPr txBox="1">
            <a:spLocks noGrp="1"/>
          </p:cNvSpPr>
          <p:nvPr>
            <p:ph type="subTitle" idx="1"/>
          </p:nvPr>
        </p:nvSpPr>
        <p:spPr>
          <a:xfrm>
            <a:off x="255638" y="2450592"/>
            <a:ext cx="11607177" cy="3742943"/>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lt1"/>
              </a:buClr>
              <a:buSzPts val="2400"/>
              <a:buFont typeface="Arial"/>
              <a:buNone/>
            </a:pPr>
            <a:r>
              <a:rPr lang="it-IT"/>
              <a:t>Model Overview</a:t>
            </a:r>
            <a:endParaRPr/>
          </a:p>
        </p:txBody>
      </p:sp>
      <p:pic>
        <p:nvPicPr>
          <p:cNvPr id="75" name="Google Shape;75;p1" title="Screenshot 2025-06-10 at 11.09.58.png"/>
          <p:cNvPicPr preferRelativeResize="0"/>
          <p:nvPr/>
        </p:nvPicPr>
        <p:blipFill>
          <a:blip r:embed="rId3">
            <a:alphaModFix/>
          </a:blip>
          <a:stretch>
            <a:fillRect/>
          </a:stretch>
        </p:blipFill>
        <p:spPr>
          <a:xfrm>
            <a:off x="899275" y="238438"/>
            <a:ext cx="516161" cy="517201"/>
          </a:xfrm>
          <a:prstGeom prst="rect">
            <a:avLst/>
          </a:prstGeom>
          <a:solidFill>
            <a:srgbClr val="00B050"/>
          </a:solid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g34a850d8770_0_0"/>
          <p:cNvSpPr txBox="1">
            <a:spLocks noGrp="1"/>
          </p:cNvSpPr>
          <p:nvPr>
            <p:ph type="body" idx="1"/>
          </p:nvPr>
        </p:nvSpPr>
        <p:spPr>
          <a:xfrm>
            <a:off x="255639" y="804672"/>
            <a:ext cx="11700300" cy="5449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it-IT" b="1"/>
              <a:t>Purpose</a:t>
            </a:r>
            <a:r>
              <a:rPr lang="it-IT"/>
              <a:t>: The module introduces the DRE use case as part of the DestinE platform. It builds on prior knowledge to engage advanced users and strengthen the understanding of new users through targeted learning objectives. </a:t>
            </a:r>
            <a:endParaRPr>
              <a:solidFill>
                <a:srgbClr val="FF0000"/>
              </a:solidFill>
            </a:endParaRPr>
          </a:p>
          <a:p>
            <a:pPr marL="0" marR="0" lvl="0" indent="0" algn="l" rtl="0">
              <a:lnSpc>
                <a:spcPct val="90000"/>
              </a:lnSpc>
              <a:spcBef>
                <a:spcPts val="0"/>
              </a:spcBef>
              <a:spcAft>
                <a:spcPts val="0"/>
              </a:spcAft>
              <a:buClr>
                <a:schemeClr val="dk1"/>
              </a:buClr>
              <a:buSzPts val="2400"/>
              <a:buFont typeface="Arial"/>
              <a:buNone/>
            </a:pPr>
            <a:endParaRPr>
              <a:solidFill>
                <a:srgbClr val="FF0000"/>
              </a:solidFill>
            </a:endParaRPr>
          </a:p>
          <a:p>
            <a:pPr marL="0" marR="0" lvl="0" indent="0" algn="l" rtl="0">
              <a:lnSpc>
                <a:spcPct val="90000"/>
              </a:lnSpc>
              <a:spcBef>
                <a:spcPts val="0"/>
              </a:spcBef>
              <a:spcAft>
                <a:spcPts val="0"/>
              </a:spcAft>
              <a:buClr>
                <a:schemeClr val="dk1"/>
              </a:buClr>
              <a:buSzPts val="2400"/>
              <a:buFont typeface="Arial"/>
              <a:buNone/>
            </a:pPr>
            <a:r>
              <a:rPr lang="it-IT" b="1"/>
              <a:t>Module Title</a:t>
            </a:r>
            <a:r>
              <a:rPr lang="it-IT"/>
              <a:t>: Destination Renewable Energy (DRE) use case.</a:t>
            </a:r>
            <a:endParaRPr/>
          </a:p>
          <a:p>
            <a:pPr marL="0" marR="0" lvl="0" indent="0" algn="l" rtl="0">
              <a:lnSpc>
                <a:spcPct val="90000"/>
              </a:lnSpc>
              <a:spcBef>
                <a:spcPts val="0"/>
              </a:spcBef>
              <a:spcAft>
                <a:spcPts val="0"/>
              </a:spcAft>
              <a:buClr>
                <a:schemeClr val="dk1"/>
              </a:buClr>
              <a:buSzPts val="2400"/>
              <a:buFont typeface="Arial"/>
              <a:buNone/>
            </a:pPr>
            <a:endParaRPr/>
          </a:p>
          <a:p>
            <a:pPr marL="0" marR="0" lvl="0" indent="0" algn="l" rtl="0">
              <a:lnSpc>
                <a:spcPct val="90000"/>
              </a:lnSpc>
              <a:spcBef>
                <a:spcPts val="0"/>
              </a:spcBef>
              <a:spcAft>
                <a:spcPts val="0"/>
              </a:spcAft>
              <a:buClr>
                <a:schemeClr val="dk1"/>
              </a:buClr>
              <a:buSzPts val="2400"/>
              <a:buFont typeface="Arial"/>
              <a:buNone/>
            </a:pPr>
            <a:r>
              <a:rPr lang="it-IT" b="1"/>
              <a:t>Learning Objectives</a:t>
            </a:r>
            <a:r>
              <a:rPr lang="it-IT"/>
              <a:t>: By the end of this module, learners will be able to:</a:t>
            </a:r>
            <a:endParaRPr/>
          </a:p>
          <a:p>
            <a:pPr marL="0" marR="0" lvl="0" indent="0" algn="l" rtl="0">
              <a:lnSpc>
                <a:spcPct val="90000"/>
              </a:lnSpc>
              <a:spcBef>
                <a:spcPts val="0"/>
              </a:spcBef>
              <a:spcAft>
                <a:spcPts val="0"/>
              </a:spcAft>
              <a:buClr>
                <a:schemeClr val="dk1"/>
              </a:buClr>
              <a:buSzPts val="2400"/>
              <a:buFont typeface="Arial"/>
              <a:buNone/>
            </a:pPr>
            <a:endParaRPr/>
          </a:p>
          <a:p>
            <a:pPr marL="457200" marR="0" lvl="0" indent="-381000" algn="l" rtl="0">
              <a:lnSpc>
                <a:spcPct val="115000"/>
              </a:lnSpc>
              <a:spcBef>
                <a:spcPts val="0"/>
              </a:spcBef>
              <a:spcAft>
                <a:spcPts val="0"/>
              </a:spcAft>
              <a:buSzPts val="2400"/>
              <a:buChar char="•"/>
            </a:pPr>
            <a:r>
              <a:rPr lang="it-IT"/>
              <a:t>understand the purpose and structure of the DRE Use Case</a:t>
            </a:r>
            <a:endParaRPr/>
          </a:p>
          <a:p>
            <a:pPr marL="457200" marR="0" lvl="0" indent="-381000" algn="l" rtl="0">
              <a:lnSpc>
                <a:spcPct val="115000"/>
              </a:lnSpc>
              <a:spcBef>
                <a:spcPts val="0"/>
              </a:spcBef>
              <a:spcAft>
                <a:spcPts val="0"/>
              </a:spcAft>
              <a:buSzPts val="2400"/>
              <a:buChar char="•"/>
            </a:pPr>
            <a:r>
              <a:rPr lang="it-IT"/>
              <a:t>login to and navigate through the DRE application</a:t>
            </a:r>
            <a:endParaRPr/>
          </a:p>
          <a:p>
            <a:pPr marL="457200" marR="0" lvl="0" indent="-381000" algn="l" rtl="0">
              <a:lnSpc>
                <a:spcPct val="115000"/>
              </a:lnSpc>
              <a:spcBef>
                <a:spcPts val="0"/>
              </a:spcBef>
              <a:spcAft>
                <a:spcPts val="0"/>
              </a:spcAft>
              <a:buSzPts val="2400"/>
              <a:buChar char="•"/>
            </a:pPr>
            <a:r>
              <a:rPr lang="it-IT"/>
              <a:t>extract valuable data from DRE, including:</a:t>
            </a:r>
            <a:endParaRPr/>
          </a:p>
          <a:p>
            <a:pPr marL="914400" marR="0" lvl="1" indent="-355600" algn="l" rtl="0">
              <a:lnSpc>
                <a:spcPct val="115000"/>
              </a:lnSpc>
              <a:spcBef>
                <a:spcPts val="0"/>
              </a:spcBef>
              <a:spcAft>
                <a:spcPts val="0"/>
              </a:spcAft>
              <a:buSzPts val="2000"/>
              <a:buChar char="•"/>
            </a:pPr>
            <a:r>
              <a:rPr lang="it-IT"/>
              <a:t>assessments of solar radiation, solar and wind power production</a:t>
            </a:r>
            <a:endParaRPr/>
          </a:p>
          <a:p>
            <a:pPr marL="914400" marR="0" lvl="1" indent="-355600" algn="l" rtl="0">
              <a:lnSpc>
                <a:spcPct val="115000"/>
              </a:lnSpc>
              <a:spcBef>
                <a:spcPts val="0"/>
              </a:spcBef>
              <a:spcAft>
                <a:spcPts val="0"/>
              </a:spcAft>
              <a:buSzPts val="2000"/>
              <a:buChar char="•"/>
            </a:pPr>
            <a:r>
              <a:rPr lang="it-IT"/>
              <a:t>2-day solar and wind parks’ power output forecasts</a:t>
            </a:r>
            <a:endParaRPr/>
          </a:p>
          <a:p>
            <a:pPr marL="457200" marR="0" lvl="0" indent="-381000" algn="l" rtl="0">
              <a:lnSpc>
                <a:spcPct val="115000"/>
              </a:lnSpc>
              <a:spcBef>
                <a:spcPts val="0"/>
              </a:spcBef>
              <a:spcAft>
                <a:spcPts val="0"/>
              </a:spcAft>
              <a:buSzPts val="2400"/>
              <a:buChar char="•"/>
            </a:pPr>
            <a:r>
              <a:rPr lang="it-IT"/>
              <a:t>interpret advanced DRE output results.</a:t>
            </a:r>
            <a:endParaRPr>
              <a:solidFill>
                <a:srgbClr val="FF0000"/>
              </a:solidFill>
            </a:endParaRPr>
          </a:p>
          <a:p>
            <a:pPr marL="0" marR="0" lvl="0" indent="0" algn="l" rtl="0">
              <a:lnSpc>
                <a:spcPct val="90000"/>
              </a:lnSpc>
              <a:spcBef>
                <a:spcPts val="0"/>
              </a:spcBef>
              <a:spcAft>
                <a:spcPts val="0"/>
              </a:spcAft>
              <a:buClr>
                <a:schemeClr val="dk1"/>
              </a:buClr>
              <a:buSzPts val="2400"/>
              <a:buFont typeface="Arial"/>
              <a:buNone/>
            </a:pPr>
            <a:endParaRPr/>
          </a:p>
        </p:txBody>
      </p:sp>
      <p:sp>
        <p:nvSpPr>
          <p:cNvPr id="81" name="Google Shape;81;g34a850d8770_0_0"/>
          <p:cNvSpPr txBox="1">
            <a:spLocks noGrp="1"/>
          </p:cNvSpPr>
          <p:nvPr>
            <p:ph type="title"/>
          </p:nvPr>
        </p:nvSpPr>
        <p:spPr>
          <a:xfrm>
            <a:off x="3462867" y="104645"/>
            <a:ext cx="8493300" cy="5172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2800"/>
              <a:buFont typeface="Arial"/>
              <a:buNone/>
            </a:pPr>
            <a:r>
              <a:rPr lang="it-IT"/>
              <a:t>Module Overview</a:t>
            </a:r>
            <a:endParaRPr/>
          </a:p>
        </p:txBody>
      </p:sp>
      <p:sp>
        <p:nvSpPr>
          <p:cNvPr id="82" name="Google Shape;82;g34a850d8770_0_0"/>
          <p:cNvSpPr txBox="1">
            <a:spLocks noGrp="1"/>
          </p:cNvSpPr>
          <p:nvPr>
            <p:ph type="ftr" idx="11"/>
          </p:nvPr>
        </p:nvSpPr>
        <p:spPr>
          <a:xfrm>
            <a:off x="1346201" y="6382485"/>
            <a:ext cx="3618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83" name="Google Shape;83;g34a850d8770_0_0"/>
          <p:cNvSpPr txBox="1">
            <a:spLocks noGrp="1"/>
          </p:cNvSpPr>
          <p:nvPr>
            <p:ph type="sldNum" idx="12"/>
          </p:nvPr>
        </p:nvSpPr>
        <p:spPr>
          <a:xfrm>
            <a:off x="255639" y="6399081"/>
            <a:ext cx="658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it-IT"/>
              <a:t>2</a:t>
            </a:fld>
            <a:endParaRPr/>
          </a:p>
        </p:txBody>
      </p:sp>
      <p:pic>
        <p:nvPicPr>
          <p:cNvPr id="85" name="Google Shape;85;g34a850d8770_0_0" title="Screenshot 2025-06-10 at 11.09.58.png"/>
          <p:cNvPicPr preferRelativeResize="0"/>
          <p:nvPr/>
        </p:nvPicPr>
        <p:blipFill>
          <a:blip r:embed="rId3">
            <a:alphaModFix/>
          </a:blip>
          <a:stretch>
            <a:fillRect/>
          </a:stretch>
        </p:blipFill>
        <p:spPr>
          <a:xfrm>
            <a:off x="899225" y="27100"/>
            <a:ext cx="516161" cy="517201"/>
          </a:xfrm>
          <a:prstGeom prst="rect">
            <a:avLst/>
          </a:prstGeom>
          <a:solidFill>
            <a:srgbClr val="00B050"/>
          </a:solid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34a850d8770_0_9"/>
          <p:cNvSpPr txBox="1">
            <a:spLocks noGrp="1"/>
          </p:cNvSpPr>
          <p:nvPr>
            <p:ph type="body" idx="1"/>
          </p:nvPr>
        </p:nvSpPr>
        <p:spPr>
          <a:xfrm>
            <a:off x="255639" y="804672"/>
            <a:ext cx="11700300" cy="544980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400"/>
              <a:buFont typeface="Arial"/>
              <a:buNone/>
            </a:pPr>
            <a:r>
              <a:rPr lang="it-IT" b="1"/>
              <a:t>Target Audience</a:t>
            </a:r>
            <a:r>
              <a:rPr lang="it-IT"/>
              <a:t>: </a:t>
            </a:r>
            <a:endParaRPr/>
          </a:p>
          <a:p>
            <a:pPr marL="457200" marR="0" lvl="0" indent="-381000" algn="l" rtl="0">
              <a:lnSpc>
                <a:spcPct val="90000"/>
              </a:lnSpc>
              <a:spcBef>
                <a:spcPts val="0"/>
              </a:spcBef>
              <a:spcAft>
                <a:spcPts val="0"/>
              </a:spcAft>
              <a:buSzPts val="2400"/>
              <a:buChar char="•"/>
            </a:pPr>
            <a:r>
              <a:rPr lang="it-IT"/>
              <a:t>Solar and wind energy production, distribution and transmission operators </a:t>
            </a:r>
            <a:endParaRPr/>
          </a:p>
          <a:p>
            <a:pPr marL="457200" marR="0" lvl="0" indent="-381000" algn="l" rtl="0">
              <a:lnSpc>
                <a:spcPct val="90000"/>
              </a:lnSpc>
              <a:spcBef>
                <a:spcPts val="0"/>
              </a:spcBef>
              <a:spcAft>
                <a:spcPts val="0"/>
              </a:spcAft>
              <a:buSzPts val="2400"/>
              <a:buChar char="•"/>
            </a:pPr>
            <a:r>
              <a:rPr lang="it-IT"/>
              <a:t>Researchers</a:t>
            </a:r>
            <a:endParaRPr/>
          </a:p>
          <a:p>
            <a:pPr marL="457200" lvl="0" indent="-381000" algn="l" rtl="0">
              <a:spcBef>
                <a:spcPts val="0"/>
              </a:spcBef>
              <a:spcAft>
                <a:spcPts val="0"/>
              </a:spcAft>
              <a:buSzPts val="2400"/>
              <a:buChar char="•"/>
            </a:pPr>
            <a:r>
              <a:rPr lang="it-IT"/>
              <a:t>Policymakers and decision makers in the energy digital transformation sector</a:t>
            </a:r>
            <a:endParaRPr/>
          </a:p>
          <a:p>
            <a:pPr marL="457200" lvl="0" indent="-381000" algn="l" rtl="0">
              <a:spcBef>
                <a:spcPts val="0"/>
              </a:spcBef>
              <a:spcAft>
                <a:spcPts val="0"/>
              </a:spcAft>
              <a:buSzPts val="2400"/>
              <a:buChar char="•"/>
            </a:pPr>
            <a:r>
              <a:rPr lang="it-IT"/>
              <a:t>Public authorities </a:t>
            </a:r>
            <a:endParaRPr/>
          </a:p>
          <a:p>
            <a:pPr marL="457200" marR="0" lvl="0" indent="-381000" algn="l" rtl="0">
              <a:lnSpc>
                <a:spcPct val="90000"/>
              </a:lnSpc>
              <a:spcBef>
                <a:spcPts val="0"/>
              </a:spcBef>
              <a:spcAft>
                <a:spcPts val="0"/>
              </a:spcAft>
              <a:buSzPts val="2400"/>
              <a:buChar char="•"/>
            </a:pPr>
            <a:r>
              <a:rPr lang="it-IT"/>
              <a:t>Private investors in the renewable energy sector</a:t>
            </a:r>
            <a:endParaRPr/>
          </a:p>
          <a:p>
            <a:pPr marL="457200" marR="0" lvl="0" indent="-381000" algn="l" rtl="0">
              <a:lnSpc>
                <a:spcPct val="90000"/>
              </a:lnSpc>
              <a:spcBef>
                <a:spcPts val="0"/>
              </a:spcBef>
              <a:spcAft>
                <a:spcPts val="0"/>
              </a:spcAft>
              <a:buSzPts val="2400"/>
              <a:buChar char="•"/>
            </a:pPr>
            <a:r>
              <a:rPr lang="it-IT"/>
              <a:t>Earth Observation (EO) specialists interested in renewable energy applications</a:t>
            </a:r>
            <a:endParaRPr/>
          </a:p>
          <a:p>
            <a:pPr marL="0" marR="0" lvl="0" indent="0" algn="l" rtl="0">
              <a:lnSpc>
                <a:spcPct val="90000"/>
              </a:lnSpc>
              <a:spcBef>
                <a:spcPts val="0"/>
              </a:spcBef>
              <a:spcAft>
                <a:spcPts val="0"/>
              </a:spcAft>
              <a:buClr>
                <a:schemeClr val="dk1"/>
              </a:buClr>
              <a:buSzPts val="2400"/>
              <a:buFont typeface="Arial"/>
              <a:buNone/>
            </a:pPr>
            <a:endParaRPr/>
          </a:p>
          <a:p>
            <a:pPr marL="0" marR="0" lvl="0" indent="0" algn="l" rtl="0">
              <a:lnSpc>
                <a:spcPct val="90000"/>
              </a:lnSpc>
              <a:spcBef>
                <a:spcPts val="0"/>
              </a:spcBef>
              <a:spcAft>
                <a:spcPts val="0"/>
              </a:spcAft>
              <a:buClr>
                <a:schemeClr val="dk1"/>
              </a:buClr>
              <a:buSzPts val="2400"/>
              <a:buFont typeface="Arial"/>
              <a:buNone/>
            </a:pPr>
            <a:r>
              <a:rPr lang="it-IT" b="1"/>
              <a:t>Prerequisites</a:t>
            </a:r>
            <a:r>
              <a:rPr lang="it-IT"/>
              <a:t>: No prior knowledge is required, however, a basic understanding of solar radiation principles and wind characteristics will be useful.</a:t>
            </a:r>
            <a:endParaRPr/>
          </a:p>
          <a:p>
            <a:pPr marL="0" marR="0" lvl="0" indent="0" algn="l" rtl="0">
              <a:lnSpc>
                <a:spcPct val="90000"/>
              </a:lnSpc>
              <a:spcBef>
                <a:spcPts val="0"/>
              </a:spcBef>
              <a:spcAft>
                <a:spcPts val="0"/>
              </a:spcAft>
              <a:buClr>
                <a:schemeClr val="dk1"/>
              </a:buClr>
              <a:buSzPts val="2400"/>
              <a:buFont typeface="Arial"/>
              <a:buNone/>
            </a:pPr>
            <a:endParaRPr/>
          </a:p>
          <a:p>
            <a:pPr marL="0" marR="0" lvl="0" indent="0" algn="l" rtl="0">
              <a:lnSpc>
                <a:spcPct val="90000"/>
              </a:lnSpc>
              <a:spcBef>
                <a:spcPts val="0"/>
              </a:spcBef>
              <a:spcAft>
                <a:spcPts val="0"/>
              </a:spcAft>
              <a:buClr>
                <a:schemeClr val="dk1"/>
              </a:buClr>
              <a:buSzPts val="2400"/>
              <a:buFont typeface="Arial"/>
              <a:buNone/>
            </a:pPr>
            <a:r>
              <a:rPr lang="it-IT" b="1"/>
              <a:t>User Level</a:t>
            </a:r>
            <a:r>
              <a:rPr lang="it-IT"/>
              <a:t>: Introductory</a:t>
            </a:r>
            <a:endParaRPr/>
          </a:p>
          <a:p>
            <a:pPr marL="0" marR="0" lvl="0" indent="0" algn="l" rtl="0">
              <a:lnSpc>
                <a:spcPct val="90000"/>
              </a:lnSpc>
              <a:spcBef>
                <a:spcPts val="0"/>
              </a:spcBef>
              <a:spcAft>
                <a:spcPts val="0"/>
              </a:spcAft>
              <a:buClr>
                <a:schemeClr val="dk1"/>
              </a:buClr>
              <a:buSzPts val="2400"/>
              <a:buFont typeface="Arial"/>
              <a:buNone/>
            </a:pPr>
            <a:endParaRPr/>
          </a:p>
          <a:p>
            <a:pPr marL="0" marR="0" lvl="0" indent="0" algn="l" rtl="0">
              <a:lnSpc>
                <a:spcPct val="90000"/>
              </a:lnSpc>
              <a:spcBef>
                <a:spcPts val="0"/>
              </a:spcBef>
              <a:spcAft>
                <a:spcPts val="0"/>
              </a:spcAft>
              <a:buClr>
                <a:schemeClr val="dk1"/>
              </a:buClr>
              <a:buSzPts val="2400"/>
              <a:buNone/>
            </a:pPr>
            <a:r>
              <a:rPr lang="it-IT" b="1"/>
              <a:t>Duration</a:t>
            </a:r>
            <a:r>
              <a:rPr lang="it-IT"/>
              <a:t>: The estimated time for the completion of the module is 30 minutes.</a:t>
            </a:r>
            <a:endParaRPr/>
          </a:p>
          <a:p>
            <a:pPr marL="0" marR="0" lvl="0" indent="0" algn="l" rtl="0">
              <a:lnSpc>
                <a:spcPct val="90000"/>
              </a:lnSpc>
              <a:spcBef>
                <a:spcPts val="0"/>
              </a:spcBef>
              <a:spcAft>
                <a:spcPts val="0"/>
              </a:spcAft>
              <a:buClr>
                <a:schemeClr val="dk1"/>
              </a:buClr>
              <a:buSzPts val="2400"/>
              <a:buFont typeface="Arial"/>
              <a:buNone/>
            </a:pPr>
            <a:endParaRPr/>
          </a:p>
          <a:p>
            <a:pPr marL="0" marR="0" lvl="0" indent="0" algn="l" rtl="0">
              <a:lnSpc>
                <a:spcPct val="90000"/>
              </a:lnSpc>
              <a:spcBef>
                <a:spcPts val="0"/>
              </a:spcBef>
              <a:spcAft>
                <a:spcPts val="0"/>
              </a:spcAft>
              <a:buClr>
                <a:schemeClr val="dk1"/>
              </a:buClr>
              <a:buSzPts val="2400"/>
              <a:buFont typeface="Arial"/>
              <a:buNone/>
            </a:pPr>
            <a:r>
              <a:rPr lang="it-IT" b="1"/>
              <a:t>Certification Process</a:t>
            </a:r>
            <a:r>
              <a:rPr lang="it-IT"/>
              <a:t>:  Learners will receive a certification of completion.</a:t>
            </a:r>
            <a:endParaRPr/>
          </a:p>
        </p:txBody>
      </p:sp>
      <p:sp>
        <p:nvSpPr>
          <p:cNvPr id="91" name="Google Shape;91;g34a850d8770_0_9"/>
          <p:cNvSpPr txBox="1">
            <a:spLocks noGrp="1"/>
          </p:cNvSpPr>
          <p:nvPr>
            <p:ph type="title"/>
          </p:nvPr>
        </p:nvSpPr>
        <p:spPr>
          <a:xfrm>
            <a:off x="3462867" y="104645"/>
            <a:ext cx="8493300" cy="517200"/>
          </a:xfrm>
          <a:prstGeom prst="rect">
            <a:avLst/>
          </a:prstGeom>
          <a:noFill/>
          <a:ln>
            <a:noFill/>
          </a:ln>
        </p:spPr>
        <p:txBody>
          <a:bodyPr spcFirstLastPara="1" wrap="square" lIns="91425" tIns="45700" rIns="91425" bIns="45700" anchor="t" anchorCtr="0">
            <a:noAutofit/>
          </a:bodyPr>
          <a:lstStyle/>
          <a:p>
            <a:pPr marL="0" lvl="0" indent="0" algn="r" rtl="0">
              <a:lnSpc>
                <a:spcPct val="90000"/>
              </a:lnSpc>
              <a:spcBef>
                <a:spcPts val="0"/>
              </a:spcBef>
              <a:spcAft>
                <a:spcPts val="0"/>
              </a:spcAft>
              <a:buClr>
                <a:schemeClr val="lt1"/>
              </a:buClr>
              <a:buSzPts val="2800"/>
              <a:buFont typeface="Arial"/>
              <a:buNone/>
            </a:pPr>
            <a:r>
              <a:rPr lang="it-IT"/>
              <a:t>Module Overview</a:t>
            </a:r>
            <a:endParaRPr/>
          </a:p>
        </p:txBody>
      </p:sp>
      <p:sp>
        <p:nvSpPr>
          <p:cNvPr id="92" name="Google Shape;92;g34a850d8770_0_9"/>
          <p:cNvSpPr txBox="1">
            <a:spLocks noGrp="1"/>
          </p:cNvSpPr>
          <p:nvPr>
            <p:ph type="ftr" idx="11"/>
          </p:nvPr>
        </p:nvSpPr>
        <p:spPr>
          <a:xfrm>
            <a:off x="1346201" y="6382485"/>
            <a:ext cx="3618000" cy="3651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93" name="Google Shape;93;g34a850d8770_0_9"/>
          <p:cNvSpPr txBox="1">
            <a:spLocks noGrp="1"/>
          </p:cNvSpPr>
          <p:nvPr>
            <p:ph type="sldNum" idx="12"/>
          </p:nvPr>
        </p:nvSpPr>
        <p:spPr>
          <a:xfrm>
            <a:off x="255639" y="6399081"/>
            <a:ext cx="658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0000000-1234-1234-1234-123412341234}" type="slidenum">
              <a:rPr lang="it-IT"/>
              <a:t>3</a:t>
            </a:fld>
            <a:endParaRPr/>
          </a:p>
        </p:txBody>
      </p:sp>
      <p:pic>
        <p:nvPicPr>
          <p:cNvPr id="95" name="Google Shape;95;g34a850d8770_0_9" title="Screenshot 2025-06-10 at 11.09.58.png"/>
          <p:cNvPicPr preferRelativeResize="0"/>
          <p:nvPr/>
        </p:nvPicPr>
        <p:blipFill>
          <a:blip r:embed="rId3">
            <a:alphaModFix/>
          </a:blip>
          <a:stretch>
            <a:fillRect/>
          </a:stretch>
        </p:blipFill>
        <p:spPr>
          <a:xfrm>
            <a:off x="899225" y="27100"/>
            <a:ext cx="516161" cy="517201"/>
          </a:xfrm>
          <a:prstGeom prst="rect">
            <a:avLst/>
          </a:prstGeom>
          <a:solidFill>
            <a:srgbClr val="00B050"/>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8"/>
          <p:cNvSpPr txBox="1">
            <a:spLocks noGrp="1"/>
          </p:cNvSpPr>
          <p:nvPr>
            <p:ph type="ctrTitle"/>
          </p:nvPr>
        </p:nvSpPr>
        <p:spPr>
          <a:xfrm>
            <a:off x="353641" y="2238702"/>
            <a:ext cx="4930978" cy="748337"/>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lt1"/>
              </a:buClr>
              <a:buSzPts val="4400"/>
              <a:buFont typeface="Arial"/>
              <a:buNone/>
            </a:pPr>
            <a:r>
              <a:rPr lang="it-IT"/>
              <a:t>DRE Use Case</a:t>
            </a:r>
            <a:endParaRPr/>
          </a:p>
        </p:txBody>
      </p:sp>
      <p:sp>
        <p:nvSpPr>
          <p:cNvPr id="101" name="Google Shape;101;p8"/>
          <p:cNvSpPr txBox="1">
            <a:spLocks noGrp="1"/>
          </p:cNvSpPr>
          <p:nvPr>
            <p:ph type="subTitle" idx="1"/>
          </p:nvPr>
        </p:nvSpPr>
        <p:spPr>
          <a:xfrm>
            <a:off x="353641" y="4213868"/>
            <a:ext cx="4930978" cy="1416007"/>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lt1"/>
              </a:buClr>
              <a:buSzPts val="2400"/>
              <a:buFont typeface="Arial"/>
              <a:buNone/>
            </a:pPr>
            <a:r>
              <a:rPr lang="it-IT"/>
              <a:t>Module Overview</a:t>
            </a:r>
            <a:endParaRPr/>
          </a:p>
        </p:txBody>
      </p:sp>
      <p:pic>
        <p:nvPicPr>
          <p:cNvPr id="103" name="Google Shape;103;p8" title="Screenshot 2025-06-10 at 11.09.58.png"/>
          <p:cNvPicPr preferRelativeResize="0"/>
          <p:nvPr/>
        </p:nvPicPr>
        <p:blipFill>
          <a:blip r:embed="rId3">
            <a:alphaModFix/>
          </a:blip>
          <a:stretch>
            <a:fillRect/>
          </a:stretch>
        </p:blipFill>
        <p:spPr>
          <a:xfrm>
            <a:off x="997275" y="322838"/>
            <a:ext cx="516161" cy="517201"/>
          </a:xfrm>
          <a:prstGeom prst="rect">
            <a:avLst/>
          </a:prstGeom>
          <a:solidFill>
            <a:srgbClr val="00B050"/>
          </a:solidFill>
          <a:ln>
            <a:noFill/>
          </a:ln>
        </p:spPr>
      </p:pic>
    </p:spTree>
  </p:cSld>
  <p:clrMapOvr>
    <a:masterClrMapping/>
  </p:clrMapOvr>
</p:sld>
</file>

<file path=ppt/theme/theme1.xml><?xml version="1.0" encoding="utf-8"?>
<a:theme xmlns:a="http://schemas.openxmlformats.org/drawingml/2006/main" name="Standard">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i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31B0877AE03854480FC574A68B37D74" ma:contentTypeVersion="15" ma:contentTypeDescription="Create a new document." ma:contentTypeScope="" ma:versionID="c95ab7109a75d4831bcd82e6f2f7034c">
  <xsd:schema xmlns:xsd="http://www.w3.org/2001/XMLSchema" xmlns:xs="http://www.w3.org/2001/XMLSchema" xmlns:p="http://schemas.microsoft.com/office/2006/metadata/properties" xmlns:ns2="e52e99af-e22b-4a66-9c8b-20198721f093" xmlns:ns3="1c1e1866-b0c4-4e07-91cc-633d9c28dc39" targetNamespace="http://schemas.microsoft.com/office/2006/metadata/properties" ma:root="true" ma:fieldsID="940c20d75c1a5b00912aefc1a56bf2c3" ns2:_="" ns3:_="">
    <xsd:import namespace="e52e99af-e22b-4a66-9c8b-20198721f093"/>
    <xsd:import namespace="1c1e1866-b0c4-4e07-91cc-633d9c28dc3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ServiceObjectDetectorVersions"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52e99af-e22b-4a66-9c8b-20198721f09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lcf76f155ced4ddcb4097134ff3c332f" ma:index="12" nillable="true" ma:taxonomy="true" ma:internalName="lcf76f155ced4ddcb4097134ff3c332f" ma:taxonomyFieldName="MediaServiceImageTags" ma:displayName="Image Tags" ma:readOnly="false" ma:fieldId="{5cf76f15-5ced-4ddc-b409-7134ff3c332f}" ma:taxonomyMulti="true" ma:sspId="454beaa3-a1fb-4dfd-bbf1-cfc6f70e07ce" ma:termSetId="09814cd3-568e-fe90-9814-8d621ff8fb84" ma:anchorId="fba54fb3-c3e1-fe81-a776-ca4b69148c4d" ma:open="true" ma:isKeyword="false">
      <xsd:complexType>
        <xsd:sequence>
          <xsd:element ref="pc:Terms" minOccurs="0" maxOccurs="1"/>
        </xsd:sequence>
      </xsd:complex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c1e1866-b0c4-4e07-91cc-633d9c28dc39"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a5c0da12-cd0d-4e5b-a95e-12251753d4fb}" ma:internalName="TaxCatchAll" ma:showField="CatchAllData" ma:web="1c1e1866-b0c4-4e07-91cc-633d9c28dc39">
      <xsd:complexType>
        <xsd:complexContent>
          <xsd:extension base="dms:MultiChoiceLookup">
            <xsd:sequence>
              <xsd:element name="Value" type="dms:Lookup" maxOccurs="unbounded" minOccurs="0" nillable="true"/>
            </xsd:sequence>
          </xsd:extension>
        </xsd:complexContent>
      </xsd:complexType>
    </xsd:element>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TaxCatchAll xmlns="1c1e1866-b0c4-4e07-91cc-633d9c28dc39" xsi:nil="true"/>
    <lcf76f155ced4ddcb4097134ff3c332f xmlns="e52e99af-e22b-4a66-9c8b-20198721f09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ED6F4EF-DEAB-4B35-A8CD-B8A92DD951BF}">
  <ds:schemaRefs>
    <ds:schemaRef ds:uri="http://schemas.microsoft.com/sharepoint/v3/contenttype/forms"/>
  </ds:schemaRefs>
</ds:datastoreItem>
</file>

<file path=customXml/itemProps2.xml><?xml version="1.0" encoding="utf-8"?>
<ds:datastoreItem xmlns:ds="http://schemas.openxmlformats.org/officeDocument/2006/customXml" ds:itemID="{AE9B8124-4096-4D3F-8A40-6311856B0D7C}"/>
</file>

<file path=customXml/itemProps3.xml><?xml version="1.0" encoding="utf-8"?>
<ds:datastoreItem xmlns:ds="http://schemas.openxmlformats.org/officeDocument/2006/customXml" ds:itemID="{FF0F9672-6556-400B-BA15-192C9BF67A4E}">
  <ds:schemaRefs>
    <ds:schemaRef ds:uri="http://schemas.microsoft.com/office/2006/metadata/properties"/>
    <ds:schemaRef ds:uri="http://schemas.microsoft.com/office/infopath/2007/PartnerControls"/>
    <ds:schemaRef ds:uri="1c1e1866-b0c4-4e07-91cc-633d9c28dc39"/>
    <ds:schemaRef ds:uri="e52e99af-e22b-4a66-9c8b-20198721f093"/>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4</Slides>
  <Notes>4</Notes>
  <HiddenSlides>0</HiddenSlide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Standard</vt:lpstr>
      <vt:lpstr>DRE Use Case</vt:lpstr>
      <vt:lpstr>Module Overview</vt:lpstr>
      <vt:lpstr>Module Overview</vt:lpstr>
      <vt:lpstr>DRE Use Case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Utente di Microsoft Office</dc:creator>
  <cp:revision>3</cp:revision>
  <dcterms:created xsi:type="dcterms:W3CDTF">2022-02-17T16:07:10Z</dcterms:created>
  <dcterms:modified xsi:type="dcterms:W3CDTF">2025-06-11T11:44:43Z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0x010100831B0877AE03854480FC574A68B37D74</vt:lpwstr>
  </property>
  <property fmtid="{D5CDD505-2E9C-101B-9397-08002B2CF9AE}" pid="3" name="MediaServiceImageTags">
    <vt:lpwstr/>
  </property>
</Properties>
</file>