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M2102J20SG</dc:creator>
  <dcterms:created xsi:type="dcterms:W3CDTF">2015-05-12T15:30:45Z</dcterms:created>
  <dcterms:modified xsi:type="dcterms:W3CDTF">2022-10-07T13:16:29Z</dcterms:modified>
</cp:coreProperties>
</file>