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75612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1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28" y="-36"/>
      </p:cViewPr>
      <p:guideLst>
        <p:guide orient="horz" pos="2382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2112" y="2348894"/>
            <a:ext cx="7957265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4284717"/>
            <a:ext cx="6553042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1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302802"/>
            <a:ext cx="2106335" cy="64515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302802"/>
            <a:ext cx="6162980" cy="64515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858813"/>
            <a:ext cx="7957265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3204786"/>
            <a:ext cx="7957265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5" y="1764295"/>
            <a:ext cx="4134657" cy="4990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764295"/>
            <a:ext cx="4134657" cy="4990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6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692534"/>
            <a:ext cx="4136283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397901"/>
            <a:ext cx="4136283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692534"/>
            <a:ext cx="4137908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397901"/>
            <a:ext cx="4137908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9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1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1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301050"/>
            <a:ext cx="3079865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301051"/>
            <a:ext cx="5233332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582265"/>
            <a:ext cx="3079865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5292885"/>
            <a:ext cx="5616893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675613"/>
            <a:ext cx="5616893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917739"/>
            <a:ext cx="5616893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302802"/>
            <a:ext cx="8425339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764295"/>
            <a:ext cx="8425339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5" y="7008172"/>
            <a:ext cx="218434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CC00-51B7-49A0-AEE5-14ADC8116DD2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7008172"/>
            <a:ext cx="2964471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7008172"/>
            <a:ext cx="2184347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4985-147D-4AE8-AAF5-6C2756C96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0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/>
          <p:cNvCxnSpPr>
            <a:stCxn id="4" idx="6"/>
            <a:endCxn id="12" idx="0"/>
          </p:cNvCxnSpPr>
          <p:nvPr/>
        </p:nvCxnSpPr>
        <p:spPr>
          <a:xfrm>
            <a:off x="3048570" y="3269232"/>
            <a:ext cx="852204" cy="353573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4" y="2692571"/>
            <a:ext cx="585093" cy="116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2232472" y="2991359"/>
            <a:ext cx="816098" cy="55574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653881" y="1709779"/>
            <a:ext cx="1304727" cy="55574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영</a:t>
            </a:r>
            <a:r>
              <a:rPr lang="ko-KR" altLang="en-US" sz="1100" b="1" dirty="0">
                <a:solidFill>
                  <a:schemeClr val="tx1"/>
                </a:solidFill>
              </a:rPr>
              <a:t>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관관리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25947" y="418320"/>
            <a:ext cx="1253252" cy="555745"/>
          </a:xfrm>
          <a:prstGeom prst="ellipse">
            <a:avLst/>
          </a:prstGeom>
          <a:gradFill>
            <a:gsLst>
              <a:gs pos="17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영화관리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08968" y="2943323"/>
            <a:ext cx="1253252" cy="555745"/>
          </a:xfrm>
          <a:prstGeom prst="ellipse">
            <a:avLst/>
          </a:prstGeom>
          <a:gradFill>
            <a:gsLst>
              <a:gs pos="31000">
                <a:srgbClr val="FFC000"/>
              </a:gs>
              <a:gs pos="0">
                <a:srgbClr val="FFC71B"/>
              </a:gs>
              <a:gs pos="70000">
                <a:srgbClr val="FFDF79"/>
              </a:gs>
              <a:gs pos="0">
                <a:srgbClr val="FFC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예매관</a:t>
            </a:r>
            <a:r>
              <a:rPr lang="ko-KR" altLang="en-US" sz="1100" b="1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0" name="타원 9"/>
          <p:cNvSpPr/>
          <p:nvPr/>
        </p:nvSpPr>
        <p:spPr>
          <a:xfrm>
            <a:off x="4492621" y="4002282"/>
            <a:ext cx="1253252" cy="555745"/>
          </a:xfrm>
          <a:prstGeom prst="ellipse">
            <a:avLst/>
          </a:prstGeom>
          <a:gradFill>
            <a:gsLst>
              <a:gs pos="28000">
                <a:schemeClr val="accent3">
                  <a:lumMod val="60000"/>
                  <a:lumOff val="40000"/>
                </a:schemeClr>
              </a:gs>
              <a:gs pos="92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회원관</a:t>
            </a:r>
            <a:r>
              <a:rPr lang="ko-KR" altLang="en-US" sz="1100" b="1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1" name="타원 10"/>
          <p:cNvSpPr/>
          <p:nvPr/>
        </p:nvSpPr>
        <p:spPr>
          <a:xfrm>
            <a:off x="3730081" y="5363064"/>
            <a:ext cx="1098871" cy="49283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고객센터 관리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274148" y="6804967"/>
            <a:ext cx="1253252" cy="55574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통계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6"/>
            <a:endCxn id="8" idx="3"/>
          </p:cNvCxnSpPr>
          <p:nvPr/>
        </p:nvCxnSpPr>
        <p:spPr>
          <a:xfrm flipV="1">
            <a:off x="3048570" y="892678"/>
            <a:ext cx="460912" cy="237655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6"/>
            <a:endCxn id="7" idx="3"/>
          </p:cNvCxnSpPr>
          <p:nvPr/>
        </p:nvCxnSpPr>
        <p:spPr>
          <a:xfrm flipV="1">
            <a:off x="3048570" y="2184137"/>
            <a:ext cx="796384" cy="108509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6"/>
            <a:endCxn id="9" idx="2"/>
          </p:cNvCxnSpPr>
          <p:nvPr/>
        </p:nvCxnSpPr>
        <p:spPr>
          <a:xfrm flipV="1">
            <a:off x="3048570" y="3221196"/>
            <a:ext cx="660398" cy="48036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27" idx="3"/>
            <a:endCxn id="64" idx="2"/>
          </p:cNvCxnSpPr>
          <p:nvPr/>
        </p:nvCxnSpPr>
        <p:spPr>
          <a:xfrm flipV="1">
            <a:off x="788777" y="3274674"/>
            <a:ext cx="357113" cy="7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6"/>
            <a:endCxn id="10" idx="2"/>
          </p:cNvCxnSpPr>
          <p:nvPr/>
        </p:nvCxnSpPr>
        <p:spPr>
          <a:xfrm>
            <a:off x="3048570" y="3269232"/>
            <a:ext cx="1444051" cy="101092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" idx="6"/>
            <a:endCxn id="11" idx="1"/>
          </p:cNvCxnSpPr>
          <p:nvPr/>
        </p:nvCxnSpPr>
        <p:spPr>
          <a:xfrm>
            <a:off x="3048570" y="3269232"/>
            <a:ext cx="842437" cy="2166006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7295678" y="6864511"/>
            <a:ext cx="1032090" cy="43665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매출관련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정</a:t>
            </a:r>
            <a:r>
              <a:rPr lang="ko-KR" altLang="en-US" sz="900" b="1" dirty="0">
                <a:solidFill>
                  <a:schemeClr val="tx1"/>
                </a:solidFill>
              </a:rPr>
              <a:t>보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42427" y="6864511"/>
            <a:ext cx="1032090" cy="43665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예매관련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정</a:t>
            </a:r>
            <a:r>
              <a:rPr lang="ko-KR" altLang="en-US" sz="900" b="1" dirty="0">
                <a:solidFill>
                  <a:schemeClr val="tx1"/>
                </a:solidFill>
              </a:rPr>
              <a:t>보</a:t>
            </a:r>
          </a:p>
        </p:txBody>
      </p:sp>
      <p:sp>
        <p:nvSpPr>
          <p:cNvPr id="48" name="타원 47"/>
          <p:cNvSpPr/>
          <p:nvPr/>
        </p:nvSpPr>
        <p:spPr>
          <a:xfrm>
            <a:off x="4789175" y="6857918"/>
            <a:ext cx="995229" cy="449842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회원관련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정</a:t>
            </a:r>
            <a:r>
              <a:rPr lang="ko-KR" altLang="en-US" sz="900" b="1" dirty="0">
                <a:solidFill>
                  <a:schemeClr val="tx1"/>
                </a:solidFill>
              </a:rPr>
              <a:t>보</a:t>
            </a:r>
          </a:p>
        </p:txBody>
      </p:sp>
      <p:cxnSp>
        <p:nvCxnSpPr>
          <p:cNvPr id="60" name="직선 화살표 연결선 59"/>
          <p:cNvCxnSpPr>
            <a:endCxn id="48" idx="2"/>
          </p:cNvCxnSpPr>
          <p:nvPr/>
        </p:nvCxnSpPr>
        <p:spPr>
          <a:xfrm>
            <a:off x="4536925" y="7082839"/>
            <a:ext cx="25225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직선 연결선 1027"/>
          <p:cNvCxnSpPr>
            <a:stCxn id="48" idx="6"/>
            <a:endCxn id="47" idx="2"/>
          </p:cNvCxnSpPr>
          <p:nvPr/>
        </p:nvCxnSpPr>
        <p:spPr>
          <a:xfrm>
            <a:off x="5784404" y="7082839"/>
            <a:ext cx="258023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7" idx="6"/>
            <a:endCxn id="46" idx="2"/>
          </p:cNvCxnSpPr>
          <p:nvPr/>
        </p:nvCxnSpPr>
        <p:spPr>
          <a:xfrm>
            <a:off x="7074517" y="7082840"/>
            <a:ext cx="2211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5534207" y="6211109"/>
            <a:ext cx="995229" cy="4498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문의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게시판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534207" y="5689259"/>
            <a:ext cx="995229" cy="4498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자주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묻는질문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542790" y="5181356"/>
            <a:ext cx="995229" cy="44984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공지사항 게시판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036" name="직선 화살표 연결선 1035"/>
          <p:cNvCxnSpPr>
            <a:stCxn id="11" idx="6"/>
            <a:endCxn id="78" idx="2"/>
          </p:cNvCxnSpPr>
          <p:nvPr/>
        </p:nvCxnSpPr>
        <p:spPr>
          <a:xfrm flipV="1">
            <a:off x="4828952" y="5406277"/>
            <a:ext cx="713838" cy="20320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1" idx="6"/>
            <a:endCxn id="77" idx="2"/>
          </p:cNvCxnSpPr>
          <p:nvPr/>
        </p:nvCxnSpPr>
        <p:spPr>
          <a:xfrm>
            <a:off x="4828952" y="5609480"/>
            <a:ext cx="705255" cy="3047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1" idx="6"/>
            <a:endCxn id="76" idx="2"/>
          </p:cNvCxnSpPr>
          <p:nvPr/>
        </p:nvCxnSpPr>
        <p:spPr>
          <a:xfrm>
            <a:off x="4828952" y="5609480"/>
            <a:ext cx="705255" cy="82655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6878430" y="5199150"/>
            <a:ext cx="2193191" cy="3906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등록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삭제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6913975" y="5738188"/>
            <a:ext cx="2156330" cy="374118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등록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삭제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6916928" y="6283118"/>
            <a:ext cx="2156330" cy="40182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등록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삭제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048" name="직선 연결선 1047"/>
          <p:cNvCxnSpPr>
            <a:stCxn id="76" idx="6"/>
            <a:endCxn id="114" idx="2"/>
          </p:cNvCxnSpPr>
          <p:nvPr/>
        </p:nvCxnSpPr>
        <p:spPr>
          <a:xfrm>
            <a:off x="6529436" y="6436030"/>
            <a:ext cx="387492" cy="4799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77" idx="6"/>
            <a:endCxn id="113" idx="2"/>
          </p:cNvCxnSpPr>
          <p:nvPr/>
        </p:nvCxnSpPr>
        <p:spPr>
          <a:xfrm>
            <a:off x="6529436" y="5914180"/>
            <a:ext cx="384539" cy="1106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78" idx="6"/>
            <a:endCxn id="96" idx="2"/>
          </p:cNvCxnSpPr>
          <p:nvPr/>
        </p:nvCxnSpPr>
        <p:spPr>
          <a:xfrm flipV="1">
            <a:off x="6538019" y="5394483"/>
            <a:ext cx="340411" cy="1179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/>
          <p:cNvSpPr/>
          <p:nvPr/>
        </p:nvSpPr>
        <p:spPr>
          <a:xfrm>
            <a:off x="7738616" y="3378299"/>
            <a:ext cx="1235108" cy="285229"/>
          </a:xfrm>
          <a:prstGeom prst="ellipse">
            <a:avLst/>
          </a:prstGeom>
          <a:gradFill>
            <a:gsLst>
              <a:gs pos="28000">
                <a:schemeClr val="accent3">
                  <a:lumMod val="60000"/>
                  <a:lumOff val="40000"/>
                </a:schemeClr>
              </a:gs>
              <a:gs pos="92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회원 조회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5179521" y="142529"/>
            <a:ext cx="995229" cy="449842"/>
          </a:xfrm>
          <a:prstGeom prst="ellipse">
            <a:avLst/>
          </a:prstGeom>
          <a:gradFill>
            <a:gsLst>
              <a:gs pos="17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영화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7974766" y="1827358"/>
            <a:ext cx="995229" cy="36909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좌석정보</a:t>
            </a:r>
            <a:r>
              <a:rPr lang="en-US" altLang="ko-KR" sz="900" b="1" dirty="0" smtClean="0">
                <a:solidFill>
                  <a:schemeClr val="tx1"/>
                </a:solidFill>
              </a:rPr>
              <a:t/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r>
              <a:rPr lang="ko-KR" altLang="en-US" sz="900" b="1" dirty="0" smtClean="0">
                <a:solidFill>
                  <a:schemeClr val="tx1"/>
                </a:solidFill>
              </a:rPr>
              <a:t>등록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7876680" y="1332359"/>
            <a:ext cx="1165323" cy="38372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상영관 유형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493420" y="1403226"/>
            <a:ext cx="1195392" cy="456649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지점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등록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5221046" y="666401"/>
            <a:ext cx="995229" cy="449842"/>
          </a:xfrm>
          <a:prstGeom prst="ellipse">
            <a:avLst/>
          </a:prstGeom>
          <a:gradFill>
            <a:gsLst>
              <a:gs pos="17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상영일정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5493420" y="1907282"/>
            <a:ext cx="1195392" cy="467043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지점관리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삭제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7976073" y="2268463"/>
            <a:ext cx="995229" cy="41304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가격정보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stCxn id="8" idx="6"/>
          </p:cNvCxnSpPr>
          <p:nvPr/>
        </p:nvCxnSpPr>
        <p:spPr>
          <a:xfrm flipV="1">
            <a:off x="4579199" y="367450"/>
            <a:ext cx="609848" cy="328743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8" idx="6"/>
            <a:endCxn id="137" idx="2"/>
          </p:cNvCxnSpPr>
          <p:nvPr/>
        </p:nvCxnSpPr>
        <p:spPr>
          <a:xfrm>
            <a:off x="4579199" y="696193"/>
            <a:ext cx="641847" cy="19512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6648810" y="161622"/>
            <a:ext cx="2193191" cy="411655"/>
          </a:xfrm>
          <a:prstGeom prst="ellipse">
            <a:avLst/>
          </a:prstGeom>
          <a:gradFill>
            <a:gsLst>
              <a:gs pos="17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등록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삭제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6711767" y="700354"/>
            <a:ext cx="2139760" cy="381937"/>
          </a:xfrm>
          <a:prstGeom prst="ellipse">
            <a:avLst/>
          </a:prstGeom>
          <a:gradFill>
            <a:gsLst>
              <a:gs pos="17000">
                <a:schemeClr val="accent2">
                  <a:lumMod val="40000"/>
                  <a:lumOff val="60000"/>
                </a:schemeClr>
              </a:gs>
              <a:gs pos="62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조회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등록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수정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삭제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78" name="직선 연결선 177"/>
          <p:cNvCxnSpPr/>
          <p:nvPr/>
        </p:nvCxnSpPr>
        <p:spPr>
          <a:xfrm>
            <a:off x="6184275" y="367450"/>
            <a:ext cx="47406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37" idx="6"/>
            <a:endCxn id="177" idx="2"/>
          </p:cNvCxnSpPr>
          <p:nvPr/>
        </p:nvCxnSpPr>
        <p:spPr>
          <a:xfrm>
            <a:off x="6216275" y="891322"/>
            <a:ext cx="495492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타원 257"/>
          <p:cNvSpPr/>
          <p:nvPr/>
        </p:nvSpPr>
        <p:spPr>
          <a:xfrm>
            <a:off x="5830262" y="3010887"/>
            <a:ext cx="1484255" cy="428268"/>
          </a:xfrm>
          <a:prstGeom prst="ellipse">
            <a:avLst/>
          </a:prstGeom>
          <a:gradFill>
            <a:gsLst>
              <a:gs pos="31000">
                <a:srgbClr val="FFC000"/>
              </a:gs>
              <a:gs pos="0">
                <a:srgbClr val="FFC71B"/>
              </a:gs>
              <a:gs pos="70000">
                <a:srgbClr val="FFDF79"/>
              </a:gs>
              <a:gs pos="0">
                <a:srgbClr val="FFC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000" b="1" dirty="0">
                <a:solidFill>
                  <a:schemeClr val="tx1"/>
                </a:solidFill>
              </a:rPr>
              <a:t>상영 시간 별 예약 현황 조회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9" name="타원 268"/>
          <p:cNvSpPr/>
          <p:nvPr/>
        </p:nvSpPr>
        <p:spPr>
          <a:xfrm>
            <a:off x="7762756" y="3801116"/>
            <a:ext cx="1314189" cy="316617"/>
          </a:xfrm>
          <a:prstGeom prst="ellipse">
            <a:avLst/>
          </a:prstGeom>
          <a:gradFill>
            <a:gsLst>
              <a:gs pos="28000">
                <a:schemeClr val="accent3">
                  <a:lumMod val="60000"/>
                  <a:lumOff val="40000"/>
                </a:schemeClr>
              </a:gs>
              <a:gs pos="92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회원정보 수정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0" name="타원 269"/>
          <p:cNvSpPr/>
          <p:nvPr/>
        </p:nvSpPr>
        <p:spPr>
          <a:xfrm>
            <a:off x="7756099" y="4249102"/>
            <a:ext cx="1200141" cy="295042"/>
          </a:xfrm>
          <a:prstGeom prst="ellipse">
            <a:avLst/>
          </a:prstGeom>
          <a:gradFill>
            <a:gsLst>
              <a:gs pos="28000">
                <a:schemeClr val="accent3">
                  <a:lumMod val="60000"/>
                  <a:lumOff val="40000"/>
                </a:schemeClr>
              </a:gs>
              <a:gs pos="92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메일 전송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71" name="타원 270"/>
          <p:cNvSpPr/>
          <p:nvPr/>
        </p:nvSpPr>
        <p:spPr>
          <a:xfrm>
            <a:off x="7762756" y="4644727"/>
            <a:ext cx="1285525" cy="285626"/>
          </a:xfrm>
          <a:prstGeom prst="ellipse">
            <a:avLst/>
          </a:prstGeom>
          <a:gradFill>
            <a:gsLst>
              <a:gs pos="28000">
                <a:schemeClr val="accent3">
                  <a:lumMod val="60000"/>
                  <a:lumOff val="40000"/>
                </a:schemeClr>
              </a:gs>
              <a:gs pos="92000">
                <a:schemeClr val="accent3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이용조치 제한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76" name="직선 화살표 연결선 275"/>
          <p:cNvCxnSpPr>
            <a:stCxn id="10" idx="6"/>
            <a:endCxn id="129" idx="2"/>
          </p:cNvCxnSpPr>
          <p:nvPr/>
        </p:nvCxnSpPr>
        <p:spPr>
          <a:xfrm flipV="1">
            <a:off x="5745873" y="3520914"/>
            <a:ext cx="1992743" cy="75924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0" idx="6"/>
            <a:endCxn id="269" idx="2"/>
          </p:cNvCxnSpPr>
          <p:nvPr/>
        </p:nvCxnSpPr>
        <p:spPr>
          <a:xfrm flipV="1">
            <a:off x="5745873" y="3959425"/>
            <a:ext cx="2016883" cy="32073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>
            <a:stCxn id="10" idx="6"/>
            <a:endCxn id="270" idx="2"/>
          </p:cNvCxnSpPr>
          <p:nvPr/>
        </p:nvCxnSpPr>
        <p:spPr>
          <a:xfrm>
            <a:off x="5745873" y="4280155"/>
            <a:ext cx="2010226" cy="11646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/>
          <p:cNvCxnSpPr>
            <a:stCxn id="10" idx="6"/>
            <a:endCxn id="271" idx="2"/>
          </p:cNvCxnSpPr>
          <p:nvPr/>
        </p:nvCxnSpPr>
        <p:spPr>
          <a:xfrm>
            <a:off x="5745873" y="4280155"/>
            <a:ext cx="2016883" cy="50738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stCxn id="9" idx="6"/>
            <a:endCxn id="258" idx="2"/>
          </p:cNvCxnSpPr>
          <p:nvPr/>
        </p:nvCxnSpPr>
        <p:spPr>
          <a:xfrm>
            <a:off x="4962220" y="3221196"/>
            <a:ext cx="868042" cy="382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직선 화살표 연결선 1118"/>
          <p:cNvCxnSpPr>
            <a:stCxn id="7" idx="6"/>
            <a:endCxn id="136" idx="2"/>
          </p:cNvCxnSpPr>
          <p:nvPr/>
        </p:nvCxnSpPr>
        <p:spPr>
          <a:xfrm flipV="1">
            <a:off x="4958608" y="1631551"/>
            <a:ext cx="534812" cy="35610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/>
          <p:cNvCxnSpPr>
            <a:stCxn id="7" idx="6"/>
            <a:endCxn id="143" idx="2"/>
          </p:cNvCxnSpPr>
          <p:nvPr/>
        </p:nvCxnSpPr>
        <p:spPr>
          <a:xfrm>
            <a:off x="4958608" y="1987652"/>
            <a:ext cx="534812" cy="15315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143" idx="6"/>
            <a:endCxn id="135" idx="2"/>
          </p:cNvCxnSpPr>
          <p:nvPr/>
        </p:nvCxnSpPr>
        <p:spPr>
          <a:xfrm flipV="1">
            <a:off x="6688812" y="1524223"/>
            <a:ext cx="1187868" cy="61658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143" idx="6"/>
            <a:endCxn id="134" idx="2"/>
          </p:cNvCxnSpPr>
          <p:nvPr/>
        </p:nvCxnSpPr>
        <p:spPr>
          <a:xfrm flipV="1">
            <a:off x="6688812" y="2011907"/>
            <a:ext cx="1285954" cy="12889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>
            <a:stCxn id="143" idx="6"/>
            <a:endCxn id="145" idx="2"/>
          </p:cNvCxnSpPr>
          <p:nvPr/>
        </p:nvCxnSpPr>
        <p:spPr>
          <a:xfrm>
            <a:off x="6688812" y="2140804"/>
            <a:ext cx="1287261" cy="33418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145890" y="3032365"/>
            <a:ext cx="832458" cy="48461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로그인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64" idx="6"/>
            <a:endCxn id="4" idx="2"/>
          </p:cNvCxnSpPr>
          <p:nvPr/>
        </p:nvCxnSpPr>
        <p:spPr>
          <a:xfrm flipV="1">
            <a:off x="1978348" y="3269232"/>
            <a:ext cx="254124" cy="54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2071483" y="4352676"/>
            <a:ext cx="1138076" cy="484617"/>
          </a:xfrm>
          <a:prstGeom prst="ellipse">
            <a:avLst/>
          </a:prstGeom>
          <a:gradFill flip="none" rotWithShape="1">
            <a:gsLst>
              <a:gs pos="83000">
                <a:srgbClr val="FF666D"/>
              </a:gs>
              <a:gs pos="19000">
                <a:srgbClr val="FF7981"/>
              </a:gs>
              <a:gs pos="100000">
                <a:srgbClr val="FFA5B1"/>
              </a:gs>
              <a:gs pos="88000">
                <a:srgbClr val="FFAFBB"/>
              </a:gs>
              <a:gs pos="0">
                <a:srgbClr val="FF0000"/>
              </a:gs>
              <a:gs pos="100000">
                <a:srgbClr val="FFEBFA"/>
              </a:gs>
            </a:gsLst>
            <a:lin ang="2700000" scaled="1"/>
            <a:tileRect/>
          </a:gra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일정 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>
            <a:stCxn id="4" idx="4"/>
            <a:endCxn id="85" idx="0"/>
          </p:cNvCxnSpPr>
          <p:nvPr/>
        </p:nvCxnSpPr>
        <p:spPr>
          <a:xfrm>
            <a:off x="2640521" y="3547104"/>
            <a:ext cx="0" cy="80557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0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91</Words>
  <Application>Microsoft Office PowerPoint</Application>
  <PresentationFormat>사용자 지정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alfo7-11</dc:creator>
  <cp:lastModifiedBy>alfo7-11</cp:lastModifiedBy>
  <cp:revision>19</cp:revision>
  <dcterms:created xsi:type="dcterms:W3CDTF">2017-05-30T00:06:09Z</dcterms:created>
  <dcterms:modified xsi:type="dcterms:W3CDTF">2017-07-10T06:39:45Z</dcterms:modified>
</cp:coreProperties>
</file>