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401800" cy="10801350"/>
  <p:notesSz cx="6858000" cy="9144000"/>
  <p:defaultTextStyle>
    <a:defPPr>
      <a:defRPr lang="ko-KR"/>
    </a:defPPr>
    <a:lvl1pPr marL="0" algn="l" defTabSz="116364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1820" algn="l" defTabSz="116364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63641" algn="l" defTabSz="116364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45461" algn="l" defTabSz="116364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27281" algn="l" defTabSz="116364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09101" algn="l" defTabSz="116364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90922" algn="l" defTabSz="116364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72742" algn="l" defTabSz="116364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54562" algn="l" defTabSz="116364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B52A"/>
    <a:srgbClr val="4DE5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25" autoAdjust="0"/>
    <p:restoredTop sz="94569" autoAdjust="0"/>
  </p:normalViewPr>
  <p:slideViewPr>
    <p:cSldViewPr>
      <p:cViewPr>
        <p:scale>
          <a:sx n="62" d="100"/>
          <a:sy n="62" d="100"/>
        </p:scale>
        <p:origin x="-798" y="-180"/>
      </p:cViewPr>
      <p:guideLst>
        <p:guide orient="horz" pos="3402"/>
        <p:guide pos="4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5" y="3355423"/>
            <a:ext cx="12241531" cy="23152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3" y="6120764"/>
            <a:ext cx="10081260" cy="2760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1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63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4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27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09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90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72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54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884A-832E-4F08-B447-26E82A002AC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A060-6DCB-43B2-BC5D-C14E3CBD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8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884A-832E-4F08-B447-26E82A002AC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A060-6DCB-43B2-BC5D-C14E3CBD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6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06" y="432559"/>
            <a:ext cx="3240405" cy="921615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2" y="432559"/>
            <a:ext cx="9481185" cy="921615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884A-832E-4F08-B447-26E82A002AC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A060-6DCB-43B2-BC5D-C14E3CBD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0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884A-832E-4F08-B447-26E82A002AC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A060-6DCB-43B2-BC5D-C14E3CBD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4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3" y="6940872"/>
            <a:ext cx="12241531" cy="2145268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3" y="4578077"/>
            <a:ext cx="12241531" cy="2362794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818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636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454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272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0910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909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7274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545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884A-832E-4F08-B447-26E82A002AC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A060-6DCB-43B2-BC5D-C14E3CBD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8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1" y="2520318"/>
            <a:ext cx="6360795" cy="712839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15" y="2520318"/>
            <a:ext cx="6360795" cy="712839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884A-832E-4F08-B447-26E82A002AC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A060-6DCB-43B2-BC5D-C14E3CBD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09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1" y="2417803"/>
            <a:ext cx="6363296" cy="1007626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1820" indent="0">
              <a:buNone/>
              <a:defRPr sz="2500" b="1"/>
            </a:lvl2pPr>
            <a:lvl3pPr marL="1163641" indent="0">
              <a:buNone/>
              <a:defRPr sz="2300" b="1"/>
            </a:lvl3pPr>
            <a:lvl4pPr marL="1745461" indent="0">
              <a:buNone/>
              <a:defRPr sz="2000" b="1"/>
            </a:lvl4pPr>
            <a:lvl5pPr marL="2327281" indent="0">
              <a:buNone/>
              <a:defRPr sz="2000" b="1"/>
            </a:lvl5pPr>
            <a:lvl6pPr marL="2909101" indent="0">
              <a:buNone/>
              <a:defRPr sz="2000" b="1"/>
            </a:lvl6pPr>
            <a:lvl7pPr marL="3490922" indent="0">
              <a:buNone/>
              <a:defRPr sz="2000" b="1"/>
            </a:lvl7pPr>
            <a:lvl8pPr marL="4072742" indent="0">
              <a:buNone/>
              <a:defRPr sz="2000" b="1"/>
            </a:lvl8pPr>
            <a:lvl9pPr marL="4654562" indent="0">
              <a:buNone/>
              <a:defRPr sz="20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1" y="3425428"/>
            <a:ext cx="6363296" cy="6223279"/>
          </a:xfrm>
        </p:spPr>
        <p:txBody>
          <a:bodyPr/>
          <a:lstStyle>
            <a:lvl1pPr>
              <a:defRPr sz="31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8" y="2417803"/>
            <a:ext cx="6365796" cy="1007626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1820" indent="0">
              <a:buNone/>
              <a:defRPr sz="2500" b="1"/>
            </a:lvl2pPr>
            <a:lvl3pPr marL="1163641" indent="0">
              <a:buNone/>
              <a:defRPr sz="2300" b="1"/>
            </a:lvl3pPr>
            <a:lvl4pPr marL="1745461" indent="0">
              <a:buNone/>
              <a:defRPr sz="2000" b="1"/>
            </a:lvl4pPr>
            <a:lvl5pPr marL="2327281" indent="0">
              <a:buNone/>
              <a:defRPr sz="2000" b="1"/>
            </a:lvl5pPr>
            <a:lvl6pPr marL="2909101" indent="0">
              <a:buNone/>
              <a:defRPr sz="2000" b="1"/>
            </a:lvl6pPr>
            <a:lvl7pPr marL="3490922" indent="0">
              <a:buNone/>
              <a:defRPr sz="2000" b="1"/>
            </a:lvl7pPr>
            <a:lvl8pPr marL="4072742" indent="0">
              <a:buNone/>
              <a:defRPr sz="2000" b="1"/>
            </a:lvl8pPr>
            <a:lvl9pPr marL="4654562" indent="0">
              <a:buNone/>
              <a:defRPr sz="20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8" y="3425428"/>
            <a:ext cx="6365796" cy="6223279"/>
          </a:xfrm>
        </p:spPr>
        <p:txBody>
          <a:bodyPr/>
          <a:lstStyle>
            <a:lvl1pPr>
              <a:defRPr sz="31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884A-832E-4F08-B447-26E82A002AC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A060-6DCB-43B2-BC5D-C14E3CBD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27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884A-832E-4F08-B447-26E82A002AC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A060-6DCB-43B2-BC5D-C14E3CBD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90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884A-832E-4F08-B447-26E82A002AC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A060-6DCB-43B2-BC5D-C14E3CBD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8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2" y="430054"/>
            <a:ext cx="4738093" cy="183022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6" y="430058"/>
            <a:ext cx="8051007" cy="9218653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2" y="2260285"/>
            <a:ext cx="4738093" cy="7388424"/>
          </a:xfrm>
        </p:spPr>
        <p:txBody>
          <a:bodyPr/>
          <a:lstStyle>
            <a:lvl1pPr marL="0" indent="0">
              <a:buNone/>
              <a:defRPr sz="1800"/>
            </a:lvl1pPr>
            <a:lvl2pPr marL="581820" indent="0">
              <a:buNone/>
              <a:defRPr sz="1500"/>
            </a:lvl2pPr>
            <a:lvl3pPr marL="1163641" indent="0">
              <a:buNone/>
              <a:defRPr sz="1300"/>
            </a:lvl3pPr>
            <a:lvl4pPr marL="1745461" indent="0">
              <a:buNone/>
              <a:defRPr sz="1100"/>
            </a:lvl4pPr>
            <a:lvl5pPr marL="2327281" indent="0">
              <a:buNone/>
              <a:defRPr sz="1100"/>
            </a:lvl5pPr>
            <a:lvl6pPr marL="2909101" indent="0">
              <a:buNone/>
              <a:defRPr sz="1100"/>
            </a:lvl6pPr>
            <a:lvl7pPr marL="3490922" indent="0">
              <a:buNone/>
              <a:defRPr sz="1100"/>
            </a:lvl7pPr>
            <a:lvl8pPr marL="4072742" indent="0">
              <a:buNone/>
              <a:defRPr sz="1100"/>
            </a:lvl8pPr>
            <a:lvl9pPr marL="465456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884A-832E-4F08-B447-26E82A002AC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A060-6DCB-43B2-BC5D-C14E3CBD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7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3" y="7560944"/>
            <a:ext cx="8641080" cy="892613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3" y="965121"/>
            <a:ext cx="8641080" cy="6480810"/>
          </a:xfrm>
        </p:spPr>
        <p:txBody>
          <a:bodyPr/>
          <a:lstStyle>
            <a:lvl1pPr marL="0" indent="0">
              <a:buNone/>
              <a:defRPr sz="4100"/>
            </a:lvl1pPr>
            <a:lvl2pPr marL="581820" indent="0">
              <a:buNone/>
              <a:defRPr sz="3600"/>
            </a:lvl2pPr>
            <a:lvl3pPr marL="1163641" indent="0">
              <a:buNone/>
              <a:defRPr sz="3100"/>
            </a:lvl3pPr>
            <a:lvl4pPr marL="1745461" indent="0">
              <a:buNone/>
              <a:defRPr sz="2500"/>
            </a:lvl4pPr>
            <a:lvl5pPr marL="2327281" indent="0">
              <a:buNone/>
              <a:defRPr sz="2500"/>
            </a:lvl5pPr>
            <a:lvl6pPr marL="2909101" indent="0">
              <a:buNone/>
              <a:defRPr sz="2500"/>
            </a:lvl6pPr>
            <a:lvl7pPr marL="3490922" indent="0">
              <a:buNone/>
              <a:defRPr sz="2500"/>
            </a:lvl7pPr>
            <a:lvl8pPr marL="4072742" indent="0">
              <a:buNone/>
              <a:defRPr sz="2500"/>
            </a:lvl8pPr>
            <a:lvl9pPr marL="4654562" indent="0">
              <a:buNone/>
              <a:defRPr sz="2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3" y="8453558"/>
            <a:ext cx="8641080" cy="1267657"/>
          </a:xfrm>
        </p:spPr>
        <p:txBody>
          <a:bodyPr/>
          <a:lstStyle>
            <a:lvl1pPr marL="0" indent="0">
              <a:buNone/>
              <a:defRPr sz="1800"/>
            </a:lvl1pPr>
            <a:lvl2pPr marL="581820" indent="0">
              <a:buNone/>
              <a:defRPr sz="1500"/>
            </a:lvl2pPr>
            <a:lvl3pPr marL="1163641" indent="0">
              <a:buNone/>
              <a:defRPr sz="1300"/>
            </a:lvl3pPr>
            <a:lvl4pPr marL="1745461" indent="0">
              <a:buNone/>
              <a:defRPr sz="1100"/>
            </a:lvl4pPr>
            <a:lvl5pPr marL="2327281" indent="0">
              <a:buNone/>
              <a:defRPr sz="1100"/>
            </a:lvl5pPr>
            <a:lvl6pPr marL="2909101" indent="0">
              <a:buNone/>
              <a:defRPr sz="1100"/>
            </a:lvl6pPr>
            <a:lvl7pPr marL="3490922" indent="0">
              <a:buNone/>
              <a:defRPr sz="1100"/>
            </a:lvl7pPr>
            <a:lvl8pPr marL="4072742" indent="0">
              <a:buNone/>
              <a:defRPr sz="1100"/>
            </a:lvl8pPr>
            <a:lvl9pPr marL="465456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884A-832E-4F08-B447-26E82A002AC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A060-6DCB-43B2-BC5D-C14E3CBD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1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3" y="432554"/>
            <a:ext cx="12961620" cy="1800226"/>
          </a:xfrm>
          <a:prstGeom prst="rect">
            <a:avLst/>
          </a:prstGeom>
        </p:spPr>
        <p:txBody>
          <a:bodyPr vert="horz" lIns="116364" tIns="58181" rIns="116364" bIns="5818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3" y="2520318"/>
            <a:ext cx="12961620" cy="7128391"/>
          </a:xfrm>
          <a:prstGeom prst="rect">
            <a:avLst/>
          </a:prstGeom>
        </p:spPr>
        <p:txBody>
          <a:bodyPr vert="horz" lIns="116364" tIns="58181" rIns="116364" bIns="5818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1" y="10011255"/>
            <a:ext cx="3360420" cy="575072"/>
          </a:xfrm>
          <a:prstGeom prst="rect">
            <a:avLst/>
          </a:prstGeom>
        </p:spPr>
        <p:txBody>
          <a:bodyPr vert="horz" lIns="116364" tIns="58181" rIns="116364" bIns="58181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884A-832E-4F08-B447-26E82A002AC4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5" y="10011255"/>
            <a:ext cx="4560571" cy="575072"/>
          </a:xfrm>
          <a:prstGeom prst="rect">
            <a:avLst/>
          </a:prstGeom>
        </p:spPr>
        <p:txBody>
          <a:bodyPr vert="horz" lIns="116364" tIns="58181" rIns="116364" bIns="58181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3" y="10011255"/>
            <a:ext cx="3360420" cy="575072"/>
          </a:xfrm>
          <a:prstGeom prst="rect">
            <a:avLst/>
          </a:prstGeom>
        </p:spPr>
        <p:txBody>
          <a:bodyPr vert="horz" lIns="116364" tIns="58181" rIns="116364" bIns="58181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2A060-6DCB-43B2-BC5D-C14E3CBD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24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63641" rtl="0" eaLnBrk="1" latinLnBrk="1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6366" indent="-436366" algn="l" defTabSz="1163641" rtl="0" eaLnBrk="1" latinLnBrk="1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45458" indent="-363637" algn="l" defTabSz="1163641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54551" indent="-290910" algn="l" defTabSz="1163641" rtl="0" eaLnBrk="1" latinLnBrk="1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36371" indent="-290910" algn="l" defTabSz="1163641" rtl="0" eaLnBrk="1" latinLnBrk="1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618191" indent="-290910" algn="l" defTabSz="1163641" rtl="0" eaLnBrk="1" latinLnBrk="1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012" indent="-290910" algn="l" defTabSz="1163641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81832" indent="-290910" algn="l" defTabSz="1163641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63652" indent="-290910" algn="l" defTabSz="1163641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45472" indent="-290910" algn="l" defTabSz="1163641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6364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1820" algn="l" defTabSz="116364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63641" algn="l" defTabSz="116364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45461" algn="l" defTabSz="116364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7281" algn="l" defTabSz="116364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9101" algn="l" defTabSz="116364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90922" algn="l" defTabSz="116364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72742" algn="l" defTabSz="116364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54562" algn="l" defTabSz="116364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4" y="4528945"/>
            <a:ext cx="780097" cy="1395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2889779" y="4877733"/>
            <a:ext cx="1928015" cy="626456"/>
          </a:xfrm>
          <a:prstGeom prst="ellipse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7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타원 7"/>
          <p:cNvSpPr/>
          <p:nvPr/>
        </p:nvSpPr>
        <p:spPr>
          <a:xfrm>
            <a:off x="2861024" y="3598738"/>
            <a:ext cx="1928015" cy="626456"/>
          </a:xfrm>
          <a:prstGeom prst="ellipse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7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회원가입</a:t>
            </a:r>
          </a:p>
        </p:txBody>
      </p:sp>
      <p:cxnSp>
        <p:nvCxnSpPr>
          <p:cNvPr id="9" name="직선 화살표 연결선 8"/>
          <p:cNvCxnSpPr>
            <a:endCxn id="8" idx="2"/>
          </p:cNvCxnSpPr>
          <p:nvPr/>
        </p:nvCxnSpPr>
        <p:spPr>
          <a:xfrm flipV="1">
            <a:off x="1842971" y="3911971"/>
            <a:ext cx="1018055" cy="93020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4"/>
            <a:endCxn id="5" idx="0"/>
          </p:cNvCxnSpPr>
          <p:nvPr/>
        </p:nvCxnSpPr>
        <p:spPr>
          <a:xfrm>
            <a:off x="3825033" y="4225194"/>
            <a:ext cx="28753" cy="65253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842969" y="5201920"/>
            <a:ext cx="1046808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6135112" y="1976725"/>
            <a:ext cx="1930777" cy="62645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마이</a:t>
            </a:r>
            <a:endParaRPr lang="en-US" altLang="ko-KR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페이지</a:t>
            </a:r>
          </a:p>
        </p:txBody>
      </p:sp>
      <p:sp>
        <p:nvSpPr>
          <p:cNvPr id="20" name="타원 19"/>
          <p:cNvSpPr/>
          <p:nvPr/>
        </p:nvSpPr>
        <p:spPr>
          <a:xfrm>
            <a:off x="6121550" y="4498622"/>
            <a:ext cx="1928015" cy="6264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예매</a:t>
            </a:r>
          </a:p>
        </p:txBody>
      </p:sp>
      <p:sp>
        <p:nvSpPr>
          <p:cNvPr id="21" name="타원 20"/>
          <p:cNvSpPr/>
          <p:nvPr/>
        </p:nvSpPr>
        <p:spPr>
          <a:xfrm>
            <a:off x="6155017" y="8789187"/>
            <a:ext cx="1928015" cy="6264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영화</a:t>
            </a:r>
          </a:p>
        </p:txBody>
      </p:sp>
      <p:sp>
        <p:nvSpPr>
          <p:cNvPr id="22" name="타원 21"/>
          <p:cNvSpPr/>
          <p:nvPr/>
        </p:nvSpPr>
        <p:spPr>
          <a:xfrm>
            <a:off x="6170646" y="3236790"/>
            <a:ext cx="1956833" cy="6264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회원</a:t>
            </a:r>
            <a:endParaRPr lang="en-US" altLang="ko-KR" sz="1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서비스</a:t>
            </a:r>
          </a:p>
        </p:txBody>
      </p:sp>
      <p:sp>
        <p:nvSpPr>
          <p:cNvPr id="23" name="타원 22"/>
          <p:cNvSpPr/>
          <p:nvPr/>
        </p:nvSpPr>
        <p:spPr>
          <a:xfrm>
            <a:off x="6194127" y="5599236"/>
            <a:ext cx="1928015" cy="6264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고객센터</a:t>
            </a:r>
            <a:endParaRPr lang="en-US" altLang="ko-KR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227028" y="9699314"/>
            <a:ext cx="1928015" cy="62645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영화관</a:t>
            </a:r>
            <a:endParaRPr lang="en-US" altLang="ko-KR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/>
          <p:cNvCxnSpPr>
            <a:stCxn id="5" idx="6"/>
            <a:endCxn id="19" idx="2"/>
          </p:cNvCxnSpPr>
          <p:nvPr/>
        </p:nvCxnSpPr>
        <p:spPr>
          <a:xfrm flipV="1">
            <a:off x="4817794" y="2289953"/>
            <a:ext cx="1317318" cy="290100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6"/>
            <a:endCxn id="22" idx="2"/>
          </p:cNvCxnSpPr>
          <p:nvPr/>
        </p:nvCxnSpPr>
        <p:spPr>
          <a:xfrm flipV="1">
            <a:off x="4817794" y="3550018"/>
            <a:ext cx="1352852" cy="164094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5" idx="6"/>
            <a:endCxn id="20" idx="2"/>
          </p:cNvCxnSpPr>
          <p:nvPr/>
        </p:nvCxnSpPr>
        <p:spPr>
          <a:xfrm flipV="1">
            <a:off x="4817794" y="4811850"/>
            <a:ext cx="1303756" cy="37911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5" idx="6"/>
            <a:endCxn id="23" idx="2"/>
          </p:cNvCxnSpPr>
          <p:nvPr/>
        </p:nvCxnSpPr>
        <p:spPr>
          <a:xfrm>
            <a:off x="4817794" y="5190961"/>
            <a:ext cx="1376333" cy="72150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8737660" y="1276521"/>
            <a:ext cx="1930777" cy="62645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5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마이 </a:t>
            </a:r>
            <a:r>
              <a:rPr lang="ko-KR" altLang="en-US" sz="15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무비</a:t>
            </a:r>
            <a:endParaRPr lang="en-US" altLang="ko-KR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8776847" y="456189"/>
            <a:ext cx="1930777" cy="62645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5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문의내역</a:t>
            </a:r>
            <a:endParaRPr lang="en-US" altLang="ko-KR" sz="15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1234224" y="456189"/>
            <a:ext cx="1809320" cy="62645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예매 확인</a:t>
            </a:r>
            <a:r>
              <a:rPr lang="en-US" altLang="ko-KR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/</a:t>
            </a:r>
            <a:r>
              <a:rPr lang="ko-KR" alt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취소</a:t>
            </a:r>
          </a:p>
        </p:txBody>
      </p:sp>
      <p:cxnSp>
        <p:nvCxnSpPr>
          <p:cNvPr id="1050" name="직선 연결선 1049"/>
          <p:cNvCxnSpPr>
            <a:stCxn id="57" idx="6"/>
          </p:cNvCxnSpPr>
          <p:nvPr/>
        </p:nvCxnSpPr>
        <p:spPr>
          <a:xfrm>
            <a:off x="10668437" y="1589749"/>
            <a:ext cx="30248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8" idx="6"/>
            <a:endCxn id="59" idx="2"/>
          </p:cNvCxnSpPr>
          <p:nvPr/>
        </p:nvCxnSpPr>
        <p:spPr>
          <a:xfrm>
            <a:off x="10707624" y="769417"/>
            <a:ext cx="526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8618597" y="4018943"/>
            <a:ext cx="1930777" cy="6264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예매 안내</a:t>
            </a:r>
            <a:endParaRPr lang="en-US" altLang="ko-KR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1019503" y="4018943"/>
            <a:ext cx="1930777" cy="6264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빠른 예매</a:t>
            </a:r>
          </a:p>
        </p:txBody>
      </p:sp>
      <p:cxnSp>
        <p:nvCxnSpPr>
          <p:cNvPr id="82" name="직선 연결선 81"/>
          <p:cNvCxnSpPr>
            <a:stCxn id="76" idx="6"/>
            <a:endCxn id="79" idx="2"/>
          </p:cNvCxnSpPr>
          <p:nvPr/>
        </p:nvCxnSpPr>
        <p:spPr>
          <a:xfrm>
            <a:off x="10549374" y="4332171"/>
            <a:ext cx="470129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8710038" y="8043293"/>
            <a:ext cx="1930777" cy="6264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5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상영 </a:t>
            </a:r>
            <a:r>
              <a:rPr lang="ko-KR" altLang="en-US" sz="15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예정작</a:t>
            </a:r>
            <a:endParaRPr lang="en-US" altLang="ko-KR" sz="15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5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영화 정보</a:t>
            </a:r>
            <a:endParaRPr lang="en-US" altLang="ko-KR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11112766" y="8056941"/>
            <a:ext cx="1930777" cy="6264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5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최신 </a:t>
            </a:r>
            <a:r>
              <a:rPr lang="ko-KR" altLang="en-US" sz="15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개봉작</a:t>
            </a:r>
            <a:endParaRPr lang="en-US" altLang="ko-KR" sz="15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5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영화 정보</a:t>
            </a:r>
            <a:endParaRPr lang="en-US" altLang="ko-KR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45" name="직선 연결선 44"/>
          <p:cNvCxnSpPr>
            <a:stCxn id="19" idx="6"/>
          </p:cNvCxnSpPr>
          <p:nvPr/>
        </p:nvCxnSpPr>
        <p:spPr>
          <a:xfrm>
            <a:off x="8065889" y="2289953"/>
            <a:ext cx="2897087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10962976" y="769418"/>
            <a:ext cx="0" cy="152053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21" idx="6"/>
          </p:cNvCxnSpPr>
          <p:nvPr/>
        </p:nvCxnSpPr>
        <p:spPr>
          <a:xfrm>
            <a:off x="8083032" y="9102415"/>
            <a:ext cx="27937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10876790" y="8370169"/>
            <a:ext cx="10015" cy="73224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102" idx="2"/>
          </p:cNvCxnSpPr>
          <p:nvPr/>
        </p:nvCxnSpPr>
        <p:spPr>
          <a:xfrm>
            <a:off x="10640815" y="8370169"/>
            <a:ext cx="47195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22" idx="6"/>
          </p:cNvCxnSpPr>
          <p:nvPr/>
        </p:nvCxnSpPr>
        <p:spPr>
          <a:xfrm>
            <a:off x="8127479" y="3550018"/>
            <a:ext cx="277502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10767813" y="4332171"/>
            <a:ext cx="16625" cy="51000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/>
          <p:cNvSpPr/>
          <p:nvPr/>
        </p:nvSpPr>
        <p:spPr>
          <a:xfrm>
            <a:off x="6194485" y="6575849"/>
            <a:ext cx="1930777" cy="6264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5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공지사항</a:t>
            </a:r>
            <a:endParaRPr lang="en-US" altLang="ko-KR" sz="15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5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게시</a:t>
            </a:r>
            <a:r>
              <a:rPr lang="ko-KR" alt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판</a:t>
            </a:r>
            <a:endParaRPr lang="en-US" altLang="ko-KR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8806593" y="5609139"/>
            <a:ext cx="1768936" cy="6264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5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문의</a:t>
            </a:r>
            <a:endParaRPr lang="en-US" altLang="ko-KR" sz="15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5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게시</a:t>
            </a:r>
            <a:r>
              <a:rPr lang="ko-KR" alt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판</a:t>
            </a:r>
            <a:endParaRPr lang="en-US" altLang="ko-KR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6202148" y="7515193"/>
            <a:ext cx="1930777" cy="6264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자주 묻는 </a:t>
            </a:r>
            <a:r>
              <a:rPr lang="en-US" altLang="ko-KR" sz="15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/>
            </a:r>
            <a:br>
              <a:rPr lang="en-US" altLang="ko-KR" sz="15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</a:br>
            <a:r>
              <a:rPr lang="ko-KR" altLang="en-US" sz="15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질문</a:t>
            </a:r>
            <a:endParaRPr lang="ko-KR" altLang="en-US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97" name="직선 연결선 196"/>
          <p:cNvCxnSpPr>
            <a:stCxn id="23" idx="6"/>
            <a:endCxn id="189" idx="2"/>
          </p:cNvCxnSpPr>
          <p:nvPr/>
        </p:nvCxnSpPr>
        <p:spPr>
          <a:xfrm>
            <a:off x="8122142" y="5912464"/>
            <a:ext cx="684451" cy="990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/>
          <p:cNvSpPr/>
          <p:nvPr/>
        </p:nvSpPr>
        <p:spPr>
          <a:xfrm>
            <a:off x="8716202" y="9693793"/>
            <a:ext cx="2000964" cy="62645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5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영화관</a:t>
            </a:r>
            <a:r>
              <a:rPr lang="en-US" altLang="ko-KR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ko-KR" altLang="en-US" sz="15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찾기</a:t>
            </a:r>
            <a:endParaRPr lang="ko-KR" altLang="en-US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208" name="직선 연결선 207"/>
          <p:cNvCxnSpPr>
            <a:stCxn id="24" idx="6"/>
            <a:endCxn id="201" idx="2"/>
          </p:cNvCxnSpPr>
          <p:nvPr/>
        </p:nvCxnSpPr>
        <p:spPr>
          <a:xfrm flipV="1">
            <a:off x="8155043" y="10007021"/>
            <a:ext cx="561159" cy="552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2861024" y="5989798"/>
            <a:ext cx="1928015" cy="626456"/>
          </a:xfrm>
          <a:prstGeom prst="ellipse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7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비밀번호</a:t>
            </a:r>
            <a:endParaRPr lang="en-US" altLang="ko-KR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찾기</a:t>
            </a:r>
          </a:p>
        </p:txBody>
      </p:sp>
      <p:sp>
        <p:nvSpPr>
          <p:cNvPr id="215" name="타원 214"/>
          <p:cNvSpPr/>
          <p:nvPr/>
        </p:nvSpPr>
        <p:spPr>
          <a:xfrm>
            <a:off x="2889779" y="7108453"/>
            <a:ext cx="1928015" cy="626456"/>
          </a:xfrm>
          <a:prstGeom prst="ellipse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7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아이디</a:t>
            </a:r>
            <a:endParaRPr lang="en-US" altLang="ko-KR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찾기</a:t>
            </a:r>
          </a:p>
        </p:txBody>
      </p:sp>
      <p:cxnSp>
        <p:nvCxnSpPr>
          <p:cNvPr id="216" name="직선 화살표 연결선 215"/>
          <p:cNvCxnSpPr>
            <a:endCxn id="214" idx="2"/>
          </p:cNvCxnSpPr>
          <p:nvPr/>
        </p:nvCxnSpPr>
        <p:spPr>
          <a:xfrm>
            <a:off x="1842971" y="5679178"/>
            <a:ext cx="1018055" cy="62385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/>
          <p:cNvCxnSpPr>
            <a:endCxn id="215" idx="2"/>
          </p:cNvCxnSpPr>
          <p:nvPr/>
        </p:nvCxnSpPr>
        <p:spPr>
          <a:xfrm>
            <a:off x="1728292" y="5991103"/>
            <a:ext cx="1161487" cy="143057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>
            <a:stCxn id="20" idx="6"/>
          </p:cNvCxnSpPr>
          <p:nvPr/>
        </p:nvCxnSpPr>
        <p:spPr>
          <a:xfrm>
            <a:off x="8049565" y="4811850"/>
            <a:ext cx="2734873" cy="3032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타원 270"/>
          <p:cNvSpPr/>
          <p:nvPr/>
        </p:nvSpPr>
        <p:spPr>
          <a:xfrm>
            <a:off x="8663743" y="2792845"/>
            <a:ext cx="1930777" cy="6264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5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회원정보</a:t>
            </a:r>
            <a:endParaRPr lang="en-US" altLang="ko-KR" sz="15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5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</a:t>
            </a:r>
            <a:r>
              <a:rPr lang="ko-KR" altLang="en-U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정</a:t>
            </a:r>
            <a:endParaRPr lang="en-US" altLang="ko-KR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74" name="타원 273"/>
          <p:cNvSpPr/>
          <p:nvPr/>
        </p:nvSpPr>
        <p:spPr>
          <a:xfrm>
            <a:off x="11064651" y="2792845"/>
            <a:ext cx="1930777" cy="6264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5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회원탈퇴</a:t>
            </a:r>
            <a:endParaRPr lang="ko-KR" altLang="en-US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275" name="직선 연결선 274"/>
          <p:cNvCxnSpPr>
            <a:stCxn id="271" idx="6"/>
            <a:endCxn id="274" idx="2"/>
          </p:cNvCxnSpPr>
          <p:nvPr/>
        </p:nvCxnSpPr>
        <p:spPr>
          <a:xfrm>
            <a:off x="10594520" y="3106073"/>
            <a:ext cx="47013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 flipV="1">
            <a:off x="10901195" y="3096306"/>
            <a:ext cx="0" cy="45371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2889779" y="8361810"/>
            <a:ext cx="1928015" cy="626456"/>
          </a:xfrm>
          <a:prstGeom prst="ellipse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7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64" tIns="58181" rIns="116364" bIns="58181" spcCol="0" rtlCol="0" anchor="ctr"/>
          <a:lstStyle/>
          <a:p>
            <a:pPr algn="ctr"/>
            <a:r>
              <a:rPr lang="ko-KR" altLang="en-US" sz="15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비 로그인</a:t>
            </a:r>
            <a:endParaRPr lang="en-US" altLang="ko-KR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88" name="직선 화살표 연결선 87"/>
          <p:cNvCxnSpPr>
            <a:endCxn id="87" idx="2"/>
          </p:cNvCxnSpPr>
          <p:nvPr/>
        </p:nvCxnSpPr>
        <p:spPr>
          <a:xfrm>
            <a:off x="1728292" y="6152222"/>
            <a:ext cx="1161487" cy="252281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7" idx="6"/>
            <a:endCxn id="190" idx="2"/>
          </p:cNvCxnSpPr>
          <p:nvPr/>
        </p:nvCxnSpPr>
        <p:spPr>
          <a:xfrm flipV="1">
            <a:off x="4817794" y="7828421"/>
            <a:ext cx="1384354" cy="84661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23" idx="4"/>
            <a:endCxn id="188" idx="0"/>
          </p:cNvCxnSpPr>
          <p:nvPr/>
        </p:nvCxnSpPr>
        <p:spPr>
          <a:xfrm>
            <a:off x="7158135" y="6225692"/>
            <a:ext cx="1739" cy="35015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87" idx="6"/>
            <a:endCxn id="188" idx="2"/>
          </p:cNvCxnSpPr>
          <p:nvPr/>
        </p:nvCxnSpPr>
        <p:spPr>
          <a:xfrm flipV="1">
            <a:off x="4817794" y="6889077"/>
            <a:ext cx="1376691" cy="178596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87" idx="6"/>
            <a:endCxn id="21" idx="2"/>
          </p:cNvCxnSpPr>
          <p:nvPr/>
        </p:nvCxnSpPr>
        <p:spPr>
          <a:xfrm>
            <a:off x="4817794" y="8675038"/>
            <a:ext cx="1337223" cy="42737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87" idx="6"/>
            <a:endCxn id="24" idx="2"/>
          </p:cNvCxnSpPr>
          <p:nvPr/>
        </p:nvCxnSpPr>
        <p:spPr>
          <a:xfrm>
            <a:off x="4817794" y="8675038"/>
            <a:ext cx="1409234" cy="133750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88" idx="4"/>
            <a:endCxn id="190" idx="0"/>
          </p:cNvCxnSpPr>
          <p:nvPr/>
        </p:nvCxnSpPr>
        <p:spPr>
          <a:xfrm>
            <a:off x="7159874" y="7202305"/>
            <a:ext cx="7663" cy="3128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7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46</Words>
  <Application>Microsoft Office PowerPoint</Application>
  <PresentationFormat>사용자 지정</PresentationFormat>
  <Paragraphs>33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alfo7-15</dc:creator>
  <cp:lastModifiedBy>alfo7-11</cp:lastModifiedBy>
  <cp:revision>17</cp:revision>
  <dcterms:created xsi:type="dcterms:W3CDTF">2017-05-30T00:17:21Z</dcterms:created>
  <dcterms:modified xsi:type="dcterms:W3CDTF">2017-07-10T05:41:26Z</dcterms:modified>
</cp:coreProperties>
</file>