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 smtClean="0"/>
            <a:t>메인</a:t>
          </a:r>
          <a:r>
            <a:rPr lang="en-US" altLang="ko-KR" dirty="0" smtClean="0"/>
            <a:t> </a:t>
          </a:r>
          <a:r>
            <a:rPr lang="ko-KR" dirty="0" smtClean="0"/>
            <a:t>페이지</a:t>
          </a:r>
          <a:endParaRPr lang="en-US" altLang="ko-KR" dirty="0" smtClean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DC5E6545-A173-41CF-B3E9-1D941D412CBD}">
      <dgm:prSet/>
      <dgm:spPr/>
      <dgm:t>
        <a:bodyPr/>
        <a:lstStyle/>
        <a:p>
          <a:pPr rtl="0" latinLnBrk="1"/>
          <a:r>
            <a:rPr lang="ko-KR" altLang="en-US" dirty="0" smtClean="0"/>
            <a:t>회원서비스</a:t>
          </a:r>
          <a:endParaRPr lang="en-US" altLang="ko-KR" dirty="0" smtClean="0"/>
        </a:p>
      </dgm:t>
    </dgm:pt>
    <dgm:pt modelId="{DE42193B-25EE-46E0-AC35-281B6B541159}" type="parTrans" cxnId="{2879DCAC-C2FD-4F73-A856-86520F2F009D}">
      <dgm:prSet/>
      <dgm:spPr/>
      <dgm:t>
        <a:bodyPr/>
        <a:lstStyle/>
        <a:p>
          <a:pPr latinLnBrk="1"/>
          <a:endParaRPr lang="ko-KR" altLang="en-US"/>
        </a:p>
      </dgm:t>
    </dgm:pt>
    <dgm:pt modelId="{3DC41592-4E77-4C44-B45D-A22447EC6CF2}" type="sibTrans" cxnId="{2879DCAC-C2FD-4F73-A856-86520F2F009D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ko-KR" altLang="en-US" dirty="0" smtClean="0"/>
            <a:t>예매</a:t>
          </a:r>
          <a:endParaRPr lang="en-US" altLang="ko-KR" dirty="0" smtClean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DF5831AB-D27D-4366-8071-11029DE58F77}">
      <dgm:prSet/>
      <dgm:spPr/>
      <dgm:t>
        <a:bodyPr/>
        <a:lstStyle/>
        <a:p>
          <a:pPr rtl="0" latinLnBrk="1"/>
          <a:r>
            <a:rPr lang="ko-KR" altLang="en-US" dirty="0" smtClean="0"/>
            <a:t>영화</a:t>
          </a:r>
          <a:endParaRPr lang="en-US" altLang="ko-KR" dirty="0" smtClean="0"/>
        </a:p>
      </dgm:t>
    </dgm:pt>
    <dgm:pt modelId="{E98D4875-09E1-4BAE-A8BA-6A03F4C60DC6}" type="par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CE495BC9-EABC-4000-80FB-115C211BD7E2}" type="sib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 smtClean="0"/>
            <a:t>고객센터</a:t>
          </a:r>
          <a:endParaRPr lang="en-US" altLang="ko-KR" dirty="0" smtClean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EABDBDEC-156D-403A-AD46-D4E16655C542}">
      <dgm:prSet/>
      <dgm:spPr/>
      <dgm:t>
        <a:bodyPr/>
        <a:lstStyle/>
        <a:p>
          <a:pPr rtl="0" latinLnBrk="1"/>
          <a:r>
            <a:rPr lang="ko-KR" altLang="en-US" dirty="0" err="1" smtClean="0"/>
            <a:t>마이페이지</a:t>
          </a:r>
          <a:endParaRPr lang="en-US" altLang="ko-KR" dirty="0" smtClean="0"/>
        </a:p>
      </dgm:t>
    </dgm:pt>
    <dgm:pt modelId="{CCC72FF1-9CDB-4EE0-A6AD-C08AC7FBCBBE}" type="par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2C5E9D6E-F2EC-494F-8A7F-D8CA53296F88}" type="sib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076FFCEC-0E06-453F-B421-F657CB3A9C4F}">
      <dgm:prSet/>
      <dgm:spPr/>
      <dgm:t>
        <a:bodyPr/>
        <a:lstStyle/>
        <a:p>
          <a:pPr rtl="0" latinLnBrk="1"/>
          <a:r>
            <a:rPr lang="ko-KR" altLang="en-US" dirty="0" smtClean="0"/>
            <a:t>회원가입</a:t>
          </a:r>
          <a:endParaRPr lang="en-US" altLang="ko-KR" dirty="0" smtClean="0"/>
        </a:p>
      </dgm:t>
    </dgm:pt>
    <dgm:pt modelId="{F5E2E529-7BE8-4F8D-90ED-F30D34861335}" type="parTrans" cxnId="{01394141-67D5-461B-B65F-93F36B2F6A13}">
      <dgm:prSet/>
      <dgm:spPr/>
      <dgm:t>
        <a:bodyPr/>
        <a:lstStyle/>
        <a:p>
          <a:pPr latinLnBrk="1"/>
          <a:endParaRPr lang="ko-KR" altLang="en-US"/>
        </a:p>
      </dgm:t>
    </dgm:pt>
    <dgm:pt modelId="{688D46EC-EF23-4793-9415-37EFD86831C7}" type="sibTrans" cxnId="{01394141-67D5-461B-B65F-93F36B2F6A13}">
      <dgm:prSet/>
      <dgm:spPr/>
      <dgm:t>
        <a:bodyPr/>
        <a:lstStyle/>
        <a:p>
          <a:pPr latinLnBrk="1"/>
          <a:endParaRPr lang="ko-KR" altLang="en-US"/>
        </a:p>
      </dgm:t>
    </dgm:pt>
    <dgm:pt modelId="{B56C9E25-A3A3-432C-A8B2-F3A27366A21E}">
      <dgm:prSet/>
      <dgm:spPr/>
      <dgm:t>
        <a:bodyPr/>
        <a:lstStyle/>
        <a:p>
          <a:pPr rtl="0" latinLnBrk="1"/>
          <a:r>
            <a:rPr lang="en-US" altLang="ko-KR" dirty="0" smtClean="0"/>
            <a:t>ID/PW</a:t>
          </a:r>
          <a:r>
            <a:rPr lang="ko-KR" altLang="en-US" dirty="0" smtClean="0"/>
            <a:t> 찾기</a:t>
          </a:r>
          <a:endParaRPr lang="en-US" altLang="ko-KR" dirty="0" smtClean="0"/>
        </a:p>
      </dgm:t>
    </dgm:pt>
    <dgm:pt modelId="{FB24979D-E982-4710-A490-CF09FA8938E8}" type="parTrans" cxnId="{FDE40BF6-ADA0-46CD-9735-E0316A1C2C44}">
      <dgm:prSet/>
      <dgm:spPr/>
      <dgm:t>
        <a:bodyPr/>
        <a:lstStyle/>
        <a:p>
          <a:pPr latinLnBrk="1"/>
          <a:endParaRPr lang="ko-KR" altLang="en-US"/>
        </a:p>
      </dgm:t>
    </dgm:pt>
    <dgm:pt modelId="{05BB8D11-003E-4F99-BF9B-81F10DE06E6B}" type="sibTrans" cxnId="{FDE40BF6-ADA0-46CD-9735-E0316A1C2C44}">
      <dgm:prSet/>
      <dgm:spPr/>
      <dgm:t>
        <a:bodyPr/>
        <a:lstStyle/>
        <a:p>
          <a:pPr latinLnBrk="1"/>
          <a:endParaRPr lang="ko-KR" altLang="en-US"/>
        </a:p>
      </dgm:t>
    </dgm:pt>
    <dgm:pt modelId="{2080C87C-D543-4524-8CCC-6C7C0AF93148}">
      <dgm:prSet/>
      <dgm:spPr/>
      <dgm:t>
        <a:bodyPr/>
        <a:lstStyle/>
        <a:p>
          <a:pPr rtl="0" latinLnBrk="1"/>
          <a:r>
            <a:rPr lang="ko-KR" altLang="en-US" dirty="0" smtClean="0"/>
            <a:t>회원탈퇴</a:t>
          </a:r>
          <a:endParaRPr lang="en-US" altLang="ko-KR" dirty="0" smtClean="0"/>
        </a:p>
      </dgm:t>
    </dgm:pt>
    <dgm:pt modelId="{6D9FEFA3-CF4D-404F-9712-77CE4FD54581}" type="parTrans" cxnId="{64707E80-ABDC-422F-B822-C4A6E0A45D90}">
      <dgm:prSet/>
      <dgm:spPr/>
      <dgm:t>
        <a:bodyPr/>
        <a:lstStyle/>
        <a:p>
          <a:pPr latinLnBrk="1"/>
          <a:endParaRPr lang="ko-KR" altLang="en-US"/>
        </a:p>
      </dgm:t>
    </dgm:pt>
    <dgm:pt modelId="{A61552FA-A9E1-4921-8FBD-7C7D0EC4C940}" type="sibTrans" cxnId="{64707E80-ABDC-422F-B822-C4A6E0A45D90}">
      <dgm:prSet/>
      <dgm:spPr/>
      <dgm:t>
        <a:bodyPr/>
        <a:lstStyle/>
        <a:p>
          <a:pPr latinLnBrk="1"/>
          <a:endParaRPr lang="ko-KR" altLang="en-US"/>
        </a:p>
      </dgm:t>
    </dgm:pt>
    <dgm:pt modelId="{558D468A-4ED9-4435-BF8A-E19AB437C764}">
      <dgm:prSet/>
      <dgm:spPr/>
      <dgm:t>
        <a:bodyPr/>
        <a:lstStyle/>
        <a:p>
          <a:pPr rtl="0" latinLnBrk="1"/>
          <a:r>
            <a:rPr lang="ko-KR" altLang="en-US" dirty="0" smtClean="0"/>
            <a:t>예매 안내</a:t>
          </a:r>
          <a:endParaRPr lang="en-US" altLang="ko-KR" dirty="0" smtClean="0"/>
        </a:p>
      </dgm:t>
    </dgm:pt>
    <dgm:pt modelId="{B0B99301-EE1B-41CC-A4AE-197D9C9EB91D}" type="par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3B1031F5-D489-43DC-A44D-B9BB3D5D4EAE}" type="sib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B832A9F8-E71F-42DA-B660-D6B59122F4D9}">
      <dgm:prSet/>
      <dgm:spPr/>
      <dgm:t>
        <a:bodyPr/>
        <a:lstStyle/>
        <a:p>
          <a:pPr rtl="0" latinLnBrk="1"/>
          <a:r>
            <a:rPr lang="ko-KR" altLang="en-US" dirty="0" smtClean="0"/>
            <a:t>빠른 예매</a:t>
          </a:r>
          <a:endParaRPr lang="en-US" altLang="ko-KR" dirty="0" smtClean="0"/>
        </a:p>
      </dgm:t>
    </dgm:pt>
    <dgm:pt modelId="{CD4B6306-DF7D-4ABF-9AAB-205E8BCF8AC0}" type="par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7816BDD0-D218-4CC9-8915-E748B8B035AD}" type="sib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2E79EFF6-9D51-46E2-B558-EBA2C246F8EB}">
      <dgm:prSet/>
      <dgm:spPr/>
      <dgm:t>
        <a:bodyPr/>
        <a:lstStyle/>
        <a:p>
          <a:pPr rtl="0" latinLnBrk="1"/>
          <a:r>
            <a:rPr lang="ko-KR" altLang="en-US" dirty="0" smtClean="0"/>
            <a:t>최신 </a:t>
          </a:r>
          <a:r>
            <a:rPr lang="ko-KR" altLang="en-US" dirty="0" err="1" smtClean="0"/>
            <a:t>개봉작</a:t>
          </a:r>
          <a:endParaRPr lang="en-US" altLang="ko-KR" dirty="0" smtClean="0"/>
        </a:p>
      </dgm:t>
    </dgm:pt>
    <dgm:pt modelId="{B3A1C3AB-9C01-440A-988F-FE0216BA3A14}" type="par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529329E8-EE0B-4F94-8BA4-3516ECC1DFF3}" type="sib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2F13F634-EEEA-4A7C-ADE3-19466F44D4F4}">
      <dgm:prSet/>
      <dgm:spPr/>
      <dgm:t>
        <a:bodyPr/>
        <a:lstStyle/>
        <a:p>
          <a:pPr rtl="0" latinLnBrk="1"/>
          <a:r>
            <a:rPr lang="ko-KR" altLang="en-US" dirty="0" smtClean="0"/>
            <a:t>상영 </a:t>
          </a:r>
          <a:r>
            <a:rPr lang="ko-KR" altLang="en-US" dirty="0" err="1" smtClean="0"/>
            <a:t>개봉작</a:t>
          </a:r>
          <a:endParaRPr lang="en-US" altLang="ko-KR" dirty="0" smtClean="0"/>
        </a:p>
      </dgm:t>
    </dgm:pt>
    <dgm:pt modelId="{C111E740-88D2-4FAA-A0DF-CC97E86E21F2}" type="par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6E972C1-8F6C-49AB-A761-8BCD4F7E11DA}" type="sib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87497CD-F7F7-4720-B052-EE2A213FE2F5}">
      <dgm:prSet/>
      <dgm:spPr/>
      <dgm:t>
        <a:bodyPr/>
        <a:lstStyle/>
        <a:p>
          <a:pPr rtl="0" latinLnBrk="1"/>
          <a:r>
            <a:rPr lang="ko-KR" altLang="en-US" dirty="0" smtClean="0"/>
            <a:t>영화관 찾기</a:t>
          </a:r>
          <a:endParaRPr lang="en-US" altLang="ko-KR" dirty="0" smtClean="0"/>
        </a:p>
      </dgm:t>
    </dgm:pt>
    <dgm:pt modelId="{57F21F43-FB4C-4E04-8327-24494C018405}" type="par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38B6A666-20A0-41F9-A825-E6F2773D038B}" type="sib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41187A57-CA98-4E70-A7B7-C59ECD8DD305}">
      <dgm:prSet custT="1"/>
      <dgm:spPr/>
      <dgm:t>
        <a:bodyPr/>
        <a:lstStyle/>
        <a:p>
          <a:pPr rtl="0" latinLnBrk="1"/>
          <a:r>
            <a:rPr lang="ko-KR" altLang="en-US" sz="900" dirty="0" smtClean="0"/>
            <a:t>예매 확인</a:t>
          </a:r>
          <a:r>
            <a:rPr lang="en-US" altLang="ko-KR" sz="900" dirty="0" smtClean="0"/>
            <a:t>/</a:t>
          </a:r>
          <a:r>
            <a:rPr lang="ko-KR" altLang="en-US" sz="900" dirty="0" smtClean="0"/>
            <a:t>취소</a:t>
          </a:r>
          <a:endParaRPr lang="en-US" altLang="ko-KR" sz="900" dirty="0" smtClean="0"/>
        </a:p>
      </dgm:t>
    </dgm:pt>
    <dgm:pt modelId="{6330C69D-8834-4DB1-AD82-E86AC9A3CCF5}" type="par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D375053B-8121-4EE2-9228-C23C09D6F227}" type="sib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B1EBB147-B76E-4D88-A54A-11E887C163E3}">
      <dgm:prSet/>
      <dgm:spPr/>
      <dgm:t>
        <a:bodyPr/>
        <a:lstStyle/>
        <a:p>
          <a:pPr rtl="0" latinLnBrk="1"/>
          <a:r>
            <a:rPr lang="ko-KR" altLang="en-US" dirty="0" smtClean="0"/>
            <a:t>마이 무비</a:t>
          </a:r>
          <a:endParaRPr lang="en-US" altLang="ko-KR" dirty="0" smtClean="0"/>
        </a:p>
      </dgm:t>
    </dgm:pt>
    <dgm:pt modelId="{032217BD-C3D4-472E-B9AC-666DA9517F69}" type="par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5E7209AE-2217-4172-B8BC-25D3E01C3C2F}" type="sib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EF5EC46B-F953-417C-98DB-B973A90B23D9}">
      <dgm:prSet/>
      <dgm:spPr/>
      <dgm:t>
        <a:bodyPr/>
        <a:lstStyle/>
        <a:p>
          <a:pPr rtl="0" latinLnBrk="1"/>
          <a:r>
            <a:rPr lang="ko-KR" altLang="en-US" dirty="0" smtClean="0"/>
            <a:t>문의 내역</a:t>
          </a:r>
          <a:endParaRPr lang="en-US" altLang="ko-KR" dirty="0" smtClean="0"/>
        </a:p>
      </dgm:t>
    </dgm:pt>
    <dgm:pt modelId="{E9296F39-E320-46C1-8638-2E701B5ED9D7}" type="parTrans" cxnId="{B544E579-3253-4665-A870-438298FCAB8B}">
      <dgm:prSet/>
      <dgm:spPr/>
      <dgm:t>
        <a:bodyPr/>
        <a:lstStyle/>
        <a:p>
          <a:pPr latinLnBrk="1"/>
          <a:endParaRPr lang="ko-KR" altLang="en-US"/>
        </a:p>
      </dgm:t>
    </dgm:pt>
    <dgm:pt modelId="{FDA3BDC7-1006-4CA9-8B32-B7D9BADD5228}" type="sibTrans" cxnId="{B544E579-3253-4665-A870-438298FCAB8B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 smtClean="0"/>
            <a:t>공지사항</a:t>
          </a:r>
          <a:endParaRPr lang="en-US" altLang="ko-KR" dirty="0" smtClean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84138CE9-1F1F-4BE3-9DC6-CB53120327BD}">
      <dgm:prSet/>
      <dgm:spPr/>
      <dgm:t>
        <a:bodyPr/>
        <a:lstStyle/>
        <a:p>
          <a:pPr rtl="0" latinLnBrk="1"/>
          <a:r>
            <a:rPr lang="en-US" altLang="ko-KR" dirty="0" smtClean="0"/>
            <a:t>QNA</a:t>
          </a:r>
        </a:p>
      </dgm:t>
    </dgm:pt>
    <dgm:pt modelId="{FB0EFEDC-98BE-42EE-9654-31A4DCBAC264}" type="par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935C2F67-F165-4825-9691-96B2921D6C98}" type="sib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F146FF46-13CB-4E32-9227-880F1DA64D46}">
      <dgm:prSet/>
      <dgm:spPr/>
      <dgm:t>
        <a:bodyPr/>
        <a:lstStyle/>
        <a:p>
          <a:pPr rtl="0" latinLnBrk="1"/>
          <a:r>
            <a:rPr lang="ko-KR" altLang="en-US" dirty="0" smtClean="0"/>
            <a:t>자주 묻는 질문</a:t>
          </a:r>
          <a:endParaRPr lang="en-US" altLang="ko-KR" dirty="0" smtClean="0"/>
        </a:p>
      </dgm:t>
    </dgm:pt>
    <dgm:pt modelId="{6E7A3131-2265-4C5D-963A-71D46337D678}" type="par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F7A7EE61-7363-4868-A547-9C535D52057C}" type="sib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3159BDC2-2D5C-4A6D-B47C-49CC2E7F89FC}">
      <dgm:prSet custT="1"/>
      <dgm:spPr/>
      <dgm:t>
        <a:bodyPr/>
        <a:lstStyle/>
        <a:p>
          <a:pPr rtl="0" latinLnBrk="1"/>
          <a:r>
            <a:rPr lang="ko-KR" altLang="en-US" sz="1000" dirty="0" smtClean="0"/>
            <a:t>회원정보 수정</a:t>
          </a:r>
          <a:endParaRPr lang="en-US" altLang="ko-KR" sz="1000" dirty="0" smtClean="0"/>
        </a:p>
      </dgm:t>
    </dgm:pt>
    <dgm:pt modelId="{84F4DEDB-BFDC-4FB4-8BE2-4C659FF0579F}" type="parTrans" cxnId="{D36E1204-F492-4A29-AAFE-EB9BD6B92B95}">
      <dgm:prSet/>
      <dgm:spPr/>
      <dgm:t>
        <a:bodyPr/>
        <a:lstStyle/>
        <a:p>
          <a:pPr latinLnBrk="1"/>
          <a:endParaRPr lang="ko-KR" altLang="en-US"/>
        </a:p>
      </dgm:t>
    </dgm:pt>
    <dgm:pt modelId="{8FEEF0F9-EE17-480B-9010-8DEB89A74B5B}" type="sibTrans" cxnId="{D36E1204-F492-4A29-AAFE-EB9BD6B92B95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13A5D82E-3B7F-4420-8DB5-31A697113EAE}" type="pres">
      <dgm:prSet presAssocID="{8E1EB8E8-B07D-4705-A358-B0C5BB90A76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0596925-CAF1-4F23-8AF1-664442B2EA85}" type="pres">
      <dgm:prSet presAssocID="{8E1EB8E8-B07D-4705-A358-B0C5BB90A769}" presName="rootText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4090F61B-CE1A-4220-9231-6EFC01DE9613}" type="pres">
      <dgm:prSet presAssocID="{DC5E6545-A173-41CF-B3E9-1D941D412CBD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B426B6D-D17A-4444-91C4-ADF78808FE6A}" type="pres">
      <dgm:prSet presAssocID="{DC5E6545-A173-41CF-B3E9-1D941D412CB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9B67871-1C00-4781-87CF-9D6585294DB9}" type="pres">
      <dgm:prSet presAssocID="{DC5E6545-A173-41CF-B3E9-1D941D412CBD}" presName="rootText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B48988D-8D29-4578-ACCA-11BC4FD4F6E2}" type="pres">
      <dgm:prSet presAssocID="{DC5E6545-A173-41CF-B3E9-1D941D412CBD}" presName="rootConnector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489C8D2-D4B2-4479-85FD-E16DC54DF4AC}" type="pres">
      <dgm:prSet presAssocID="{DC5E6545-A173-41CF-B3E9-1D941D412CBD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50946F7-A404-4192-9AC8-363D2BD7671A}" type="pres">
      <dgm:prSet presAssocID="{FB24979D-E982-4710-A490-CF09FA8938E8}" presName="Name13" presStyleLbl="parChTrans1D2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BD84AE19-1F50-480F-9CF4-0FF489B3C411}" type="pres">
      <dgm:prSet presAssocID="{B56C9E25-A3A3-432C-A8B2-F3A27366A21E}" presName="childText" presStyleLbl="bgAcc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F415-F551-4788-9D0D-C1839D84B5F5}" type="pres">
      <dgm:prSet presAssocID="{F5E2E529-7BE8-4F8D-90ED-F30D34861335}" presName="Name13" presStyleLbl="parChTrans1D2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75B68CBB-C8F7-4D3C-88E3-3AA690B041A5}" type="pres">
      <dgm:prSet presAssocID="{076FFCEC-0E06-453F-B421-F657CB3A9C4F}" presName="childText" presStyleLbl="bgAcc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FBC3CC-0F30-46DB-8777-5C322687C086}" type="pres">
      <dgm:prSet presAssocID="{84F4DEDB-BFDC-4FB4-8BE2-4C659FF0579F}" presName="Name13" presStyleLbl="parChTrans1D2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FDC262B-7667-48AB-8316-EEFD586498C6}" type="pres">
      <dgm:prSet presAssocID="{3159BDC2-2D5C-4A6D-B47C-49CC2E7F89FC}" presName="childText" presStyleLbl="bgAcc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0061DE-C9D8-4DCB-BF3F-6CE4802ED229}" type="pres">
      <dgm:prSet presAssocID="{6D9FEFA3-CF4D-404F-9712-77CE4FD54581}" presName="Name13" presStyleLbl="parChTrans1D2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27C60A5F-6DAA-49D8-B7CD-B8E5C897D970}" type="pres">
      <dgm:prSet presAssocID="{2080C87C-D543-4524-8CCC-6C7C0AF93148}" presName="childText" presStyleLbl="bgAcc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EB9B3-9349-4938-8239-AC7112758AE2}" type="pres">
      <dgm:prSet presAssocID="{C6DCE421-7617-497E-94A6-5B43C6B0FF95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CED49337-E100-4D58-8A65-4BF9D8947F7F}" type="pres">
      <dgm:prSet presAssocID="{C6DCE421-7617-497E-94A6-5B43C6B0FF9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FFDAD77-DE4D-42E0-8883-841465FD3ECF}" type="pres">
      <dgm:prSet presAssocID="{C6DCE421-7617-497E-94A6-5B43C6B0FF95}" presName="rootText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C353F89-F675-4457-8447-DD25C20F3A4A}" type="pres">
      <dgm:prSet presAssocID="{C6DCE421-7617-497E-94A6-5B43C6B0FF95}" presName="rootConnector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544990C-E2CC-4619-B09C-C52DF4A534A8}" type="pres">
      <dgm:prSet presAssocID="{C6DCE421-7617-497E-94A6-5B43C6B0FF95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326E283-21CC-40EC-867F-BEEFA778CD25}" type="pres">
      <dgm:prSet presAssocID="{B0B99301-EE1B-41CC-A4AE-197D9C9EB91D}" presName="Name13" presStyleLbl="parChTrans1D2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425FCBAF-AC3F-4D26-91B6-B510C8CF6F2F}" type="pres">
      <dgm:prSet presAssocID="{558D468A-4ED9-4435-BF8A-E19AB437C764}" presName="childText" presStyleLbl="bgAcc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C94548-9917-40EA-9829-540BB6F44EB7}" type="pres">
      <dgm:prSet presAssocID="{CD4B6306-DF7D-4ABF-9AAB-205E8BCF8AC0}" presName="Name13" presStyleLbl="parChTrans1D2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E8C8D5DD-A379-4E10-9979-256B0E5E5BB6}" type="pres">
      <dgm:prSet presAssocID="{B832A9F8-E71F-42DA-B660-D6B59122F4D9}" presName="childText" presStyleLbl="bgAcc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027EF8-1EF5-49CA-A4F7-B51C994C3280}" type="pres">
      <dgm:prSet presAssocID="{DF5831AB-D27D-4366-8071-11029DE58F77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214BE907-3CF0-4A33-847E-3C197E9C97A4}" type="pres">
      <dgm:prSet presAssocID="{DF5831AB-D27D-4366-8071-11029DE58F7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9AE532F-F39D-447B-80BC-7D7EE5E2868B}" type="pres">
      <dgm:prSet presAssocID="{DF5831AB-D27D-4366-8071-11029DE58F77}" presName="rootText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CDD9183-5CC1-44DA-A74E-4C46B560A50A}" type="pres">
      <dgm:prSet presAssocID="{DF5831AB-D27D-4366-8071-11029DE58F77}" presName="rootConnector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8C395AA-3E9A-4423-9F39-1A679391EC31}" type="pres">
      <dgm:prSet presAssocID="{DF5831AB-D27D-4366-8071-11029DE58F77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FD6547C9-A686-473A-BEE2-C5EC14F61813}" type="pres">
      <dgm:prSet presAssocID="{B3A1C3AB-9C01-440A-988F-FE0216BA3A14}" presName="Name13" presStyleLbl="parChTrans1D2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0C461AE0-998B-4C1F-A716-FE3C670B7347}" type="pres">
      <dgm:prSet presAssocID="{2E79EFF6-9D51-46E2-B558-EBA2C246F8EB}" presName="childText" presStyleLbl="bgAcc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62EDAE-A5E3-48D0-BEFD-2A3CB19B300B}" type="pres">
      <dgm:prSet presAssocID="{C111E740-88D2-4FAA-A0DF-CC97E86E21F2}" presName="Name13" presStyleLbl="parChTrans1D2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542CB385-D518-48CE-B63E-585816961D45}" type="pres">
      <dgm:prSet presAssocID="{2F13F634-EEEA-4A7C-ADE3-19466F44D4F4}" presName="childText" presStyleLbl="bgAcc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4F2EE0-07CC-4FF5-BE42-EA4DFDEF2841}" type="pres">
      <dgm:prSet presAssocID="{57F21F43-FB4C-4E04-8327-24494C018405}" presName="Name13" presStyleLbl="parChTrans1D2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6D527C38-793B-47C7-9F06-01BBF55BC035}" type="pres">
      <dgm:prSet presAssocID="{A87497CD-F7F7-4720-B052-EE2A213FE2F5}" presName="childText" presStyleLbl="bgAcc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8A14D7-CE48-40A3-858D-C3F889635BE3}" type="pres">
      <dgm:prSet presAssocID="{EABDBDEC-156D-403A-AD46-D4E16655C542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7337280-8702-4035-B6DE-A414CDE67F6D}" type="pres">
      <dgm:prSet presAssocID="{EABDBDEC-156D-403A-AD46-D4E16655C54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513DF20-56FA-4768-A428-DB30D9F98308}" type="pres">
      <dgm:prSet presAssocID="{EABDBDEC-156D-403A-AD46-D4E16655C542}" presName="rootText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110C80-374E-46EB-82C9-F8D59021310D}" type="pres">
      <dgm:prSet presAssocID="{EABDBDEC-156D-403A-AD46-D4E16655C542}" presName="rootConnector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9B728EC-BBA3-4F0D-A181-7AA7A3ABE819}" type="pres">
      <dgm:prSet presAssocID="{EABDBDEC-156D-403A-AD46-D4E16655C542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F4A7BE1B-959E-4FA8-9BA1-F9433117FF66}" type="pres">
      <dgm:prSet presAssocID="{6330C69D-8834-4DB1-AD82-E86AC9A3CCF5}" presName="Name13" presStyleLbl="parChTrans1D2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83F717E1-4047-445B-B39E-FEF4ECC10184}" type="pres">
      <dgm:prSet presAssocID="{41187A57-CA98-4E70-A7B7-C59ECD8DD305}" presName="childText" presStyleLbl="bgAcc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859F53-1426-48A5-A5F4-BDA8539C4801}" type="pres">
      <dgm:prSet presAssocID="{032217BD-C3D4-472E-B9AC-666DA9517F69}" presName="Name13" presStyleLbl="parChTrans1D2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A452CB4-8DE8-47CB-A2F3-17DA831D6C43}" type="pres">
      <dgm:prSet presAssocID="{B1EBB147-B76E-4D88-A54A-11E887C163E3}" presName="childText" presStyleLbl="bgAcc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15D4A0-8750-4517-A2D4-5FA06E6E9B11}" type="pres">
      <dgm:prSet presAssocID="{E9296F39-E320-46C1-8638-2E701B5ED9D7}" presName="Name13" presStyleLbl="parChTrans1D2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47690AEE-6A76-497B-A3FE-E8D148B9559A}" type="pres">
      <dgm:prSet presAssocID="{EF5EC46B-F953-417C-98DB-B973A90B23D9}" presName="childText" presStyleLbl="bgAcc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971CFD2-0303-41DB-9B37-0758083A8B9A}" type="pres">
      <dgm:prSet presAssocID="{2B50C550-03A9-41FD-9989-E9F0750F9D4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8220E0C-FA0A-4582-A1BD-7D9C748CFDC5}" type="pres">
      <dgm:prSet presAssocID="{2B50C550-03A9-41FD-9989-E9F0750F9D46}" presName="root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2A4951C-44E3-4239-ADEF-587C7AF877A7}" type="pres">
      <dgm:prSet presAssocID="{6E5120FE-6F02-469D-95BB-0051D7E84B76}" presName="Name13" presStyleLbl="parChTrans1D2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6CB47A6B-3122-4679-ADE7-1A42DCB5C84B}" type="pres">
      <dgm:prSet presAssocID="{51605EF4-AEF9-4333-96F2-3EC0D06B7118}" presName="childText" presStyleLbl="bgAcc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FF0F3-0FA8-4478-B32F-5FEAB5E97DBD}" type="pres">
      <dgm:prSet presAssocID="{6E7A3131-2265-4C5D-963A-71D46337D678}" presName="Name13" presStyleLbl="parChTrans1D2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A948178F-100A-46BC-A58F-FF0EF1BE8072}" type="pres">
      <dgm:prSet presAssocID="{F146FF46-13CB-4E32-9227-880F1DA64D46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52077-E038-43AB-99F4-F6E936200790}" type="pres">
      <dgm:prSet presAssocID="{FB0EFEDC-98BE-42EE-9654-31A4DCBAC264}" presName="Name13" presStyleLbl="parChTrans1D2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3C990921-6476-470E-842F-41C668D8EB7E}" type="pres">
      <dgm:prSet presAssocID="{84138CE9-1F1F-4BE3-9DC6-CB53120327BD}" presName="childText" presStyleLbl="bgAcc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2772832-BD89-42D9-88CC-EC3028EEF968}" type="presOf" srcId="{E9296F39-E320-46C1-8638-2E701B5ED9D7}" destId="{BB15D4A0-8750-4517-A2D4-5FA06E6E9B11}" srcOrd="0" destOrd="0" presId="urn:microsoft.com/office/officeart/2005/8/layout/hierarchy3"/>
    <dgm:cxn modelId="{26543811-3C2E-4F83-B63F-CF4AA3CA2FD3}" type="presOf" srcId="{41187A57-CA98-4E70-A7B7-C59ECD8DD305}" destId="{83F717E1-4047-445B-B39E-FEF4ECC10184}" srcOrd="0" destOrd="0" presId="urn:microsoft.com/office/officeart/2005/8/layout/hierarchy3"/>
    <dgm:cxn modelId="{64707E80-ABDC-422F-B822-C4A6E0A45D90}" srcId="{DC5E6545-A173-41CF-B3E9-1D941D412CBD}" destId="{2080C87C-D543-4524-8CCC-6C7C0AF93148}" srcOrd="3" destOrd="0" parTransId="{6D9FEFA3-CF4D-404F-9712-77CE4FD54581}" sibTransId="{A61552FA-A9E1-4921-8FBD-7C7D0EC4C940}"/>
    <dgm:cxn modelId="{70B84909-F488-4D9E-B301-92F4EC090551}" type="presOf" srcId="{2E79EFF6-9D51-46E2-B558-EBA2C246F8EB}" destId="{0C461AE0-998B-4C1F-A716-FE3C670B7347}" srcOrd="0" destOrd="0" presId="urn:microsoft.com/office/officeart/2005/8/layout/hierarchy3"/>
    <dgm:cxn modelId="{7549D071-7F36-40D7-8AE4-458377293868}" type="presOf" srcId="{C111E740-88D2-4FAA-A0DF-CC97E86E21F2}" destId="{D162EDAE-A5E3-48D0-BEFD-2A3CB19B300B}" srcOrd="0" destOrd="0" presId="urn:microsoft.com/office/officeart/2005/8/layout/hierarchy3"/>
    <dgm:cxn modelId="{B00B9E2E-BA2D-44B7-9CB3-EBED4459DDA3}" type="presOf" srcId="{EABDBDEC-156D-403A-AD46-D4E16655C542}" destId="{A513DF20-56FA-4768-A428-DB30D9F98308}" srcOrd="0" destOrd="0" presId="urn:microsoft.com/office/officeart/2005/8/layout/hierarchy3"/>
    <dgm:cxn modelId="{46CDEC8C-6734-4C02-BD7B-8E316E49AECE}" type="presOf" srcId="{6E7A3131-2265-4C5D-963A-71D46337D678}" destId="{98FFF0F3-0FA8-4478-B32F-5FEAB5E97DBD}" srcOrd="0" destOrd="0" presId="urn:microsoft.com/office/officeart/2005/8/layout/hierarchy3"/>
    <dgm:cxn modelId="{269D04D7-B9D0-4DF3-82B3-2715686030F7}" type="presOf" srcId="{C6DCE421-7617-497E-94A6-5B43C6B0FF95}" destId="{AFFDAD77-DE4D-42E0-8883-841465FD3ECF}" srcOrd="0" destOrd="0" presId="urn:microsoft.com/office/officeart/2005/8/layout/hierarchy3"/>
    <dgm:cxn modelId="{FDE40BF6-ADA0-46CD-9735-E0316A1C2C44}" srcId="{DC5E6545-A173-41CF-B3E9-1D941D412CBD}" destId="{B56C9E25-A3A3-432C-A8B2-F3A27366A21E}" srcOrd="0" destOrd="0" parTransId="{FB24979D-E982-4710-A490-CF09FA8938E8}" sibTransId="{05BB8D11-003E-4F99-BF9B-81F10DE06E6B}"/>
    <dgm:cxn modelId="{47BC4882-7EF8-4B3D-9A80-764A864A79F5}" type="presOf" srcId="{F5E2E529-7BE8-4F8D-90ED-F30D34861335}" destId="{D560F415-F551-4788-9D0D-C1839D84B5F5}" srcOrd="0" destOrd="0" presId="urn:microsoft.com/office/officeart/2005/8/layout/hierarchy3"/>
    <dgm:cxn modelId="{A67E0773-82BC-44AF-B26E-CB850692F2E6}" type="presOf" srcId="{2B50C550-03A9-41FD-9989-E9F0750F9D46}" destId="{B7FE844A-15E9-439B-85F7-E5ED628A9525}" srcOrd="1" destOrd="0" presId="urn:microsoft.com/office/officeart/2005/8/layout/hierarchy3"/>
    <dgm:cxn modelId="{3CC43238-BB40-4711-858C-4F49B27EAB33}" type="presOf" srcId="{B832A9F8-E71F-42DA-B660-D6B59122F4D9}" destId="{E8C8D5DD-A379-4E10-9979-256B0E5E5BB6}" srcOrd="0" destOrd="0" presId="urn:microsoft.com/office/officeart/2005/8/layout/hierarchy3"/>
    <dgm:cxn modelId="{71817F9B-AEAE-4599-94C9-4A4671C05444}" type="presOf" srcId="{F146FF46-13CB-4E32-9227-880F1DA64D46}" destId="{A948178F-100A-46BC-A58F-FF0EF1BE8072}" srcOrd="0" destOrd="0" presId="urn:microsoft.com/office/officeart/2005/8/layout/hierarchy3"/>
    <dgm:cxn modelId="{7747C901-EA30-4BE4-9B2E-F653577FEE61}" type="presOf" srcId="{57F21F43-FB4C-4E04-8327-24494C018405}" destId="{094F2EE0-07CC-4FF5-BE42-EA4DFDEF2841}" srcOrd="0" destOrd="0" presId="urn:microsoft.com/office/officeart/2005/8/layout/hierarchy3"/>
    <dgm:cxn modelId="{CC80DE44-6C4E-4786-ACDC-9EF23AE21999}" srcId="{7ADCA0E0-5A18-4A30-A8E7-9A5928E5DC31}" destId="{EABDBDEC-156D-403A-AD46-D4E16655C542}" srcOrd="4" destOrd="0" parTransId="{CCC72FF1-9CDB-4EE0-A6AD-C08AC7FBCBBE}" sibTransId="{2C5E9D6E-F2EC-494F-8A7F-D8CA53296F88}"/>
    <dgm:cxn modelId="{EE04B406-0CCB-4F74-A3C6-92D6F674B674}" type="presOf" srcId="{CD4B6306-DF7D-4ABF-9AAB-205E8BCF8AC0}" destId="{2BC94548-9917-40EA-9829-540BB6F44EB7}" srcOrd="0" destOrd="0" presId="urn:microsoft.com/office/officeart/2005/8/layout/hierarchy3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143A75CC-D203-43E8-9D0D-99BFC39F9227}" type="presOf" srcId="{B0B99301-EE1B-41CC-A4AE-197D9C9EB91D}" destId="{7326E283-21CC-40EC-867F-BEEFA778CD25}" srcOrd="0" destOrd="0" presId="urn:microsoft.com/office/officeart/2005/8/layout/hierarchy3"/>
    <dgm:cxn modelId="{0D60EABA-D442-4258-9FFB-E8278889E827}" type="presOf" srcId="{C6DCE421-7617-497E-94A6-5B43C6B0FF95}" destId="{8C353F89-F675-4457-8447-DD25C20F3A4A}" srcOrd="1" destOrd="0" presId="urn:microsoft.com/office/officeart/2005/8/layout/hierarchy3"/>
    <dgm:cxn modelId="{230F5BAE-609B-4491-8902-B43D775130CF}" type="presOf" srcId="{8E1EB8E8-B07D-4705-A358-B0C5BB90A769}" destId="{80596925-CAF1-4F23-8AF1-664442B2EA85}" srcOrd="0" destOrd="0" presId="urn:microsoft.com/office/officeart/2005/8/layout/hierarchy3"/>
    <dgm:cxn modelId="{974E66CD-B074-4410-A866-DB3E108B1B99}" type="presOf" srcId="{DF5831AB-D27D-4366-8071-11029DE58F77}" destId="{3CDD9183-5CC1-44DA-A74E-4C46B560A50A}" srcOrd="1" destOrd="0" presId="urn:microsoft.com/office/officeart/2005/8/layout/hierarchy3"/>
    <dgm:cxn modelId="{7D35A0E7-E79C-4298-8C26-3F5F0859F538}" type="presOf" srcId="{EABDBDEC-156D-403A-AD46-D4E16655C542}" destId="{86110C80-374E-46EB-82C9-F8D59021310D}" srcOrd="1" destOrd="0" presId="urn:microsoft.com/office/officeart/2005/8/layout/hierarchy3"/>
    <dgm:cxn modelId="{34F68C3E-0EE9-45B9-97C3-9659785D0502}" type="presOf" srcId="{8E1EB8E8-B07D-4705-A358-B0C5BB90A769}" destId="{B78B4FBB-0023-43F9-A4DA-95330C57FC57}" srcOrd="1" destOrd="0" presId="urn:microsoft.com/office/officeart/2005/8/layout/hierarchy3"/>
    <dgm:cxn modelId="{2879DCAC-C2FD-4F73-A856-86520F2F009D}" srcId="{7ADCA0E0-5A18-4A30-A8E7-9A5928E5DC31}" destId="{DC5E6545-A173-41CF-B3E9-1D941D412CBD}" srcOrd="1" destOrd="0" parTransId="{DE42193B-25EE-46E0-AC35-281B6B541159}" sibTransId="{3DC41592-4E77-4C44-B45D-A22447EC6CF2}"/>
    <dgm:cxn modelId="{C5E635E0-1812-4889-BB61-29337CAF7F91}" type="presOf" srcId="{6E5120FE-6F02-469D-95BB-0051D7E84B76}" destId="{72A4951C-44E3-4239-ADEF-587C7AF877A7}" srcOrd="0" destOrd="0" presId="urn:microsoft.com/office/officeart/2005/8/layout/hierarchy3"/>
    <dgm:cxn modelId="{07FB127F-E72D-476B-945E-EF2B22B6D684}" srcId="{DF5831AB-D27D-4366-8071-11029DE58F77}" destId="{2F13F634-EEEA-4A7C-ADE3-19466F44D4F4}" srcOrd="1" destOrd="0" parTransId="{C111E740-88D2-4FAA-A0DF-CC97E86E21F2}" sibTransId="{A6E972C1-8F6C-49AB-A761-8BCD4F7E11DA}"/>
    <dgm:cxn modelId="{D36E1204-F492-4A29-AAFE-EB9BD6B92B95}" srcId="{DC5E6545-A173-41CF-B3E9-1D941D412CBD}" destId="{3159BDC2-2D5C-4A6D-B47C-49CC2E7F89FC}" srcOrd="2" destOrd="0" parTransId="{84F4DEDB-BFDC-4FB4-8BE2-4C659FF0579F}" sibTransId="{8FEEF0F9-EE17-480B-9010-8DEB89A74B5B}"/>
    <dgm:cxn modelId="{FCA81B98-4D14-43CF-BFB9-7E57AE6500DE}" type="presOf" srcId="{FB24979D-E982-4710-A490-CF09FA8938E8}" destId="{750946F7-A404-4192-9AC8-363D2BD7671A}" srcOrd="0" destOrd="0" presId="urn:microsoft.com/office/officeart/2005/8/layout/hierarchy3"/>
    <dgm:cxn modelId="{FC74BD9F-AD7E-4D58-9875-FCC3A789B380}" type="presOf" srcId="{DC5E6545-A173-41CF-B3E9-1D941D412CBD}" destId="{C9B67871-1C00-4781-87CF-9D6585294DB9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C7A8339E-F43A-4E2D-B78D-50D7C617011B}" type="presOf" srcId="{B3A1C3AB-9C01-440A-988F-FE0216BA3A14}" destId="{FD6547C9-A686-473A-BEE2-C5EC14F61813}" srcOrd="0" destOrd="0" presId="urn:microsoft.com/office/officeart/2005/8/layout/hierarchy3"/>
    <dgm:cxn modelId="{1CF8D229-6807-495B-89D6-64A13F2ADEA3}" srcId="{2B50C550-03A9-41FD-9989-E9F0750F9D46}" destId="{F146FF46-13CB-4E32-9227-880F1DA64D46}" srcOrd="1" destOrd="0" parTransId="{6E7A3131-2265-4C5D-963A-71D46337D678}" sibTransId="{F7A7EE61-7363-4868-A547-9C535D52057C}"/>
    <dgm:cxn modelId="{A7FB1CE1-E45D-436E-8247-484E61303C42}" srcId="{DF5831AB-D27D-4366-8071-11029DE58F77}" destId="{A87497CD-F7F7-4720-B052-EE2A213FE2F5}" srcOrd="2" destOrd="0" parTransId="{57F21F43-FB4C-4E04-8327-24494C018405}" sibTransId="{38B6A666-20A0-41F9-A825-E6F2773D038B}"/>
    <dgm:cxn modelId="{D16BBF66-9695-4156-9EA9-6B3106B4ACDF}" type="presOf" srcId="{2B50C550-03A9-41FD-9989-E9F0750F9D46}" destId="{A8220E0C-FA0A-4582-A1BD-7D9C748CFDC5}" srcOrd="0" destOrd="0" presId="urn:microsoft.com/office/officeart/2005/8/layout/hierarchy3"/>
    <dgm:cxn modelId="{4D839AFC-7DE3-4F0D-BCF4-D690491AB140}" type="presOf" srcId="{DF5831AB-D27D-4366-8071-11029DE58F77}" destId="{A9AE532F-F39D-447B-80BC-7D7EE5E2868B}" srcOrd="0" destOrd="0" presId="urn:microsoft.com/office/officeart/2005/8/layout/hierarchy3"/>
    <dgm:cxn modelId="{0D62E20B-F2D5-4CC6-B2E3-BD6925AA558E}" srcId="{EABDBDEC-156D-403A-AD46-D4E16655C542}" destId="{41187A57-CA98-4E70-A7B7-C59ECD8DD305}" srcOrd="0" destOrd="0" parTransId="{6330C69D-8834-4DB1-AD82-E86AC9A3CCF5}" sibTransId="{D375053B-8121-4EE2-9228-C23C09D6F227}"/>
    <dgm:cxn modelId="{9044C70C-54EB-45F2-A21D-182E3F3CFBC4}" srcId="{C6DCE421-7617-497E-94A6-5B43C6B0FF95}" destId="{B832A9F8-E71F-42DA-B660-D6B59122F4D9}" srcOrd="1" destOrd="0" parTransId="{CD4B6306-DF7D-4ABF-9AAB-205E8BCF8AC0}" sibTransId="{7816BDD0-D218-4CC9-8915-E748B8B035AD}"/>
    <dgm:cxn modelId="{B544E579-3253-4665-A870-438298FCAB8B}" srcId="{EABDBDEC-156D-403A-AD46-D4E16655C542}" destId="{EF5EC46B-F953-417C-98DB-B973A90B23D9}" srcOrd="2" destOrd="0" parTransId="{E9296F39-E320-46C1-8638-2E701B5ED9D7}" sibTransId="{FDA3BDC7-1006-4CA9-8B32-B7D9BADD5228}"/>
    <dgm:cxn modelId="{78CFAD70-070C-4564-B03D-92E8DFF3858A}" type="presOf" srcId="{B56C9E25-A3A3-432C-A8B2-F3A27366A21E}" destId="{BD84AE19-1F50-480F-9CF4-0FF489B3C411}" srcOrd="0" destOrd="0" presId="urn:microsoft.com/office/officeart/2005/8/layout/hierarchy3"/>
    <dgm:cxn modelId="{C2237217-3610-4453-946D-02E6F2E9796B}" type="presOf" srcId="{FB0EFEDC-98BE-42EE-9654-31A4DCBAC264}" destId="{20552077-E038-43AB-99F4-F6E936200790}" srcOrd="0" destOrd="0" presId="urn:microsoft.com/office/officeart/2005/8/layout/hierarchy3"/>
    <dgm:cxn modelId="{05CFA494-A984-48B5-8FAF-B3073DB02E81}" type="presOf" srcId="{EF5EC46B-F953-417C-98DB-B973A90B23D9}" destId="{47690AEE-6A76-497B-A3FE-E8D148B9559A}" srcOrd="0" destOrd="0" presId="urn:microsoft.com/office/officeart/2005/8/layout/hierarchy3"/>
    <dgm:cxn modelId="{F0A029C7-DE15-4EDC-B496-7812AA61C6E3}" type="presOf" srcId="{A87497CD-F7F7-4720-B052-EE2A213FE2F5}" destId="{6D527C38-793B-47C7-9F06-01BBF55BC035}" srcOrd="0" destOrd="0" presId="urn:microsoft.com/office/officeart/2005/8/layout/hierarchy3"/>
    <dgm:cxn modelId="{245F28EF-5963-469E-9978-3586D27D6B1F}" type="presOf" srcId="{6D9FEFA3-CF4D-404F-9712-77CE4FD54581}" destId="{A20061DE-C9D8-4DCB-BF3F-6CE4802ED229}" srcOrd="0" destOrd="0" presId="urn:microsoft.com/office/officeart/2005/8/layout/hierarchy3"/>
    <dgm:cxn modelId="{0303F18C-4E29-4BBC-A0FF-44E634EB687F}" type="presOf" srcId="{3159BDC2-2D5C-4A6D-B47C-49CC2E7F89FC}" destId="{DFDC262B-7667-48AB-8316-EEFD586498C6}" srcOrd="0" destOrd="0" presId="urn:microsoft.com/office/officeart/2005/8/layout/hierarchy3"/>
    <dgm:cxn modelId="{B7DBB676-4BA7-4820-9FFD-D0D5BDDCEE15}" type="presOf" srcId="{84F4DEDB-BFDC-4FB4-8BE2-4C659FF0579F}" destId="{FCFBC3CC-0F30-46DB-8777-5C322687C086}" srcOrd="0" destOrd="0" presId="urn:microsoft.com/office/officeart/2005/8/layout/hierarchy3"/>
    <dgm:cxn modelId="{852CBC46-4C67-450E-A351-E036C4D0DDF7}" srcId="{2B50C550-03A9-41FD-9989-E9F0750F9D46}" destId="{84138CE9-1F1F-4BE3-9DC6-CB53120327BD}" srcOrd="2" destOrd="0" parTransId="{FB0EFEDC-98BE-42EE-9654-31A4DCBAC264}" sibTransId="{935C2F67-F165-4825-9691-96B2921D6C98}"/>
    <dgm:cxn modelId="{681E3878-CA6A-4A06-A792-365F73A92C9A}" type="presOf" srcId="{2F13F634-EEEA-4A7C-ADE3-19466F44D4F4}" destId="{542CB385-D518-48CE-B63E-585816961D45}" srcOrd="0" destOrd="0" presId="urn:microsoft.com/office/officeart/2005/8/layout/hierarchy3"/>
    <dgm:cxn modelId="{A4256AE2-9405-4E17-AE5B-F575E6E24F83}" type="presOf" srcId="{51605EF4-AEF9-4333-96F2-3EC0D06B7118}" destId="{6CB47A6B-3122-4679-ADE7-1A42DCB5C84B}" srcOrd="0" destOrd="0" presId="urn:microsoft.com/office/officeart/2005/8/layout/hierarchy3"/>
    <dgm:cxn modelId="{01394141-67D5-461B-B65F-93F36B2F6A13}" srcId="{DC5E6545-A173-41CF-B3E9-1D941D412CBD}" destId="{076FFCEC-0E06-453F-B421-F657CB3A9C4F}" srcOrd="1" destOrd="0" parTransId="{F5E2E529-7BE8-4F8D-90ED-F30D34861335}" sibTransId="{688D46EC-EF23-4793-9415-37EFD86831C7}"/>
    <dgm:cxn modelId="{C032FBED-B9ED-48DA-8D4C-50ECF45A2C72}" type="presOf" srcId="{2080C87C-D543-4524-8CCC-6C7C0AF93148}" destId="{27C60A5F-6DAA-49D8-B7CD-B8E5C897D970}" srcOrd="0" destOrd="0" presId="urn:microsoft.com/office/officeart/2005/8/layout/hierarchy3"/>
    <dgm:cxn modelId="{32FFE0A9-4991-4240-90EF-70950BF95E64}" srcId="{DF5831AB-D27D-4366-8071-11029DE58F77}" destId="{2E79EFF6-9D51-46E2-B558-EBA2C246F8EB}" srcOrd="0" destOrd="0" parTransId="{B3A1C3AB-9C01-440A-988F-FE0216BA3A14}" sibTransId="{529329E8-EE0B-4F94-8BA4-3516ECC1DFF3}"/>
    <dgm:cxn modelId="{9A24BA7C-037A-4D2E-A191-02F083CEA0AE}" type="presOf" srcId="{DC5E6545-A173-41CF-B3E9-1D941D412CBD}" destId="{AB48988D-8D29-4578-ACCA-11BC4FD4F6E2}" srcOrd="1" destOrd="0" presId="urn:microsoft.com/office/officeart/2005/8/layout/hierarchy3"/>
    <dgm:cxn modelId="{7134D748-EFAE-4652-B381-8A05B2D0381B}" srcId="{7ADCA0E0-5A18-4A30-A8E7-9A5928E5DC31}" destId="{C6DCE421-7617-497E-94A6-5B43C6B0FF95}" srcOrd="2" destOrd="0" parTransId="{778252E3-CCF6-4CDE-8F95-BBA850DE7972}" sibTransId="{F424E410-C094-437A-A428-BB0DAC0205DF}"/>
    <dgm:cxn modelId="{FCCA150F-788F-40D1-9CDF-92783395FF3D}" srcId="{C6DCE421-7617-497E-94A6-5B43C6B0FF95}" destId="{558D468A-4ED9-4435-BF8A-E19AB437C764}" srcOrd="0" destOrd="0" parTransId="{B0B99301-EE1B-41CC-A4AE-197D9C9EB91D}" sibTransId="{3B1031F5-D489-43DC-A44D-B9BB3D5D4EAE}"/>
    <dgm:cxn modelId="{BE6387D6-9041-4DEA-AA16-723B3C509D07}" type="presOf" srcId="{558D468A-4ED9-4435-BF8A-E19AB437C764}" destId="{425FCBAF-AC3F-4D26-91B6-B510C8CF6F2F}" srcOrd="0" destOrd="0" presId="urn:microsoft.com/office/officeart/2005/8/layout/hierarchy3"/>
    <dgm:cxn modelId="{83415BE8-EA46-483B-8D33-3DD5B3ACB896}" type="presOf" srcId="{6330C69D-8834-4DB1-AD82-E86AC9A3CCF5}" destId="{F4A7BE1B-959E-4FA8-9BA1-F9433117FF66}" srcOrd="0" destOrd="0" presId="urn:microsoft.com/office/officeart/2005/8/layout/hierarchy3"/>
    <dgm:cxn modelId="{B984E13B-74ED-429C-8F6D-890A8F25F1F0}" type="presOf" srcId="{7ADCA0E0-5A18-4A30-A8E7-9A5928E5DC31}" destId="{8B2C1CA6-A0B7-45D4-A7DC-19DA8B72105D}" srcOrd="0" destOrd="0" presId="urn:microsoft.com/office/officeart/2005/8/layout/hierarchy3"/>
    <dgm:cxn modelId="{6C6F03AA-DD93-43CB-93BD-37BE42CD4682}" srcId="{EABDBDEC-156D-403A-AD46-D4E16655C542}" destId="{B1EBB147-B76E-4D88-A54A-11E887C163E3}" srcOrd="1" destOrd="0" parTransId="{032217BD-C3D4-472E-B9AC-666DA9517F69}" sibTransId="{5E7209AE-2217-4172-B8BC-25D3E01C3C2F}"/>
    <dgm:cxn modelId="{AE69F938-B72B-4795-BB68-550EA2D19E7D}" srcId="{7ADCA0E0-5A18-4A30-A8E7-9A5928E5DC31}" destId="{DF5831AB-D27D-4366-8071-11029DE58F77}" srcOrd="3" destOrd="0" parTransId="{E98D4875-09E1-4BAE-A8BA-6A03F4C60DC6}" sibTransId="{CE495BC9-EABC-4000-80FB-115C211BD7E2}"/>
    <dgm:cxn modelId="{A98585F5-DDA6-4281-BBC5-01D833E86053}" type="presOf" srcId="{B1EBB147-B76E-4D88-A54A-11E887C163E3}" destId="{7A452CB4-8DE8-47CB-A2F3-17DA831D6C43}" srcOrd="0" destOrd="0" presId="urn:microsoft.com/office/officeart/2005/8/layout/hierarchy3"/>
    <dgm:cxn modelId="{7BD8CD48-752E-42F4-817C-3083B0262371}" srcId="{7ADCA0E0-5A18-4A30-A8E7-9A5928E5DC31}" destId="{2B50C550-03A9-41FD-9989-E9F0750F9D46}" srcOrd="5" destOrd="0" parTransId="{F2CDDE05-2DA9-4E17-BEB9-D9BD35CF0B22}" sibTransId="{260531A7-0817-4E8F-B406-36107055783F}"/>
    <dgm:cxn modelId="{FE56B8F4-642C-4BBE-BCF9-3FF6C3EB2E4B}" type="presOf" srcId="{84138CE9-1F1F-4BE3-9DC6-CB53120327BD}" destId="{3C990921-6476-470E-842F-41C668D8EB7E}" srcOrd="0" destOrd="0" presId="urn:microsoft.com/office/officeart/2005/8/layout/hierarchy3"/>
    <dgm:cxn modelId="{5258CE4C-C772-45E5-9A18-E8E88F9126EA}" type="presOf" srcId="{032217BD-C3D4-472E-B9AC-666DA9517F69}" destId="{D9859F53-1426-48A5-A5F4-BDA8539C4801}" srcOrd="0" destOrd="0" presId="urn:microsoft.com/office/officeart/2005/8/layout/hierarchy3"/>
    <dgm:cxn modelId="{CC6E543A-1088-4076-A383-829B08CD14DF}" type="presOf" srcId="{076FFCEC-0E06-453F-B421-F657CB3A9C4F}" destId="{75B68CBB-C8F7-4D3C-88E3-3AA690B041A5}" srcOrd="0" destOrd="0" presId="urn:microsoft.com/office/officeart/2005/8/layout/hierarchy3"/>
    <dgm:cxn modelId="{DD8271F7-0211-4621-A9FA-FEEDF55797CB}" type="presParOf" srcId="{8B2C1CA6-A0B7-45D4-A7DC-19DA8B72105D}" destId="{7BB5C5F5-F2A8-4C84-9ECE-57B71CA0804B}" srcOrd="0" destOrd="0" presId="urn:microsoft.com/office/officeart/2005/8/layout/hierarchy3"/>
    <dgm:cxn modelId="{BC29A2A6-D30A-441F-94FF-A15C08BEF95E}" type="presParOf" srcId="{7BB5C5F5-F2A8-4C84-9ECE-57B71CA0804B}" destId="{13A5D82E-3B7F-4420-8DB5-31A697113EAE}" srcOrd="0" destOrd="0" presId="urn:microsoft.com/office/officeart/2005/8/layout/hierarchy3"/>
    <dgm:cxn modelId="{E59C26AE-78F1-4B4A-BA74-4D6A4537DA84}" type="presParOf" srcId="{13A5D82E-3B7F-4420-8DB5-31A697113EAE}" destId="{80596925-CAF1-4F23-8AF1-664442B2EA85}" srcOrd="0" destOrd="0" presId="urn:microsoft.com/office/officeart/2005/8/layout/hierarchy3"/>
    <dgm:cxn modelId="{92C1CE47-243B-4919-983A-8E207DF82BA1}" type="presParOf" srcId="{13A5D82E-3B7F-4420-8DB5-31A697113EAE}" destId="{B78B4FBB-0023-43F9-A4DA-95330C57FC57}" srcOrd="1" destOrd="0" presId="urn:microsoft.com/office/officeart/2005/8/layout/hierarchy3"/>
    <dgm:cxn modelId="{6F937F61-C030-437B-9050-49F17DE21CE7}" type="presParOf" srcId="{7BB5C5F5-F2A8-4C84-9ECE-57B71CA0804B}" destId="{5787E7E9-3605-4E7E-B15B-D993D1087C24}" srcOrd="1" destOrd="0" presId="urn:microsoft.com/office/officeart/2005/8/layout/hierarchy3"/>
    <dgm:cxn modelId="{C50BD8F0-CB49-4344-803F-F80A26301A1A}" type="presParOf" srcId="{8B2C1CA6-A0B7-45D4-A7DC-19DA8B72105D}" destId="{4090F61B-CE1A-4220-9231-6EFC01DE9613}" srcOrd="1" destOrd="0" presId="urn:microsoft.com/office/officeart/2005/8/layout/hierarchy3"/>
    <dgm:cxn modelId="{3277AE4C-89F4-45CE-A7E3-585D604CEAD9}" type="presParOf" srcId="{4090F61B-CE1A-4220-9231-6EFC01DE9613}" destId="{6B426B6D-D17A-4444-91C4-ADF78808FE6A}" srcOrd="0" destOrd="0" presId="urn:microsoft.com/office/officeart/2005/8/layout/hierarchy3"/>
    <dgm:cxn modelId="{B6FC7E74-0149-473A-AD6C-4B013E217415}" type="presParOf" srcId="{6B426B6D-D17A-4444-91C4-ADF78808FE6A}" destId="{C9B67871-1C00-4781-87CF-9D6585294DB9}" srcOrd="0" destOrd="0" presId="urn:microsoft.com/office/officeart/2005/8/layout/hierarchy3"/>
    <dgm:cxn modelId="{4E46608A-69F8-449C-BCE0-77BD52307D32}" type="presParOf" srcId="{6B426B6D-D17A-4444-91C4-ADF78808FE6A}" destId="{AB48988D-8D29-4578-ACCA-11BC4FD4F6E2}" srcOrd="1" destOrd="0" presId="urn:microsoft.com/office/officeart/2005/8/layout/hierarchy3"/>
    <dgm:cxn modelId="{EA04A0A1-1256-4CB3-A516-7F31E7B22BD4}" type="presParOf" srcId="{4090F61B-CE1A-4220-9231-6EFC01DE9613}" destId="{E489C8D2-D4B2-4479-85FD-E16DC54DF4AC}" srcOrd="1" destOrd="0" presId="urn:microsoft.com/office/officeart/2005/8/layout/hierarchy3"/>
    <dgm:cxn modelId="{7C775F1F-CA90-41FE-B511-48E714B7EC93}" type="presParOf" srcId="{E489C8D2-D4B2-4479-85FD-E16DC54DF4AC}" destId="{750946F7-A404-4192-9AC8-363D2BD7671A}" srcOrd="0" destOrd="0" presId="urn:microsoft.com/office/officeart/2005/8/layout/hierarchy3"/>
    <dgm:cxn modelId="{B6D0AB8C-B0B6-4273-83D9-196BB3C8D651}" type="presParOf" srcId="{E489C8D2-D4B2-4479-85FD-E16DC54DF4AC}" destId="{BD84AE19-1F50-480F-9CF4-0FF489B3C411}" srcOrd="1" destOrd="0" presId="urn:microsoft.com/office/officeart/2005/8/layout/hierarchy3"/>
    <dgm:cxn modelId="{79F0A8A2-2A0F-4B2C-816A-ADA9695067B9}" type="presParOf" srcId="{E489C8D2-D4B2-4479-85FD-E16DC54DF4AC}" destId="{D560F415-F551-4788-9D0D-C1839D84B5F5}" srcOrd="2" destOrd="0" presId="urn:microsoft.com/office/officeart/2005/8/layout/hierarchy3"/>
    <dgm:cxn modelId="{B25550BE-5326-45EC-81C5-F99AB988E82A}" type="presParOf" srcId="{E489C8D2-D4B2-4479-85FD-E16DC54DF4AC}" destId="{75B68CBB-C8F7-4D3C-88E3-3AA690B041A5}" srcOrd="3" destOrd="0" presId="urn:microsoft.com/office/officeart/2005/8/layout/hierarchy3"/>
    <dgm:cxn modelId="{58D57AD3-CE65-49AD-B62B-0C8DAAF0A0BD}" type="presParOf" srcId="{E489C8D2-D4B2-4479-85FD-E16DC54DF4AC}" destId="{FCFBC3CC-0F30-46DB-8777-5C322687C086}" srcOrd="4" destOrd="0" presId="urn:microsoft.com/office/officeart/2005/8/layout/hierarchy3"/>
    <dgm:cxn modelId="{854E5958-B0A0-4FBA-8DD9-5511C734003D}" type="presParOf" srcId="{E489C8D2-D4B2-4479-85FD-E16DC54DF4AC}" destId="{DFDC262B-7667-48AB-8316-EEFD586498C6}" srcOrd="5" destOrd="0" presId="urn:microsoft.com/office/officeart/2005/8/layout/hierarchy3"/>
    <dgm:cxn modelId="{E86454D5-4E05-4870-8E37-646560E05034}" type="presParOf" srcId="{E489C8D2-D4B2-4479-85FD-E16DC54DF4AC}" destId="{A20061DE-C9D8-4DCB-BF3F-6CE4802ED229}" srcOrd="6" destOrd="0" presId="urn:microsoft.com/office/officeart/2005/8/layout/hierarchy3"/>
    <dgm:cxn modelId="{C8DD5562-B654-488B-9AC4-234A10103004}" type="presParOf" srcId="{E489C8D2-D4B2-4479-85FD-E16DC54DF4AC}" destId="{27C60A5F-6DAA-49D8-B7CD-B8E5C897D970}" srcOrd="7" destOrd="0" presId="urn:microsoft.com/office/officeart/2005/8/layout/hierarchy3"/>
    <dgm:cxn modelId="{DB28C79F-1170-45DF-9B22-ECFC0429EE40}" type="presParOf" srcId="{8B2C1CA6-A0B7-45D4-A7DC-19DA8B72105D}" destId="{9F3EB9B3-9349-4938-8239-AC7112758AE2}" srcOrd="2" destOrd="0" presId="urn:microsoft.com/office/officeart/2005/8/layout/hierarchy3"/>
    <dgm:cxn modelId="{DABA27E7-5DCC-4AD7-ACFD-C044E7CE91D4}" type="presParOf" srcId="{9F3EB9B3-9349-4938-8239-AC7112758AE2}" destId="{CED49337-E100-4D58-8A65-4BF9D8947F7F}" srcOrd="0" destOrd="0" presId="urn:microsoft.com/office/officeart/2005/8/layout/hierarchy3"/>
    <dgm:cxn modelId="{9C58EEFD-2A0F-495B-9752-B08FA1B97735}" type="presParOf" srcId="{CED49337-E100-4D58-8A65-4BF9D8947F7F}" destId="{AFFDAD77-DE4D-42E0-8883-841465FD3ECF}" srcOrd="0" destOrd="0" presId="urn:microsoft.com/office/officeart/2005/8/layout/hierarchy3"/>
    <dgm:cxn modelId="{AEC6FD62-6DA8-42E0-A35B-819F94EECA60}" type="presParOf" srcId="{CED49337-E100-4D58-8A65-4BF9D8947F7F}" destId="{8C353F89-F675-4457-8447-DD25C20F3A4A}" srcOrd="1" destOrd="0" presId="urn:microsoft.com/office/officeart/2005/8/layout/hierarchy3"/>
    <dgm:cxn modelId="{C967361C-DC69-444A-B3AD-BC9D61894B85}" type="presParOf" srcId="{9F3EB9B3-9349-4938-8239-AC7112758AE2}" destId="{7544990C-E2CC-4619-B09C-C52DF4A534A8}" srcOrd="1" destOrd="0" presId="urn:microsoft.com/office/officeart/2005/8/layout/hierarchy3"/>
    <dgm:cxn modelId="{5B0D5135-C0A3-4661-AD82-52C49B3B791B}" type="presParOf" srcId="{7544990C-E2CC-4619-B09C-C52DF4A534A8}" destId="{7326E283-21CC-40EC-867F-BEEFA778CD25}" srcOrd="0" destOrd="0" presId="urn:microsoft.com/office/officeart/2005/8/layout/hierarchy3"/>
    <dgm:cxn modelId="{1CB9881E-4B17-4FF5-9C6B-C9C395835CD3}" type="presParOf" srcId="{7544990C-E2CC-4619-B09C-C52DF4A534A8}" destId="{425FCBAF-AC3F-4D26-91B6-B510C8CF6F2F}" srcOrd="1" destOrd="0" presId="urn:microsoft.com/office/officeart/2005/8/layout/hierarchy3"/>
    <dgm:cxn modelId="{F37C524C-834C-4A14-B80D-4831E8A984EA}" type="presParOf" srcId="{7544990C-E2CC-4619-B09C-C52DF4A534A8}" destId="{2BC94548-9917-40EA-9829-540BB6F44EB7}" srcOrd="2" destOrd="0" presId="urn:microsoft.com/office/officeart/2005/8/layout/hierarchy3"/>
    <dgm:cxn modelId="{4580465E-0630-4733-BB5C-CFCB3F390D07}" type="presParOf" srcId="{7544990C-E2CC-4619-B09C-C52DF4A534A8}" destId="{E8C8D5DD-A379-4E10-9979-256B0E5E5BB6}" srcOrd="3" destOrd="0" presId="urn:microsoft.com/office/officeart/2005/8/layout/hierarchy3"/>
    <dgm:cxn modelId="{D3051CA5-C8F4-4A00-AF23-4C32AAE12EC4}" type="presParOf" srcId="{8B2C1CA6-A0B7-45D4-A7DC-19DA8B72105D}" destId="{C6027EF8-1EF5-49CA-A4F7-B51C994C3280}" srcOrd="3" destOrd="0" presId="urn:microsoft.com/office/officeart/2005/8/layout/hierarchy3"/>
    <dgm:cxn modelId="{14A13797-C0E4-4F49-BA29-405C3D48C514}" type="presParOf" srcId="{C6027EF8-1EF5-49CA-A4F7-B51C994C3280}" destId="{214BE907-3CF0-4A33-847E-3C197E9C97A4}" srcOrd="0" destOrd="0" presId="urn:microsoft.com/office/officeart/2005/8/layout/hierarchy3"/>
    <dgm:cxn modelId="{7351924C-E2B8-40AB-BF11-E0D0817F0B04}" type="presParOf" srcId="{214BE907-3CF0-4A33-847E-3C197E9C97A4}" destId="{A9AE532F-F39D-447B-80BC-7D7EE5E2868B}" srcOrd="0" destOrd="0" presId="urn:microsoft.com/office/officeart/2005/8/layout/hierarchy3"/>
    <dgm:cxn modelId="{30227C74-38DD-4DB2-9AAD-B8ABC5071A6B}" type="presParOf" srcId="{214BE907-3CF0-4A33-847E-3C197E9C97A4}" destId="{3CDD9183-5CC1-44DA-A74E-4C46B560A50A}" srcOrd="1" destOrd="0" presId="urn:microsoft.com/office/officeart/2005/8/layout/hierarchy3"/>
    <dgm:cxn modelId="{A917B0AF-AD7B-4625-8178-1D0BF32789D7}" type="presParOf" srcId="{C6027EF8-1EF5-49CA-A4F7-B51C994C3280}" destId="{A8C395AA-3E9A-4423-9F39-1A679391EC31}" srcOrd="1" destOrd="0" presId="urn:microsoft.com/office/officeart/2005/8/layout/hierarchy3"/>
    <dgm:cxn modelId="{138AA26E-FCFB-4AF0-A468-B21A7700AB2C}" type="presParOf" srcId="{A8C395AA-3E9A-4423-9F39-1A679391EC31}" destId="{FD6547C9-A686-473A-BEE2-C5EC14F61813}" srcOrd="0" destOrd="0" presId="urn:microsoft.com/office/officeart/2005/8/layout/hierarchy3"/>
    <dgm:cxn modelId="{23BDC758-4B33-477B-A49F-0276A12963CF}" type="presParOf" srcId="{A8C395AA-3E9A-4423-9F39-1A679391EC31}" destId="{0C461AE0-998B-4C1F-A716-FE3C670B7347}" srcOrd="1" destOrd="0" presId="urn:microsoft.com/office/officeart/2005/8/layout/hierarchy3"/>
    <dgm:cxn modelId="{84BF04DC-6E81-497F-B49C-557E1A78664C}" type="presParOf" srcId="{A8C395AA-3E9A-4423-9F39-1A679391EC31}" destId="{D162EDAE-A5E3-48D0-BEFD-2A3CB19B300B}" srcOrd="2" destOrd="0" presId="urn:microsoft.com/office/officeart/2005/8/layout/hierarchy3"/>
    <dgm:cxn modelId="{A2F0EC71-9FF6-41A3-941A-ADCC96B5CB7B}" type="presParOf" srcId="{A8C395AA-3E9A-4423-9F39-1A679391EC31}" destId="{542CB385-D518-48CE-B63E-585816961D45}" srcOrd="3" destOrd="0" presId="urn:microsoft.com/office/officeart/2005/8/layout/hierarchy3"/>
    <dgm:cxn modelId="{D4A74E4E-314B-46C0-903C-A2EC13F2DC4F}" type="presParOf" srcId="{A8C395AA-3E9A-4423-9F39-1A679391EC31}" destId="{094F2EE0-07CC-4FF5-BE42-EA4DFDEF2841}" srcOrd="4" destOrd="0" presId="urn:microsoft.com/office/officeart/2005/8/layout/hierarchy3"/>
    <dgm:cxn modelId="{4445FE55-97F7-4841-9719-E005192458C9}" type="presParOf" srcId="{A8C395AA-3E9A-4423-9F39-1A679391EC31}" destId="{6D527C38-793B-47C7-9F06-01BBF55BC035}" srcOrd="5" destOrd="0" presId="urn:microsoft.com/office/officeart/2005/8/layout/hierarchy3"/>
    <dgm:cxn modelId="{B276322A-3A45-4FBA-8CE3-94B6A17B1F3F}" type="presParOf" srcId="{8B2C1CA6-A0B7-45D4-A7DC-19DA8B72105D}" destId="{8E8A14D7-CE48-40A3-858D-C3F889635BE3}" srcOrd="4" destOrd="0" presId="urn:microsoft.com/office/officeart/2005/8/layout/hierarchy3"/>
    <dgm:cxn modelId="{87252748-03DE-441D-97A2-2ABEAF56C697}" type="presParOf" srcId="{8E8A14D7-CE48-40A3-858D-C3F889635BE3}" destId="{47337280-8702-4035-B6DE-A414CDE67F6D}" srcOrd="0" destOrd="0" presId="urn:microsoft.com/office/officeart/2005/8/layout/hierarchy3"/>
    <dgm:cxn modelId="{45C81D38-0757-4567-9078-54C05C8227BD}" type="presParOf" srcId="{47337280-8702-4035-B6DE-A414CDE67F6D}" destId="{A513DF20-56FA-4768-A428-DB30D9F98308}" srcOrd="0" destOrd="0" presId="urn:microsoft.com/office/officeart/2005/8/layout/hierarchy3"/>
    <dgm:cxn modelId="{41AF06D3-7EFC-4766-B343-1FD288284655}" type="presParOf" srcId="{47337280-8702-4035-B6DE-A414CDE67F6D}" destId="{86110C80-374E-46EB-82C9-F8D59021310D}" srcOrd="1" destOrd="0" presId="urn:microsoft.com/office/officeart/2005/8/layout/hierarchy3"/>
    <dgm:cxn modelId="{0D84F361-A1C3-4892-837B-D525F49E277C}" type="presParOf" srcId="{8E8A14D7-CE48-40A3-858D-C3F889635BE3}" destId="{99B728EC-BBA3-4F0D-A181-7AA7A3ABE819}" srcOrd="1" destOrd="0" presId="urn:microsoft.com/office/officeart/2005/8/layout/hierarchy3"/>
    <dgm:cxn modelId="{8883D83C-C264-41A6-B3A0-4253879C818A}" type="presParOf" srcId="{99B728EC-BBA3-4F0D-A181-7AA7A3ABE819}" destId="{F4A7BE1B-959E-4FA8-9BA1-F9433117FF66}" srcOrd="0" destOrd="0" presId="urn:microsoft.com/office/officeart/2005/8/layout/hierarchy3"/>
    <dgm:cxn modelId="{845D2EAD-69A8-44BC-9065-4A077A95E0C4}" type="presParOf" srcId="{99B728EC-BBA3-4F0D-A181-7AA7A3ABE819}" destId="{83F717E1-4047-445B-B39E-FEF4ECC10184}" srcOrd="1" destOrd="0" presId="urn:microsoft.com/office/officeart/2005/8/layout/hierarchy3"/>
    <dgm:cxn modelId="{9286D1CD-2F2E-4BF2-86B7-B585DA574EB2}" type="presParOf" srcId="{99B728EC-BBA3-4F0D-A181-7AA7A3ABE819}" destId="{D9859F53-1426-48A5-A5F4-BDA8539C4801}" srcOrd="2" destOrd="0" presId="urn:microsoft.com/office/officeart/2005/8/layout/hierarchy3"/>
    <dgm:cxn modelId="{A2630907-C8ED-4229-B410-F1D11C73C3B4}" type="presParOf" srcId="{99B728EC-BBA3-4F0D-A181-7AA7A3ABE819}" destId="{7A452CB4-8DE8-47CB-A2F3-17DA831D6C43}" srcOrd="3" destOrd="0" presId="urn:microsoft.com/office/officeart/2005/8/layout/hierarchy3"/>
    <dgm:cxn modelId="{476D5679-E98B-4FA5-B59C-AB534A19A7A1}" type="presParOf" srcId="{99B728EC-BBA3-4F0D-A181-7AA7A3ABE819}" destId="{BB15D4A0-8750-4517-A2D4-5FA06E6E9B11}" srcOrd="4" destOrd="0" presId="urn:microsoft.com/office/officeart/2005/8/layout/hierarchy3"/>
    <dgm:cxn modelId="{3443C88D-6726-4469-B0AF-4B4DDA70167D}" type="presParOf" srcId="{99B728EC-BBA3-4F0D-A181-7AA7A3ABE819}" destId="{47690AEE-6A76-497B-A3FE-E8D148B9559A}" srcOrd="5" destOrd="0" presId="urn:microsoft.com/office/officeart/2005/8/layout/hierarchy3"/>
    <dgm:cxn modelId="{6651F421-26E9-456F-B804-CA5026627C2E}" type="presParOf" srcId="{8B2C1CA6-A0B7-45D4-A7DC-19DA8B72105D}" destId="{1D65FB6E-F3BD-41BA-9978-07FAC2C0BC71}" srcOrd="5" destOrd="0" presId="urn:microsoft.com/office/officeart/2005/8/layout/hierarchy3"/>
    <dgm:cxn modelId="{C5D62024-93CB-4643-8724-86AC3D20377E}" type="presParOf" srcId="{1D65FB6E-F3BD-41BA-9978-07FAC2C0BC71}" destId="{6971CFD2-0303-41DB-9B37-0758083A8B9A}" srcOrd="0" destOrd="0" presId="urn:microsoft.com/office/officeart/2005/8/layout/hierarchy3"/>
    <dgm:cxn modelId="{8D3D9817-A96D-4DC4-970D-D88F021FFA03}" type="presParOf" srcId="{6971CFD2-0303-41DB-9B37-0758083A8B9A}" destId="{A8220E0C-FA0A-4582-A1BD-7D9C748CFDC5}" srcOrd="0" destOrd="0" presId="urn:microsoft.com/office/officeart/2005/8/layout/hierarchy3"/>
    <dgm:cxn modelId="{EC5B0765-6DAA-4A5C-84C8-A05DC86D666B}" type="presParOf" srcId="{6971CFD2-0303-41DB-9B37-0758083A8B9A}" destId="{B7FE844A-15E9-439B-85F7-E5ED628A9525}" srcOrd="1" destOrd="0" presId="urn:microsoft.com/office/officeart/2005/8/layout/hierarchy3"/>
    <dgm:cxn modelId="{A3391E08-3A32-4FDA-8762-A622AFAF8DEC}" type="presParOf" srcId="{1D65FB6E-F3BD-41BA-9978-07FAC2C0BC71}" destId="{3DF752FB-9CD7-41B0-946C-4E638184C320}" srcOrd="1" destOrd="0" presId="urn:microsoft.com/office/officeart/2005/8/layout/hierarchy3"/>
    <dgm:cxn modelId="{994D70FF-B59D-4631-9F9B-02CA020A4C46}" type="presParOf" srcId="{3DF752FB-9CD7-41B0-946C-4E638184C320}" destId="{72A4951C-44E3-4239-ADEF-587C7AF877A7}" srcOrd="0" destOrd="0" presId="urn:microsoft.com/office/officeart/2005/8/layout/hierarchy3"/>
    <dgm:cxn modelId="{C2D1FE85-A18D-4BEC-9BD8-A0608F57F816}" type="presParOf" srcId="{3DF752FB-9CD7-41B0-946C-4E638184C320}" destId="{6CB47A6B-3122-4679-ADE7-1A42DCB5C84B}" srcOrd="1" destOrd="0" presId="urn:microsoft.com/office/officeart/2005/8/layout/hierarchy3"/>
    <dgm:cxn modelId="{E6D65D72-FD97-4F8E-A1C0-D0787F333640}" type="presParOf" srcId="{3DF752FB-9CD7-41B0-946C-4E638184C320}" destId="{98FFF0F3-0FA8-4478-B32F-5FEAB5E97DBD}" srcOrd="2" destOrd="0" presId="urn:microsoft.com/office/officeart/2005/8/layout/hierarchy3"/>
    <dgm:cxn modelId="{8A088B6A-5D75-4C27-B61A-520595E8C4CB}" type="presParOf" srcId="{3DF752FB-9CD7-41B0-946C-4E638184C320}" destId="{A948178F-100A-46BC-A58F-FF0EF1BE8072}" srcOrd="3" destOrd="0" presId="urn:microsoft.com/office/officeart/2005/8/layout/hierarchy3"/>
    <dgm:cxn modelId="{E861CE2F-68F2-464D-BC91-A816C47F04D5}" type="presParOf" srcId="{3DF752FB-9CD7-41B0-946C-4E638184C320}" destId="{20552077-E038-43AB-99F4-F6E936200790}" srcOrd="4" destOrd="0" presId="urn:microsoft.com/office/officeart/2005/8/layout/hierarchy3"/>
    <dgm:cxn modelId="{E20E0FAD-69A1-40C8-A765-7AC9C2ED2DDA}" type="presParOf" srcId="{3DF752FB-9CD7-41B0-946C-4E638184C320}" destId="{3C990921-6476-470E-842F-41C668D8EB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 smtClean="0"/>
            <a:t>메인</a:t>
          </a:r>
          <a:r>
            <a:rPr lang="en-US" altLang="ko-KR" dirty="0" smtClean="0"/>
            <a:t> </a:t>
          </a:r>
          <a:r>
            <a:rPr lang="ko-KR" dirty="0" smtClean="0"/>
            <a:t>페이지</a:t>
          </a:r>
          <a:endParaRPr lang="en-US" altLang="ko-KR" dirty="0" smtClean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DC5E6545-A173-41CF-B3E9-1D941D412CBD}">
      <dgm:prSet/>
      <dgm:spPr/>
      <dgm:t>
        <a:bodyPr/>
        <a:lstStyle/>
        <a:p>
          <a:pPr rtl="0" latinLnBrk="1"/>
          <a:r>
            <a:rPr lang="ko-KR" altLang="en-US" dirty="0" smtClean="0"/>
            <a:t>영화 관리</a:t>
          </a:r>
          <a:endParaRPr lang="en-US" altLang="ko-KR" dirty="0" smtClean="0"/>
        </a:p>
      </dgm:t>
    </dgm:pt>
    <dgm:pt modelId="{DE42193B-25EE-46E0-AC35-281B6B541159}" type="parTrans" cxnId="{2879DCAC-C2FD-4F73-A856-86520F2F009D}">
      <dgm:prSet/>
      <dgm:spPr/>
      <dgm:t>
        <a:bodyPr/>
        <a:lstStyle/>
        <a:p>
          <a:pPr latinLnBrk="1"/>
          <a:endParaRPr lang="ko-KR" altLang="en-US"/>
        </a:p>
      </dgm:t>
    </dgm:pt>
    <dgm:pt modelId="{3DC41592-4E77-4C44-B45D-A22447EC6CF2}" type="sibTrans" cxnId="{2879DCAC-C2FD-4F73-A856-86520F2F009D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ko-KR" altLang="en-US" dirty="0" smtClean="0"/>
            <a:t>예매 정보 관리</a:t>
          </a:r>
          <a:endParaRPr lang="en-US" altLang="ko-KR" dirty="0" smtClean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DF5831AB-D27D-4366-8071-11029DE58F77}">
      <dgm:prSet/>
      <dgm:spPr/>
      <dgm:t>
        <a:bodyPr/>
        <a:lstStyle/>
        <a:p>
          <a:pPr rtl="0" latinLnBrk="1"/>
          <a:r>
            <a:rPr lang="ko-KR" altLang="en-US" dirty="0" smtClean="0"/>
            <a:t>회원 정보 관리</a:t>
          </a:r>
          <a:endParaRPr lang="en-US" altLang="ko-KR" dirty="0" smtClean="0"/>
        </a:p>
      </dgm:t>
    </dgm:pt>
    <dgm:pt modelId="{E98D4875-09E1-4BAE-A8BA-6A03F4C60DC6}" type="par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CE495BC9-EABC-4000-80FB-115C211BD7E2}" type="sib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 smtClean="0"/>
            <a:t>통계정보</a:t>
          </a:r>
          <a:endParaRPr lang="en-US" altLang="ko-KR" dirty="0" smtClean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EABDBDEC-156D-403A-AD46-D4E16655C542}">
      <dgm:prSet/>
      <dgm:spPr/>
      <dgm:t>
        <a:bodyPr/>
        <a:lstStyle/>
        <a:p>
          <a:pPr rtl="0" latinLnBrk="1"/>
          <a:r>
            <a:rPr lang="ko-KR" altLang="en-US" dirty="0" smtClean="0"/>
            <a:t>고객센터</a:t>
          </a:r>
          <a:endParaRPr lang="en-US" altLang="ko-KR" dirty="0" smtClean="0"/>
        </a:p>
      </dgm:t>
    </dgm:pt>
    <dgm:pt modelId="{CCC72FF1-9CDB-4EE0-A6AD-C08AC7FBCBBE}" type="par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2C5E9D6E-F2EC-494F-8A7F-D8CA53296F88}" type="sib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41187A57-CA98-4E70-A7B7-C59ECD8DD305}">
      <dgm:prSet custT="1"/>
      <dgm:spPr/>
      <dgm:t>
        <a:bodyPr/>
        <a:lstStyle/>
        <a:p>
          <a:pPr rtl="0" latinLnBrk="1"/>
          <a:r>
            <a:rPr lang="ko-KR" altLang="en-US" sz="900" dirty="0" smtClean="0"/>
            <a:t>공지사항 관리</a:t>
          </a:r>
          <a:endParaRPr lang="en-US" altLang="ko-KR" sz="900" dirty="0" smtClean="0"/>
        </a:p>
      </dgm:t>
    </dgm:pt>
    <dgm:pt modelId="{6330C69D-8834-4DB1-AD82-E86AC9A3CCF5}" type="par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D375053B-8121-4EE2-9228-C23C09D6F227}" type="sib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B1EBB147-B76E-4D88-A54A-11E887C163E3}">
      <dgm:prSet/>
      <dgm:spPr/>
      <dgm:t>
        <a:bodyPr/>
        <a:lstStyle/>
        <a:p>
          <a:pPr rtl="0" latinLnBrk="1"/>
          <a:r>
            <a:rPr lang="en-US" altLang="ko-KR" dirty="0" smtClean="0"/>
            <a:t>1:1 </a:t>
          </a:r>
          <a:r>
            <a:rPr lang="ko-KR" altLang="en-US" dirty="0" smtClean="0"/>
            <a:t>문의 관리</a:t>
          </a:r>
          <a:endParaRPr lang="en-US" altLang="ko-KR" dirty="0" smtClean="0"/>
        </a:p>
      </dgm:t>
    </dgm:pt>
    <dgm:pt modelId="{032217BD-C3D4-472E-B9AC-666DA9517F69}" type="par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5E7209AE-2217-4172-B8BC-25D3E01C3C2F}" type="sib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EF5EC46B-F953-417C-98DB-B973A90B23D9}">
      <dgm:prSet/>
      <dgm:spPr/>
      <dgm:t>
        <a:bodyPr/>
        <a:lstStyle/>
        <a:p>
          <a:pPr rtl="0" latinLnBrk="1"/>
          <a:r>
            <a:rPr lang="en-US" altLang="ko-KR" dirty="0" smtClean="0"/>
            <a:t>Q&amp;A </a:t>
          </a:r>
          <a:r>
            <a:rPr lang="ko-KR" altLang="en-US" dirty="0" smtClean="0"/>
            <a:t>관리</a:t>
          </a:r>
          <a:endParaRPr lang="en-US" altLang="ko-KR" dirty="0" smtClean="0"/>
        </a:p>
      </dgm:t>
    </dgm:pt>
    <dgm:pt modelId="{E9296F39-E320-46C1-8638-2E701B5ED9D7}" type="parTrans" cxnId="{B544E579-3253-4665-A870-438298FCAB8B}">
      <dgm:prSet/>
      <dgm:spPr/>
      <dgm:t>
        <a:bodyPr/>
        <a:lstStyle/>
        <a:p>
          <a:pPr latinLnBrk="1"/>
          <a:endParaRPr lang="ko-KR" altLang="en-US"/>
        </a:p>
      </dgm:t>
    </dgm:pt>
    <dgm:pt modelId="{FDA3BDC7-1006-4CA9-8B32-B7D9BADD5228}" type="sibTrans" cxnId="{B544E579-3253-4665-A870-438298FCAB8B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 smtClean="0"/>
            <a:t>회원 통계</a:t>
          </a:r>
          <a:endParaRPr lang="en-US" altLang="ko-KR" dirty="0" smtClean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84138CE9-1F1F-4BE3-9DC6-CB53120327BD}">
      <dgm:prSet/>
      <dgm:spPr/>
      <dgm:t>
        <a:bodyPr/>
        <a:lstStyle/>
        <a:p>
          <a:pPr rtl="0" latinLnBrk="1"/>
          <a:r>
            <a:rPr lang="ko-KR" altLang="en-US" dirty="0" err="1" smtClean="0"/>
            <a:t>영화별</a:t>
          </a:r>
          <a:r>
            <a:rPr lang="ko-KR" altLang="en-US" dirty="0" smtClean="0"/>
            <a:t> 통계</a:t>
          </a:r>
          <a:endParaRPr lang="en-US" altLang="ko-KR" dirty="0" smtClean="0"/>
        </a:p>
      </dgm:t>
    </dgm:pt>
    <dgm:pt modelId="{FB0EFEDC-98BE-42EE-9654-31A4DCBAC264}" type="par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935C2F67-F165-4825-9691-96B2921D6C98}" type="sib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F146FF46-13CB-4E32-9227-880F1DA64D46}">
      <dgm:prSet/>
      <dgm:spPr/>
      <dgm:t>
        <a:bodyPr/>
        <a:lstStyle/>
        <a:p>
          <a:pPr rtl="0" latinLnBrk="1"/>
          <a:r>
            <a:rPr lang="ko-KR" altLang="en-US" dirty="0" smtClean="0"/>
            <a:t>지점별 통계</a:t>
          </a:r>
          <a:endParaRPr lang="en-US" altLang="ko-KR" dirty="0" smtClean="0"/>
        </a:p>
      </dgm:t>
    </dgm:pt>
    <dgm:pt modelId="{6E7A3131-2265-4C5D-963A-71D46337D678}" type="par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F7A7EE61-7363-4868-A547-9C535D52057C}" type="sib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781C1D07-AB06-40E1-B5E8-24DE3233F76E}">
      <dgm:prSet/>
      <dgm:spPr/>
      <dgm:t>
        <a:bodyPr/>
        <a:lstStyle/>
        <a:p>
          <a:pPr rtl="0" latinLnBrk="1"/>
          <a:r>
            <a:rPr lang="ko-KR" altLang="en-US" dirty="0" smtClean="0"/>
            <a:t>영화관 관리</a:t>
          </a:r>
          <a:endParaRPr lang="en-US" altLang="ko-KR" dirty="0" smtClean="0"/>
        </a:p>
      </dgm:t>
    </dgm:pt>
    <dgm:pt modelId="{2CBE5295-8E67-4E9F-AE6D-4E00212102B7}" type="parTrans" cxnId="{D7B4A55D-5292-449E-AD44-B0D4412D110D}">
      <dgm:prSet/>
      <dgm:spPr/>
      <dgm:t>
        <a:bodyPr/>
        <a:lstStyle/>
        <a:p>
          <a:pPr latinLnBrk="1"/>
          <a:endParaRPr lang="ko-KR" altLang="en-US"/>
        </a:p>
      </dgm:t>
    </dgm:pt>
    <dgm:pt modelId="{3A30002B-88A4-4739-9E31-D4B41ACB774D}" type="sibTrans" cxnId="{D7B4A55D-5292-449E-AD44-B0D4412D110D}">
      <dgm:prSet/>
      <dgm:spPr/>
      <dgm:t>
        <a:bodyPr/>
        <a:lstStyle/>
        <a:p>
          <a:pPr latinLnBrk="1"/>
          <a:endParaRPr lang="ko-KR" altLang="en-US"/>
        </a:p>
      </dgm:t>
    </dgm:pt>
    <dgm:pt modelId="{981D4FBB-7B1E-4104-9C91-DD8174AD0106}">
      <dgm:prSet/>
      <dgm:spPr/>
      <dgm:t>
        <a:bodyPr/>
        <a:lstStyle/>
        <a:p>
          <a:pPr rtl="0" latinLnBrk="1"/>
          <a:r>
            <a:rPr lang="ko-KR" altLang="en-US" dirty="0" smtClean="0"/>
            <a:t>지점 관리</a:t>
          </a:r>
          <a:endParaRPr lang="en-US" altLang="ko-KR" dirty="0" smtClean="0"/>
        </a:p>
      </dgm:t>
    </dgm:pt>
    <dgm:pt modelId="{B21C2C65-B669-438C-A782-11D6FDB033C9}" type="parTrans" cxnId="{D71C91AA-C064-4563-8984-E0CC10E402CA}">
      <dgm:prSet/>
      <dgm:spPr/>
      <dgm:t>
        <a:bodyPr/>
        <a:lstStyle/>
        <a:p>
          <a:pPr latinLnBrk="1"/>
          <a:endParaRPr lang="ko-KR" altLang="en-US"/>
        </a:p>
      </dgm:t>
    </dgm:pt>
    <dgm:pt modelId="{3BAA729B-65FD-4BA4-B598-55110F855E62}" type="sibTrans" cxnId="{D71C91AA-C064-4563-8984-E0CC10E402CA}">
      <dgm:prSet/>
      <dgm:spPr/>
      <dgm:t>
        <a:bodyPr/>
        <a:lstStyle/>
        <a:p>
          <a:pPr latinLnBrk="1"/>
          <a:endParaRPr lang="ko-KR" altLang="en-US"/>
        </a:p>
      </dgm:t>
    </dgm:pt>
    <dgm:pt modelId="{33983150-B502-49F3-A1FA-5807EE18708B}">
      <dgm:prSet/>
      <dgm:spPr/>
      <dgm:t>
        <a:bodyPr/>
        <a:lstStyle/>
        <a:p>
          <a:pPr rtl="0" latinLnBrk="1"/>
          <a:r>
            <a:rPr lang="ko-KR" altLang="en-US" dirty="0" smtClean="0"/>
            <a:t>상영관 관리</a:t>
          </a:r>
          <a:endParaRPr lang="en-US" altLang="ko-KR" dirty="0" smtClean="0"/>
        </a:p>
      </dgm:t>
    </dgm:pt>
    <dgm:pt modelId="{36590C0B-ACB1-49D3-985C-7A5CD980126B}" type="parTrans" cxnId="{CDA1C355-539F-4B83-BC5C-41D7E4691DBF}">
      <dgm:prSet/>
      <dgm:spPr/>
      <dgm:t>
        <a:bodyPr/>
        <a:lstStyle/>
        <a:p>
          <a:pPr latinLnBrk="1"/>
          <a:endParaRPr lang="ko-KR" altLang="en-US"/>
        </a:p>
      </dgm:t>
    </dgm:pt>
    <dgm:pt modelId="{C384E186-85C8-4F79-A201-61CEE57F2D8E}" type="sibTrans" cxnId="{CDA1C355-539F-4B83-BC5C-41D7E4691DBF}">
      <dgm:prSet/>
      <dgm:spPr/>
      <dgm:t>
        <a:bodyPr/>
        <a:lstStyle/>
        <a:p>
          <a:pPr latinLnBrk="1"/>
          <a:endParaRPr lang="ko-KR" altLang="en-US"/>
        </a:p>
      </dgm:t>
    </dgm:pt>
    <dgm:pt modelId="{AAE94BBA-1709-4BE5-A2EC-E7B1103A30DC}">
      <dgm:prSet/>
      <dgm:spPr/>
      <dgm:t>
        <a:bodyPr/>
        <a:lstStyle/>
        <a:p>
          <a:pPr rtl="0" latinLnBrk="1"/>
          <a:r>
            <a:rPr lang="ko-KR" altLang="en-US" dirty="0" smtClean="0"/>
            <a:t>상영 일정 관리</a:t>
          </a:r>
          <a:endParaRPr lang="en-US" altLang="ko-KR" dirty="0" smtClean="0"/>
        </a:p>
      </dgm:t>
    </dgm:pt>
    <dgm:pt modelId="{A839CFAE-2404-479E-B571-22053180AB0A}" type="parTrans" cxnId="{89F524A3-A854-4AD7-ACCC-64716B4DC15F}">
      <dgm:prSet/>
      <dgm:spPr/>
      <dgm:t>
        <a:bodyPr/>
        <a:lstStyle/>
        <a:p>
          <a:pPr latinLnBrk="1"/>
          <a:endParaRPr lang="ko-KR" altLang="en-US"/>
        </a:p>
      </dgm:t>
    </dgm:pt>
    <dgm:pt modelId="{BB99F4FC-B647-4DC4-BCB1-EBBDBA2377C6}" type="sibTrans" cxnId="{89F524A3-A854-4AD7-ACCC-64716B4DC15F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13A5D82E-3B7F-4420-8DB5-31A697113EAE}" type="pres">
      <dgm:prSet presAssocID="{8E1EB8E8-B07D-4705-A358-B0C5BB90A76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0596925-CAF1-4F23-8AF1-664442B2EA85}" type="pres">
      <dgm:prSet presAssocID="{8E1EB8E8-B07D-4705-A358-B0C5BB90A769}" presName="rootText" presStyleLbl="node1" presStyleIdx="0" presStyleCnt="7" custScaleX="120639" custScaleY="136788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4090F61B-CE1A-4220-9231-6EFC01DE9613}" type="pres">
      <dgm:prSet presAssocID="{DC5E6545-A173-41CF-B3E9-1D941D412CBD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B426B6D-D17A-4444-91C4-ADF78808FE6A}" type="pres">
      <dgm:prSet presAssocID="{DC5E6545-A173-41CF-B3E9-1D941D412CB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9B67871-1C00-4781-87CF-9D6585294DB9}" type="pres">
      <dgm:prSet presAssocID="{DC5E6545-A173-41CF-B3E9-1D941D412CBD}" presName="rootText" presStyleLbl="node1" presStyleIdx="1" presStyleCnt="7" custScaleX="120639" custScaleY="136788"/>
      <dgm:spPr/>
      <dgm:t>
        <a:bodyPr/>
        <a:lstStyle/>
        <a:p>
          <a:pPr latinLnBrk="1"/>
          <a:endParaRPr lang="ko-KR" altLang="en-US"/>
        </a:p>
      </dgm:t>
    </dgm:pt>
    <dgm:pt modelId="{AB48988D-8D29-4578-ACCA-11BC4FD4F6E2}" type="pres">
      <dgm:prSet presAssocID="{DC5E6545-A173-41CF-B3E9-1D941D412CBD}" presName="rootConnector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489C8D2-D4B2-4479-85FD-E16DC54DF4AC}" type="pres">
      <dgm:prSet presAssocID="{DC5E6545-A173-41CF-B3E9-1D941D412CBD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BF3A6D94-CEDA-441F-93BF-5180EBDD1B63}" type="pres">
      <dgm:prSet presAssocID="{781C1D07-AB06-40E1-B5E8-24DE3233F76E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A7385162-6FDC-45EC-B9EC-B5B24F55F8DF}" type="pres">
      <dgm:prSet presAssocID="{781C1D07-AB06-40E1-B5E8-24DE3233F76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D7E01B3-512A-4F45-8D23-E49099F8C33E}" type="pres">
      <dgm:prSet presAssocID="{781C1D07-AB06-40E1-B5E8-24DE3233F76E}" presName="rootText" presStyleLbl="node1" presStyleIdx="2" presStyleCnt="7" custScaleX="120639" custScaleY="136788" custLinFactNeighborX="-8335" custLinFactNeighborY="2831"/>
      <dgm:spPr/>
      <dgm:t>
        <a:bodyPr/>
        <a:lstStyle/>
        <a:p>
          <a:pPr latinLnBrk="1"/>
          <a:endParaRPr lang="ko-KR" altLang="en-US"/>
        </a:p>
      </dgm:t>
    </dgm:pt>
    <dgm:pt modelId="{8BA8F49B-BA60-40B5-83E3-4DBD2884CB35}" type="pres">
      <dgm:prSet presAssocID="{781C1D07-AB06-40E1-B5E8-24DE3233F76E}" presName="rootConnector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76828BFE-0BC4-448A-A21B-B413D40DD1A2}" type="pres">
      <dgm:prSet presAssocID="{781C1D07-AB06-40E1-B5E8-24DE3233F76E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4191F556-8ACA-452D-88FC-6F5F3674B8EB}" type="pres">
      <dgm:prSet presAssocID="{B21C2C65-B669-438C-A782-11D6FDB033C9}" presName="Name13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62D21F6B-7ADC-447F-A7B8-4BE20D3140EE}" type="pres">
      <dgm:prSet presAssocID="{981D4FBB-7B1E-4104-9C91-DD8174AD0106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EED43-9EBC-4E01-9694-DB2B3C0AAE33}" type="pres">
      <dgm:prSet presAssocID="{36590C0B-ACB1-49D3-985C-7A5CD980126B}" presName="Name13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5ED35193-AD0C-4891-8414-45DE63EA5235}" type="pres">
      <dgm:prSet presAssocID="{33983150-B502-49F3-A1FA-5807EE1870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1C6592-5387-4A0C-8E9C-CF2A0B187A6F}" type="pres">
      <dgm:prSet presAssocID="{A839CFAE-2404-479E-B571-22053180AB0A}" presName="Name13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95D499BC-DA7D-43FA-AD64-477387D864ED}" type="pres">
      <dgm:prSet presAssocID="{AAE94BBA-1709-4BE5-A2EC-E7B1103A30DC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EB9B3-9349-4938-8239-AC7112758AE2}" type="pres">
      <dgm:prSet presAssocID="{C6DCE421-7617-497E-94A6-5B43C6B0FF95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CED49337-E100-4D58-8A65-4BF9D8947F7F}" type="pres">
      <dgm:prSet presAssocID="{C6DCE421-7617-497E-94A6-5B43C6B0FF9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FFDAD77-DE4D-42E0-8883-841465FD3ECF}" type="pres">
      <dgm:prSet presAssocID="{C6DCE421-7617-497E-94A6-5B43C6B0FF95}" presName="rootText" presStyleLbl="node1" presStyleIdx="3" presStyleCnt="7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8C353F89-F675-4457-8447-DD25C20F3A4A}" type="pres">
      <dgm:prSet presAssocID="{C6DCE421-7617-497E-94A6-5B43C6B0FF95}" presName="rootConnector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7544990C-E2CC-4619-B09C-C52DF4A534A8}" type="pres">
      <dgm:prSet presAssocID="{C6DCE421-7617-497E-94A6-5B43C6B0FF95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C6027EF8-1EF5-49CA-A4F7-B51C994C3280}" type="pres">
      <dgm:prSet presAssocID="{DF5831AB-D27D-4366-8071-11029DE58F77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214BE907-3CF0-4A33-847E-3C197E9C97A4}" type="pres">
      <dgm:prSet presAssocID="{DF5831AB-D27D-4366-8071-11029DE58F7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9AE532F-F39D-447B-80BC-7D7EE5E2868B}" type="pres">
      <dgm:prSet presAssocID="{DF5831AB-D27D-4366-8071-11029DE58F77}" presName="rootText" presStyleLbl="node1" presStyleIdx="4" presStyleCnt="7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3CDD9183-5CC1-44DA-A74E-4C46B560A50A}" type="pres">
      <dgm:prSet presAssocID="{DF5831AB-D27D-4366-8071-11029DE58F77}" presName="rootConnector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8C395AA-3E9A-4423-9F39-1A679391EC31}" type="pres">
      <dgm:prSet presAssocID="{DF5831AB-D27D-4366-8071-11029DE58F77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8E8A14D7-CE48-40A3-858D-C3F889635BE3}" type="pres">
      <dgm:prSet presAssocID="{EABDBDEC-156D-403A-AD46-D4E16655C542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7337280-8702-4035-B6DE-A414CDE67F6D}" type="pres">
      <dgm:prSet presAssocID="{EABDBDEC-156D-403A-AD46-D4E16655C54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513DF20-56FA-4768-A428-DB30D9F98308}" type="pres">
      <dgm:prSet presAssocID="{EABDBDEC-156D-403A-AD46-D4E16655C542}" presName="rootText" presStyleLbl="node1" presStyleIdx="5" presStyleCnt="7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86110C80-374E-46EB-82C9-F8D59021310D}" type="pres">
      <dgm:prSet presAssocID="{EABDBDEC-156D-403A-AD46-D4E16655C542}" presName="rootConnector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9B728EC-BBA3-4F0D-A181-7AA7A3ABE819}" type="pres">
      <dgm:prSet presAssocID="{EABDBDEC-156D-403A-AD46-D4E16655C542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F4A7BE1B-959E-4FA8-9BA1-F9433117FF66}" type="pres">
      <dgm:prSet presAssocID="{6330C69D-8834-4DB1-AD82-E86AC9A3CCF5}" presName="Name13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83F717E1-4047-445B-B39E-FEF4ECC10184}" type="pres">
      <dgm:prSet presAssocID="{41187A57-CA98-4E70-A7B7-C59ECD8DD305}" presName="childText" presStyleLbl="bgAcc1" presStyleIdx="3" presStyleCnt="9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859F53-1426-48A5-A5F4-BDA8539C4801}" type="pres">
      <dgm:prSet presAssocID="{032217BD-C3D4-472E-B9AC-666DA9517F69}" presName="Name13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7A452CB4-8DE8-47CB-A2F3-17DA831D6C43}" type="pres">
      <dgm:prSet presAssocID="{B1EBB147-B76E-4D88-A54A-11E887C163E3}" presName="childText" presStyleLbl="bgAcc1" presStyleIdx="4" presStyleCnt="9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15D4A0-8750-4517-A2D4-5FA06E6E9B11}" type="pres">
      <dgm:prSet presAssocID="{E9296F39-E320-46C1-8638-2E701B5ED9D7}" presName="Name13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47690AEE-6A76-497B-A3FE-E8D148B9559A}" type="pres">
      <dgm:prSet presAssocID="{EF5EC46B-F953-417C-98DB-B973A90B23D9}" presName="childText" presStyleLbl="bgAcc1" presStyleIdx="5" presStyleCnt="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971CFD2-0303-41DB-9B37-0758083A8B9A}" type="pres">
      <dgm:prSet presAssocID="{2B50C550-03A9-41FD-9989-E9F0750F9D4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8220E0C-FA0A-4582-A1BD-7D9C748CFDC5}" type="pres">
      <dgm:prSet presAssocID="{2B50C550-03A9-41FD-9989-E9F0750F9D46}" presName="rootText" presStyleLbl="node1" presStyleIdx="6" presStyleCnt="7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2A4951C-44E3-4239-ADEF-587C7AF877A7}" type="pres">
      <dgm:prSet presAssocID="{6E5120FE-6F02-469D-95BB-0051D7E84B76}" presName="Name13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6CB47A6B-3122-4679-ADE7-1A42DCB5C84B}" type="pres">
      <dgm:prSet presAssocID="{51605EF4-AEF9-4333-96F2-3EC0D06B7118}" presName="childText" presStyleLbl="bgAcc1" presStyleIdx="6" presStyleCnt="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FF0F3-0FA8-4478-B32F-5FEAB5E97DBD}" type="pres">
      <dgm:prSet presAssocID="{6E7A3131-2265-4C5D-963A-71D46337D678}" presName="Name13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A948178F-100A-46BC-A58F-FF0EF1BE8072}" type="pres">
      <dgm:prSet presAssocID="{F146FF46-13CB-4E32-9227-880F1DA64D46}" presName="childText" presStyleLbl="bgAcc1" presStyleIdx="7" presStyleCnt="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52077-E038-43AB-99F4-F6E936200790}" type="pres">
      <dgm:prSet presAssocID="{FB0EFEDC-98BE-42EE-9654-31A4DCBAC264}" presName="Name13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C990921-6476-470E-842F-41C668D8EB7E}" type="pres">
      <dgm:prSet presAssocID="{84138CE9-1F1F-4BE3-9DC6-CB53120327BD}" presName="childText" presStyleLbl="bgAcc1" presStyleIdx="8" presStyleCnt="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5FD110-A28D-404F-ABF6-B95189678736}" type="presOf" srcId="{DF5831AB-D27D-4366-8071-11029DE58F77}" destId="{A9AE532F-F39D-447B-80BC-7D7EE5E2868B}" srcOrd="0" destOrd="0" presId="urn:microsoft.com/office/officeart/2005/8/layout/hierarchy3"/>
    <dgm:cxn modelId="{7134D748-EFAE-4652-B381-8A05B2D0381B}" srcId="{7ADCA0E0-5A18-4A30-A8E7-9A5928E5DC31}" destId="{C6DCE421-7617-497E-94A6-5B43C6B0FF95}" srcOrd="3" destOrd="0" parTransId="{778252E3-CCF6-4CDE-8F95-BBA850DE7972}" sibTransId="{F424E410-C094-437A-A428-BB0DAC0205DF}"/>
    <dgm:cxn modelId="{1CF8D229-6807-495B-89D6-64A13F2ADEA3}" srcId="{2B50C550-03A9-41FD-9989-E9F0750F9D46}" destId="{F146FF46-13CB-4E32-9227-880F1DA64D46}" srcOrd="1" destOrd="0" parTransId="{6E7A3131-2265-4C5D-963A-71D46337D678}" sibTransId="{F7A7EE61-7363-4868-A547-9C535D52057C}"/>
    <dgm:cxn modelId="{1B308664-0DB3-46C2-9C21-361DC60539A4}" type="presOf" srcId="{EABDBDEC-156D-403A-AD46-D4E16655C542}" destId="{A513DF20-56FA-4768-A428-DB30D9F98308}" srcOrd="0" destOrd="0" presId="urn:microsoft.com/office/officeart/2005/8/layout/hierarchy3"/>
    <dgm:cxn modelId="{8E2BBCA2-6598-4D98-8EF1-DF31788977F8}" type="presOf" srcId="{EF5EC46B-F953-417C-98DB-B973A90B23D9}" destId="{47690AEE-6A76-497B-A3FE-E8D148B9559A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DCB88060-1136-4096-A787-15177B2F0165}" type="presOf" srcId="{032217BD-C3D4-472E-B9AC-666DA9517F69}" destId="{D9859F53-1426-48A5-A5F4-BDA8539C4801}" srcOrd="0" destOrd="0" presId="urn:microsoft.com/office/officeart/2005/8/layout/hierarchy3"/>
    <dgm:cxn modelId="{6B7B56A7-7516-4A1B-808B-56EC7CEBD6AB}" type="presOf" srcId="{981D4FBB-7B1E-4104-9C91-DD8174AD0106}" destId="{62D21F6B-7ADC-447F-A7B8-4BE20D3140EE}" srcOrd="0" destOrd="0" presId="urn:microsoft.com/office/officeart/2005/8/layout/hierarchy3"/>
    <dgm:cxn modelId="{98785835-111B-40B9-8B6D-B2DBD91E8DB2}" type="presOf" srcId="{2B50C550-03A9-41FD-9989-E9F0750F9D46}" destId="{B7FE844A-15E9-439B-85F7-E5ED628A9525}" srcOrd="1" destOrd="0" presId="urn:microsoft.com/office/officeart/2005/8/layout/hierarchy3"/>
    <dgm:cxn modelId="{7BB60EC8-16E5-441E-B9FD-BE8B13E9E948}" type="presOf" srcId="{DF5831AB-D27D-4366-8071-11029DE58F77}" destId="{3CDD9183-5CC1-44DA-A74E-4C46B560A50A}" srcOrd="1" destOrd="0" presId="urn:microsoft.com/office/officeart/2005/8/layout/hierarchy3"/>
    <dgm:cxn modelId="{CC71C265-CAC2-4046-ABD7-5E8599A4812E}" type="presOf" srcId="{C6DCE421-7617-497E-94A6-5B43C6B0FF95}" destId="{8C353F89-F675-4457-8447-DD25C20F3A4A}" srcOrd="1" destOrd="0" presId="urn:microsoft.com/office/officeart/2005/8/layout/hierarchy3"/>
    <dgm:cxn modelId="{5018EB1C-CED4-4ED8-898F-8A0CABC3C444}" type="presOf" srcId="{B1EBB147-B76E-4D88-A54A-11E887C163E3}" destId="{7A452CB4-8DE8-47CB-A2F3-17DA831D6C43}" srcOrd="0" destOrd="0" presId="urn:microsoft.com/office/officeart/2005/8/layout/hierarchy3"/>
    <dgm:cxn modelId="{D71C91AA-C064-4563-8984-E0CC10E402CA}" srcId="{781C1D07-AB06-40E1-B5E8-24DE3233F76E}" destId="{981D4FBB-7B1E-4104-9C91-DD8174AD0106}" srcOrd="0" destOrd="0" parTransId="{B21C2C65-B669-438C-A782-11D6FDB033C9}" sibTransId="{3BAA729B-65FD-4BA4-B598-55110F855E62}"/>
    <dgm:cxn modelId="{0D62E20B-F2D5-4CC6-B2E3-BD6925AA558E}" srcId="{EABDBDEC-156D-403A-AD46-D4E16655C542}" destId="{41187A57-CA98-4E70-A7B7-C59ECD8DD305}" srcOrd="0" destOrd="0" parTransId="{6330C69D-8834-4DB1-AD82-E86AC9A3CCF5}" sibTransId="{D375053B-8121-4EE2-9228-C23C09D6F227}"/>
    <dgm:cxn modelId="{2879DCAC-C2FD-4F73-A856-86520F2F009D}" srcId="{7ADCA0E0-5A18-4A30-A8E7-9A5928E5DC31}" destId="{DC5E6545-A173-41CF-B3E9-1D941D412CBD}" srcOrd="1" destOrd="0" parTransId="{DE42193B-25EE-46E0-AC35-281B6B541159}" sibTransId="{3DC41592-4E77-4C44-B45D-A22447EC6CF2}"/>
    <dgm:cxn modelId="{89F524A3-A854-4AD7-ACCC-64716B4DC15F}" srcId="{781C1D07-AB06-40E1-B5E8-24DE3233F76E}" destId="{AAE94BBA-1709-4BE5-A2EC-E7B1103A30DC}" srcOrd="2" destOrd="0" parTransId="{A839CFAE-2404-479E-B571-22053180AB0A}" sibTransId="{BB99F4FC-B647-4DC4-BCB1-EBBDBA2377C6}"/>
    <dgm:cxn modelId="{852CBC46-4C67-450E-A351-E036C4D0DDF7}" srcId="{2B50C550-03A9-41FD-9989-E9F0750F9D46}" destId="{84138CE9-1F1F-4BE3-9DC6-CB53120327BD}" srcOrd="2" destOrd="0" parTransId="{FB0EFEDC-98BE-42EE-9654-31A4DCBAC264}" sibTransId="{935C2F67-F165-4825-9691-96B2921D6C98}"/>
    <dgm:cxn modelId="{B544E579-3253-4665-A870-438298FCAB8B}" srcId="{EABDBDEC-156D-403A-AD46-D4E16655C542}" destId="{EF5EC46B-F953-417C-98DB-B973A90B23D9}" srcOrd="2" destOrd="0" parTransId="{E9296F39-E320-46C1-8638-2E701B5ED9D7}" sibTransId="{FDA3BDC7-1006-4CA9-8B32-B7D9BADD5228}"/>
    <dgm:cxn modelId="{1F44A657-2C81-4A6B-BE66-86089F2CB4CB}" type="presOf" srcId="{781C1D07-AB06-40E1-B5E8-24DE3233F76E}" destId="{8BA8F49B-BA60-40B5-83E3-4DBD2884CB35}" srcOrd="1" destOrd="0" presId="urn:microsoft.com/office/officeart/2005/8/layout/hierarchy3"/>
    <dgm:cxn modelId="{CDA1C355-539F-4B83-BC5C-41D7E4691DBF}" srcId="{781C1D07-AB06-40E1-B5E8-24DE3233F76E}" destId="{33983150-B502-49F3-A1FA-5807EE18708B}" srcOrd="1" destOrd="0" parTransId="{36590C0B-ACB1-49D3-985C-7A5CD980126B}" sibTransId="{C384E186-85C8-4F79-A201-61CEE57F2D8E}"/>
    <dgm:cxn modelId="{B36658FB-811C-4039-AC1F-9B135FAC34A9}" type="presOf" srcId="{36590C0B-ACB1-49D3-985C-7A5CD980126B}" destId="{666EED43-9EBC-4E01-9694-DB2B3C0AAE33}" srcOrd="0" destOrd="0" presId="urn:microsoft.com/office/officeart/2005/8/layout/hierarchy3"/>
    <dgm:cxn modelId="{E46FFDD2-4D11-4E24-BE52-59F6FD190DA9}" type="presOf" srcId="{7ADCA0E0-5A18-4A30-A8E7-9A5928E5DC31}" destId="{8B2C1CA6-A0B7-45D4-A7DC-19DA8B72105D}" srcOrd="0" destOrd="0" presId="urn:microsoft.com/office/officeart/2005/8/layout/hierarchy3"/>
    <dgm:cxn modelId="{CA031427-AE87-46E0-938E-E2CB63D6DC99}" type="presOf" srcId="{41187A57-CA98-4E70-A7B7-C59ECD8DD305}" destId="{83F717E1-4047-445B-B39E-FEF4ECC10184}" srcOrd="0" destOrd="0" presId="urn:microsoft.com/office/officeart/2005/8/layout/hierarchy3"/>
    <dgm:cxn modelId="{7BD8CD48-752E-42F4-817C-3083B0262371}" srcId="{7ADCA0E0-5A18-4A30-A8E7-9A5928E5DC31}" destId="{2B50C550-03A9-41FD-9989-E9F0750F9D46}" srcOrd="6" destOrd="0" parTransId="{F2CDDE05-2DA9-4E17-BEB9-D9BD35CF0B22}" sibTransId="{260531A7-0817-4E8F-B406-36107055783F}"/>
    <dgm:cxn modelId="{D7B4A55D-5292-449E-AD44-B0D4412D110D}" srcId="{7ADCA0E0-5A18-4A30-A8E7-9A5928E5DC31}" destId="{781C1D07-AB06-40E1-B5E8-24DE3233F76E}" srcOrd="2" destOrd="0" parTransId="{2CBE5295-8E67-4E9F-AE6D-4E00212102B7}" sibTransId="{3A30002B-88A4-4739-9E31-D4B41ACB774D}"/>
    <dgm:cxn modelId="{EB006CA9-3A90-4430-884B-27D7A3D3D91E}" type="presOf" srcId="{FB0EFEDC-98BE-42EE-9654-31A4DCBAC264}" destId="{20552077-E038-43AB-99F4-F6E936200790}" srcOrd="0" destOrd="0" presId="urn:microsoft.com/office/officeart/2005/8/layout/hierarchy3"/>
    <dgm:cxn modelId="{F19E81BB-5FD1-4A68-A57C-34D8E9B2E249}" type="presOf" srcId="{F146FF46-13CB-4E32-9227-880F1DA64D46}" destId="{A948178F-100A-46BC-A58F-FF0EF1BE8072}" srcOrd="0" destOrd="0" presId="urn:microsoft.com/office/officeart/2005/8/layout/hierarchy3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B09B1775-9ACA-42D2-9D36-C2FD11121745}" type="presOf" srcId="{DC5E6545-A173-41CF-B3E9-1D941D412CBD}" destId="{AB48988D-8D29-4578-ACCA-11BC4FD4F6E2}" srcOrd="1" destOrd="0" presId="urn:microsoft.com/office/officeart/2005/8/layout/hierarchy3"/>
    <dgm:cxn modelId="{4FD1D877-79A5-4690-B212-2AFB34912047}" type="presOf" srcId="{E9296F39-E320-46C1-8638-2E701B5ED9D7}" destId="{BB15D4A0-8750-4517-A2D4-5FA06E6E9B11}" srcOrd="0" destOrd="0" presId="urn:microsoft.com/office/officeart/2005/8/layout/hierarchy3"/>
    <dgm:cxn modelId="{D893E9C1-BC33-49BD-8254-CBF4BFF9C2F2}" type="presOf" srcId="{33983150-B502-49F3-A1FA-5807EE18708B}" destId="{5ED35193-AD0C-4891-8414-45DE63EA5235}" srcOrd="0" destOrd="0" presId="urn:microsoft.com/office/officeart/2005/8/layout/hierarchy3"/>
    <dgm:cxn modelId="{B91BBC14-6D69-49BD-AC9C-EEF6D0033156}" type="presOf" srcId="{AAE94BBA-1709-4BE5-A2EC-E7B1103A30DC}" destId="{95D499BC-DA7D-43FA-AD64-477387D864ED}" srcOrd="0" destOrd="0" presId="urn:microsoft.com/office/officeart/2005/8/layout/hierarchy3"/>
    <dgm:cxn modelId="{F0F46759-5384-488E-852D-5B048235C7AE}" type="presOf" srcId="{51605EF4-AEF9-4333-96F2-3EC0D06B7118}" destId="{6CB47A6B-3122-4679-ADE7-1A42DCB5C84B}" srcOrd="0" destOrd="0" presId="urn:microsoft.com/office/officeart/2005/8/layout/hierarchy3"/>
    <dgm:cxn modelId="{6E30D557-5D39-46A5-9279-9074958ACFFF}" type="presOf" srcId="{6E7A3131-2265-4C5D-963A-71D46337D678}" destId="{98FFF0F3-0FA8-4478-B32F-5FEAB5E97DBD}" srcOrd="0" destOrd="0" presId="urn:microsoft.com/office/officeart/2005/8/layout/hierarchy3"/>
    <dgm:cxn modelId="{AE69F938-B72B-4795-BB68-550EA2D19E7D}" srcId="{7ADCA0E0-5A18-4A30-A8E7-9A5928E5DC31}" destId="{DF5831AB-D27D-4366-8071-11029DE58F77}" srcOrd="4" destOrd="0" parTransId="{E98D4875-09E1-4BAE-A8BA-6A03F4C60DC6}" sibTransId="{CE495BC9-EABC-4000-80FB-115C211BD7E2}"/>
    <dgm:cxn modelId="{A7F3C7E0-F903-4B7D-A68C-03CB65A806C5}" type="presOf" srcId="{6E5120FE-6F02-469D-95BB-0051D7E84B76}" destId="{72A4951C-44E3-4239-ADEF-587C7AF877A7}" srcOrd="0" destOrd="0" presId="urn:microsoft.com/office/officeart/2005/8/layout/hierarchy3"/>
    <dgm:cxn modelId="{3A2C8474-C9ED-4658-92AD-8B00B6BB10A1}" type="presOf" srcId="{2B50C550-03A9-41FD-9989-E9F0750F9D46}" destId="{A8220E0C-FA0A-4582-A1BD-7D9C748CFDC5}" srcOrd="0" destOrd="0" presId="urn:microsoft.com/office/officeart/2005/8/layout/hierarchy3"/>
    <dgm:cxn modelId="{BC97B181-E546-48B0-B8BE-84CE59CFE78A}" type="presOf" srcId="{8E1EB8E8-B07D-4705-A358-B0C5BB90A769}" destId="{B78B4FBB-0023-43F9-A4DA-95330C57FC57}" srcOrd="1" destOrd="0" presId="urn:microsoft.com/office/officeart/2005/8/layout/hierarchy3"/>
    <dgm:cxn modelId="{B41E6E11-B1DC-488A-997A-AACFAD06E4D9}" type="presOf" srcId="{C6DCE421-7617-497E-94A6-5B43C6B0FF95}" destId="{AFFDAD77-DE4D-42E0-8883-841465FD3ECF}" srcOrd="0" destOrd="0" presId="urn:microsoft.com/office/officeart/2005/8/layout/hierarchy3"/>
    <dgm:cxn modelId="{A8D3A5B3-82CC-4810-B6C1-ADBAE7DEC292}" type="presOf" srcId="{6330C69D-8834-4DB1-AD82-E86AC9A3CCF5}" destId="{F4A7BE1B-959E-4FA8-9BA1-F9433117FF66}" srcOrd="0" destOrd="0" presId="urn:microsoft.com/office/officeart/2005/8/layout/hierarchy3"/>
    <dgm:cxn modelId="{373034D7-99AE-46A8-B611-5E591D57AEF5}" type="presOf" srcId="{A839CFAE-2404-479E-B571-22053180AB0A}" destId="{AA1C6592-5387-4A0C-8E9C-CF2A0B187A6F}" srcOrd="0" destOrd="0" presId="urn:microsoft.com/office/officeart/2005/8/layout/hierarchy3"/>
    <dgm:cxn modelId="{B92DBB7F-0F02-48A7-8019-89A7C0BC4CFD}" type="presOf" srcId="{DC5E6545-A173-41CF-B3E9-1D941D412CBD}" destId="{C9B67871-1C00-4781-87CF-9D6585294DB9}" srcOrd="0" destOrd="0" presId="urn:microsoft.com/office/officeart/2005/8/layout/hierarchy3"/>
    <dgm:cxn modelId="{6C6F03AA-DD93-43CB-93BD-37BE42CD4682}" srcId="{EABDBDEC-156D-403A-AD46-D4E16655C542}" destId="{B1EBB147-B76E-4D88-A54A-11E887C163E3}" srcOrd="1" destOrd="0" parTransId="{032217BD-C3D4-472E-B9AC-666DA9517F69}" sibTransId="{5E7209AE-2217-4172-B8BC-25D3E01C3C2F}"/>
    <dgm:cxn modelId="{CC80DE44-6C4E-4786-ACDC-9EF23AE21999}" srcId="{7ADCA0E0-5A18-4A30-A8E7-9A5928E5DC31}" destId="{EABDBDEC-156D-403A-AD46-D4E16655C542}" srcOrd="5" destOrd="0" parTransId="{CCC72FF1-9CDB-4EE0-A6AD-C08AC7FBCBBE}" sibTransId="{2C5E9D6E-F2EC-494F-8A7F-D8CA53296F88}"/>
    <dgm:cxn modelId="{9BFB0B88-7F66-4A53-9870-A0784FB77E9C}" type="presOf" srcId="{B21C2C65-B669-438C-A782-11D6FDB033C9}" destId="{4191F556-8ACA-452D-88FC-6F5F3674B8EB}" srcOrd="0" destOrd="0" presId="urn:microsoft.com/office/officeart/2005/8/layout/hierarchy3"/>
    <dgm:cxn modelId="{21B1D1F3-DB3F-4393-9388-469B493B74D3}" type="presOf" srcId="{84138CE9-1F1F-4BE3-9DC6-CB53120327BD}" destId="{3C990921-6476-470E-842F-41C668D8EB7E}" srcOrd="0" destOrd="0" presId="urn:microsoft.com/office/officeart/2005/8/layout/hierarchy3"/>
    <dgm:cxn modelId="{EC1D1D0E-5137-48A1-B986-8ED261FA16C3}" type="presOf" srcId="{EABDBDEC-156D-403A-AD46-D4E16655C542}" destId="{86110C80-374E-46EB-82C9-F8D59021310D}" srcOrd="1" destOrd="0" presId="urn:microsoft.com/office/officeart/2005/8/layout/hierarchy3"/>
    <dgm:cxn modelId="{CF91573E-9478-4A5E-AE75-CC62AF02123C}" type="presOf" srcId="{781C1D07-AB06-40E1-B5E8-24DE3233F76E}" destId="{5D7E01B3-512A-4F45-8D23-E49099F8C33E}" srcOrd="0" destOrd="0" presId="urn:microsoft.com/office/officeart/2005/8/layout/hierarchy3"/>
    <dgm:cxn modelId="{3F34CBF9-7DB9-4927-AE51-519AE8743E49}" type="presOf" srcId="{8E1EB8E8-B07D-4705-A358-B0C5BB90A769}" destId="{80596925-CAF1-4F23-8AF1-664442B2EA85}" srcOrd="0" destOrd="0" presId="urn:microsoft.com/office/officeart/2005/8/layout/hierarchy3"/>
    <dgm:cxn modelId="{34F2863E-D5A8-465C-A575-E5A60C3C302E}" type="presParOf" srcId="{8B2C1CA6-A0B7-45D4-A7DC-19DA8B72105D}" destId="{7BB5C5F5-F2A8-4C84-9ECE-57B71CA0804B}" srcOrd="0" destOrd="0" presId="urn:microsoft.com/office/officeart/2005/8/layout/hierarchy3"/>
    <dgm:cxn modelId="{966F83FD-CC25-4B0B-84DD-C484DCFCD9E9}" type="presParOf" srcId="{7BB5C5F5-F2A8-4C84-9ECE-57B71CA0804B}" destId="{13A5D82E-3B7F-4420-8DB5-31A697113EAE}" srcOrd="0" destOrd="0" presId="urn:microsoft.com/office/officeart/2005/8/layout/hierarchy3"/>
    <dgm:cxn modelId="{8DD043E2-3E2F-4860-9229-2EB251A280AB}" type="presParOf" srcId="{13A5D82E-3B7F-4420-8DB5-31A697113EAE}" destId="{80596925-CAF1-4F23-8AF1-664442B2EA85}" srcOrd="0" destOrd="0" presId="urn:microsoft.com/office/officeart/2005/8/layout/hierarchy3"/>
    <dgm:cxn modelId="{92623BFC-2462-4D69-A572-BED8B2497867}" type="presParOf" srcId="{13A5D82E-3B7F-4420-8DB5-31A697113EAE}" destId="{B78B4FBB-0023-43F9-A4DA-95330C57FC57}" srcOrd="1" destOrd="0" presId="urn:microsoft.com/office/officeart/2005/8/layout/hierarchy3"/>
    <dgm:cxn modelId="{E465074D-0650-4762-8FF8-21148421D4C4}" type="presParOf" srcId="{7BB5C5F5-F2A8-4C84-9ECE-57B71CA0804B}" destId="{5787E7E9-3605-4E7E-B15B-D993D1087C24}" srcOrd="1" destOrd="0" presId="urn:microsoft.com/office/officeart/2005/8/layout/hierarchy3"/>
    <dgm:cxn modelId="{24146B11-D1C8-48D6-ABCF-4B6FAF298FAD}" type="presParOf" srcId="{8B2C1CA6-A0B7-45D4-A7DC-19DA8B72105D}" destId="{4090F61B-CE1A-4220-9231-6EFC01DE9613}" srcOrd="1" destOrd="0" presId="urn:microsoft.com/office/officeart/2005/8/layout/hierarchy3"/>
    <dgm:cxn modelId="{AAF503AE-77A8-4F6C-8307-01F9C7D9029C}" type="presParOf" srcId="{4090F61B-CE1A-4220-9231-6EFC01DE9613}" destId="{6B426B6D-D17A-4444-91C4-ADF78808FE6A}" srcOrd="0" destOrd="0" presId="urn:microsoft.com/office/officeart/2005/8/layout/hierarchy3"/>
    <dgm:cxn modelId="{C86D29C3-B8B7-461D-928C-758601DBFCB0}" type="presParOf" srcId="{6B426B6D-D17A-4444-91C4-ADF78808FE6A}" destId="{C9B67871-1C00-4781-87CF-9D6585294DB9}" srcOrd="0" destOrd="0" presId="urn:microsoft.com/office/officeart/2005/8/layout/hierarchy3"/>
    <dgm:cxn modelId="{9573DF54-7F50-435B-8DD9-B37089F7EBB4}" type="presParOf" srcId="{6B426B6D-D17A-4444-91C4-ADF78808FE6A}" destId="{AB48988D-8D29-4578-ACCA-11BC4FD4F6E2}" srcOrd="1" destOrd="0" presId="urn:microsoft.com/office/officeart/2005/8/layout/hierarchy3"/>
    <dgm:cxn modelId="{8DE97F85-88C1-4DA5-BCC7-257BE9B0958F}" type="presParOf" srcId="{4090F61B-CE1A-4220-9231-6EFC01DE9613}" destId="{E489C8D2-D4B2-4479-85FD-E16DC54DF4AC}" srcOrd="1" destOrd="0" presId="urn:microsoft.com/office/officeart/2005/8/layout/hierarchy3"/>
    <dgm:cxn modelId="{3D8A4F81-2D5C-4626-9BC7-76773C21CA31}" type="presParOf" srcId="{8B2C1CA6-A0B7-45D4-A7DC-19DA8B72105D}" destId="{BF3A6D94-CEDA-441F-93BF-5180EBDD1B63}" srcOrd="2" destOrd="0" presId="urn:microsoft.com/office/officeart/2005/8/layout/hierarchy3"/>
    <dgm:cxn modelId="{C7189193-35D9-4DDE-AF10-4977B3A0563A}" type="presParOf" srcId="{BF3A6D94-CEDA-441F-93BF-5180EBDD1B63}" destId="{A7385162-6FDC-45EC-B9EC-B5B24F55F8DF}" srcOrd="0" destOrd="0" presId="urn:microsoft.com/office/officeart/2005/8/layout/hierarchy3"/>
    <dgm:cxn modelId="{C50BDD0C-33E0-4F87-A14D-1F2F40D70C1F}" type="presParOf" srcId="{A7385162-6FDC-45EC-B9EC-B5B24F55F8DF}" destId="{5D7E01B3-512A-4F45-8D23-E49099F8C33E}" srcOrd="0" destOrd="0" presId="urn:microsoft.com/office/officeart/2005/8/layout/hierarchy3"/>
    <dgm:cxn modelId="{23D10C29-96BF-4659-A530-4D0878834891}" type="presParOf" srcId="{A7385162-6FDC-45EC-B9EC-B5B24F55F8DF}" destId="{8BA8F49B-BA60-40B5-83E3-4DBD2884CB35}" srcOrd="1" destOrd="0" presId="urn:microsoft.com/office/officeart/2005/8/layout/hierarchy3"/>
    <dgm:cxn modelId="{95FDCE37-90AC-4F05-8CC8-6037BF77D973}" type="presParOf" srcId="{BF3A6D94-CEDA-441F-93BF-5180EBDD1B63}" destId="{76828BFE-0BC4-448A-A21B-B413D40DD1A2}" srcOrd="1" destOrd="0" presId="urn:microsoft.com/office/officeart/2005/8/layout/hierarchy3"/>
    <dgm:cxn modelId="{47F96381-5C73-4E43-B04A-B864587329D4}" type="presParOf" srcId="{76828BFE-0BC4-448A-A21B-B413D40DD1A2}" destId="{4191F556-8ACA-452D-88FC-6F5F3674B8EB}" srcOrd="0" destOrd="0" presId="urn:microsoft.com/office/officeart/2005/8/layout/hierarchy3"/>
    <dgm:cxn modelId="{3DEDEBB9-2053-4C5D-B1A7-84DB0EF59239}" type="presParOf" srcId="{76828BFE-0BC4-448A-A21B-B413D40DD1A2}" destId="{62D21F6B-7ADC-447F-A7B8-4BE20D3140EE}" srcOrd="1" destOrd="0" presId="urn:microsoft.com/office/officeart/2005/8/layout/hierarchy3"/>
    <dgm:cxn modelId="{C6A9FB98-7864-4CE8-9D80-3CF9F2F1A3A1}" type="presParOf" srcId="{76828BFE-0BC4-448A-A21B-B413D40DD1A2}" destId="{666EED43-9EBC-4E01-9694-DB2B3C0AAE33}" srcOrd="2" destOrd="0" presId="urn:microsoft.com/office/officeart/2005/8/layout/hierarchy3"/>
    <dgm:cxn modelId="{3119287C-5480-41EB-8B85-14EE330ED3BC}" type="presParOf" srcId="{76828BFE-0BC4-448A-A21B-B413D40DD1A2}" destId="{5ED35193-AD0C-4891-8414-45DE63EA5235}" srcOrd="3" destOrd="0" presId="urn:microsoft.com/office/officeart/2005/8/layout/hierarchy3"/>
    <dgm:cxn modelId="{F7DCBF3B-DD74-4BAB-9876-CFA2AFA1AC35}" type="presParOf" srcId="{76828BFE-0BC4-448A-A21B-B413D40DD1A2}" destId="{AA1C6592-5387-4A0C-8E9C-CF2A0B187A6F}" srcOrd="4" destOrd="0" presId="urn:microsoft.com/office/officeart/2005/8/layout/hierarchy3"/>
    <dgm:cxn modelId="{E3DC133E-C854-4059-9D8A-BFE521538967}" type="presParOf" srcId="{76828BFE-0BC4-448A-A21B-B413D40DD1A2}" destId="{95D499BC-DA7D-43FA-AD64-477387D864ED}" srcOrd="5" destOrd="0" presId="urn:microsoft.com/office/officeart/2005/8/layout/hierarchy3"/>
    <dgm:cxn modelId="{A7D8428C-1897-44F5-99FC-C8B5670A878F}" type="presParOf" srcId="{8B2C1CA6-A0B7-45D4-A7DC-19DA8B72105D}" destId="{9F3EB9B3-9349-4938-8239-AC7112758AE2}" srcOrd="3" destOrd="0" presId="urn:microsoft.com/office/officeart/2005/8/layout/hierarchy3"/>
    <dgm:cxn modelId="{37A2EB8C-14D7-492E-B439-1040A3CEEA89}" type="presParOf" srcId="{9F3EB9B3-9349-4938-8239-AC7112758AE2}" destId="{CED49337-E100-4D58-8A65-4BF9D8947F7F}" srcOrd="0" destOrd="0" presId="urn:microsoft.com/office/officeart/2005/8/layout/hierarchy3"/>
    <dgm:cxn modelId="{8248B492-B946-4DCD-AE31-967E756D518D}" type="presParOf" srcId="{CED49337-E100-4D58-8A65-4BF9D8947F7F}" destId="{AFFDAD77-DE4D-42E0-8883-841465FD3ECF}" srcOrd="0" destOrd="0" presId="urn:microsoft.com/office/officeart/2005/8/layout/hierarchy3"/>
    <dgm:cxn modelId="{B71253BE-6C67-42B1-9B89-5C55C3BBBF63}" type="presParOf" srcId="{CED49337-E100-4D58-8A65-4BF9D8947F7F}" destId="{8C353F89-F675-4457-8447-DD25C20F3A4A}" srcOrd="1" destOrd="0" presId="urn:microsoft.com/office/officeart/2005/8/layout/hierarchy3"/>
    <dgm:cxn modelId="{20E91E93-9110-40E6-BE1E-31F97084A125}" type="presParOf" srcId="{9F3EB9B3-9349-4938-8239-AC7112758AE2}" destId="{7544990C-E2CC-4619-B09C-C52DF4A534A8}" srcOrd="1" destOrd="0" presId="urn:microsoft.com/office/officeart/2005/8/layout/hierarchy3"/>
    <dgm:cxn modelId="{F1424825-0EC9-4D05-9065-49DC332D9F7D}" type="presParOf" srcId="{8B2C1CA6-A0B7-45D4-A7DC-19DA8B72105D}" destId="{C6027EF8-1EF5-49CA-A4F7-B51C994C3280}" srcOrd="4" destOrd="0" presId="urn:microsoft.com/office/officeart/2005/8/layout/hierarchy3"/>
    <dgm:cxn modelId="{5242E6AA-2CF0-4E70-9FBD-C1EAE21E99D5}" type="presParOf" srcId="{C6027EF8-1EF5-49CA-A4F7-B51C994C3280}" destId="{214BE907-3CF0-4A33-847E-3C197E9C97A4}" srcOrd="0" destOrd="0" presId="urn:microsoft.com/office/officeart/2005/8/layout/hierarchy3"/>
    <dgm:cxn modelId="{D8C885CA-9A30-4530-BDFD-C0CD4423F1DB}" type="presParOf" srcId="{214BE907-3CF0-4A33-847E-3C197E9C97A4}" destId="{A9AE532F-F39D-447B-80BC-7D7EE5E2868B}" srcOrd="0" destOrd="0" presId="urn:microsoft.com/office/officeart/2005/8/layout/hierarchy3"/>
    <dgm:cxn modelId="{45333B37-03AB-4EF3-8D64-A7977E6FA310}" type="presParOf" srcId="{214BE907-3CF0-4A33-847E-3C197E9C97A4}" destId="{3CDD9183-5CC1-44DA-A74E-4C46B560A50A}" srcOrd="1" destOrd="0" presId="urn:microsoft.com/office/officeart/2005/8/layout/hierarchy3"/>
    <dgm:cxn modelId="{70CCEA0D-5E8A-43C3-8021-229594E891C2}" type="presParOf" srcId="{C6027EF8-1EF5-49CA-A4F7-B51C994C3280}" destId="{A8C395AA-3E9A-4423-9F39-1A679391EC31}" srcOrd="1" destOrd="0" presId="urn:microsoft.com/office/officeart/2005/8/layout/hierarchy3"/>
    <dgm:cxn modelId="{33DFE707-BB36-4615-9A77-5AFB78CF1286}" type="presParOf" srcId="{8B2C1CA6-A0B7-45D4-A7DC-19DA8B72105D}" destId="{8E8A14D7-CE48-40A3-858D-C3F889635BE3}" srcOrd="5" destOrd="0" presId="urn:microsoft.com/office/officeart/2005/8/layout/hierarchy3"/>
    <dgm:cxn modelId="{C2BB919C-A813-4AF5-8E61-E65D30D152AE}" type="presParOf" srcId="{8E8A14D7-CE48-40A3-858D-C3F889635BE3}" destId="{47337280-8702-4035-B6DE-A414CDE67F6D}" srcOrd="0" destOrd="0" presId="urn:microsoft.com/office/officeart/2005/8/layout/hierarchy3"/>
    <dgm:cxn modelId="{41D1A251-0CDF-4743-B7D0-8D1E6B978601}" type="presParOf" srcId="{47337280-8702-4035-B6DE-A414CDE67F6D}" destId="{A513DF20-56FA-4768-A428-DB30D9F98308}" srcOrd="0" destOrd="0" presId="urn:microsoft.com/office/officeart/2005/8/layout/hierarchy3"/>
    <dgm:cxn modelId="{24C7004F-75A7-44D8-A047-E95A662610C8}" type="presParOf" srcId="{47337280-8702-4035-B6DE-A414CDE67F6D}" destId="{86110C80-374E-46EB-82C9-F8D59021310D}" srcOrd="1" destOrd="0" presId="urn:microsoft.com/office/officeart/2005/8/layout/hierarchy3"/>
    <dgm:cxn modelId="{4C537873-1A9A-4254-98BA-787EF5CCBC23}" type="presParOf" srcId="{8E8A14D7-CE48-40A3-858D-C3F889635BE3}" destId="{99B728EC-BBA3-4F0D-A181-7AA7A3ABE819}" srcOrd="1" destOrd="0" presId="urn:microsoft.com/office/officeart/2005/8/layout/hierarchy3"/>
    <dgm:cxn modelId="{59CFB4C6-9C9E-44C2-821D-C88CC343A1D5}" type="presParOf" srcId="{99B728EC-BBA3-4F0D-A181-7AA7A3ABE819}" destId="{F4A7BE1B-959E-4FA8-9BA1-F9433117FF66}" srcOrd="0" destOrd="0" presId="urn:microsoft.com/office/officeart/2005/8/layout/hierarchy3"/>
    <dgm:cxn modelId="{1575B2E3-8D4B-4D03-AA7D-ABD37B362379}" type="presParOf" srcId="{99B728EC-BBA3-4F0D-A181-7AA7A3ABE819}" destId="{83F717E1-4047-445B-B39E-FEF4ECC10184}" srcOrd="1" destOrd="0" presId="urn:microsoft.com/office/officeart/2005/8/layout/hierarchy3"/>
    <dgm:cxn modelId="{66F2B504-0574-460B-ACD0-D837E4117964}" type="presParOf" srcId="{99B728EC-BBA3-4F0D-A181-7AA7A3ABE819}" destId="{D9859F53-1426-48A5-A5F4-BDA8539C4801}" srcOrd="2" destOrd="0" presId="urn:microsoft.com/office/officeart/2005/8/layout/hierarchy3"/>
    <dgm:cxn modelId="{F36C57FE-7CC5-4765-9F4A-755933FB7B77}" type="presParOf" srcId="{99B728EC-BBA3-4F0D-A181-7AA7A3ABE819}" destId="{7A452CB4-8DE8-47CB-A2F3-17DA831D6C43}" srcOrd="3" destOrd="0" presId="urn:microsoft.com/office/officeart/2005/8/layout/hierarchy3"/>
    <dgm:cxn modelId="{729DE487-98AE-4503-8527-A5B38A8C29F1}" type="presParOf" srcId="{99B728EC-BBA3-4F0D-A181-7AA7A3ABE819}" destId="{BB15D4A0-8750-4517-A2D4-5FA06E6E9B11}" srcOrd="4" destOrd="0" presId="urn:microsoft.com/office/officeart/2005/8/layout/hierarchy3"/>
    <dgm:cxn modelId="{DD80A926-6786-47B5-ACAE-8231AA88C3BC}" type="presParOf" srcId="{99B728EC-BBA3-4F0D-A181-7AA7A3ABE819}" destId="{47690AEE-6A76-497B-A3FE-E8D148B9559A}" srcOrd="5" destOrd="0" presId="urn:microsoft.com/office/officeart/2005/8/layout/hierarchy3"/>
    <dgm:cxn modelId="{F4FCF5F7-FB33-49B0-9392-6D47FF720C6E}" type="presParOf" srcId="{8B2C1CA6-A0B7-45D4-A7DC-19DA8B72105D}" destId="{1D65FB6E-F3BD-41BA-9978-07FAC2C0BC71}" srcOrd="6" destOrd="0" presId="urn:microsoft.com/office/officeart/2005/8/layout/hierarchy3"/>
    <dgm:cxn modelId="{6C88917C-328E-4FC8-B799-E75282F87E79}" type="presParOf" srcId="{1D65FB6E-F3BD-41BA-9978-07FAC2C0BC71}" destId="{6971CFD2-0303-41DB-9B37-0758083A8B9A}" srcOrd="0" destOrd="0" presId="urn:microsoft.com/office/officeart/2005/8/layout/hierarchy3"/>
    <dgm:cxn modelId="{B37461B9-23AB-48AD-A55F-0D643F3323C6}" type="presParOf" srcId="{6971CFD2-0303-41DB-9B37-0758083A8B9A}" destId="{A8220E0C-FA0A-4582-A1BD-7D9C748CFDC5}" srcOrd="0" destOrd="0" presId="urn:microsoft.com/office/officeart/2005/8/layout/hierarchy3"/>
    <dgm:cxn modelId="{48A413F2-A105-4DFB-A331-7BB591442096}" type="presParOf" srcId="{6971CFD2-0303-41DB-9B37-0758083A8B9A}" destId="{B7FE844A-15E9-439B-85F7-E5ED628A9525}" srcOrd="1" destOrd="0" presId="urn:microsoft.com/office/officeart/2005/8/layout/hierarchy3"/>
    <dgm:cxn modelId="{35B43575-BF32-4367-8F41-B1077BC9D732}" type="presParOf" srcId="{1D65FB6E-F3BD-41BA-9978-07FAC2C0BC71}" destId="{3DF752FB-9CD7-41B0-946C-4E638184C320}" srcOrd="1" destOrd="0" presId="urn:microsoft.com/office/officeart/2005/8/layout/hierarchy3"/>
    <dgm:cxn modelId="{D1227550-FEA8-4EAB-BA03-D5A8FBDA10DA}" type="presParOf" srcId="{3DF752FB-9CD7-41B0-946C-4E638184C320}" destId="{72A4951C-44E3-4239-ADEF-587C7AF877A7}" srcOrd="0" destOrd="0" presId="urn:microsoft.com/office/officeart/2005/8/layout/hierarchy3"/>
    <dgm:cxn modelId="{A23EEB8E-3DF0-4331-A247-30DA3A5137A6}" type="presParOf" srcId="{3DF752FB-9CD7-41B0-946C-4E638184C320}" destId="{6CB47A6B-3122-4679-ADE7-1A42DCB5C84B}" srcOrd="1" destOrd="0" presId="urn:microsoft.com/office/officeart/2005/8/layout/hierarchy3"/>
    <dgm:cxn modelId="{3D4E1345-2546-4576-9EE7-1D06868F230E}" type="presParOf" srcId="{3DF752FB-9CD7-41B0-946C-4E638184C320}" destId="{98FFF0F3-0FA8-4478-B32F-5FEAB5E97DBD}" srcOrd="2" destOrd="0" presId="urn:microsoft.com/office/officeart/2005/8/layout/hierarchy3"/>
    <dgm:cxn modelId="{BBEF41B3-F325-4F83-901B-E75F273D18AE}" type="presParOf" srcId="{3DF752FB-9CD7-41B0-946C-4E638184C320}" destId="{A948178F-100A-46BC-A58F-FF0EF1BE8072}" srcOrd="3" destOrd="0" presId="urn:microsoft.com/office/officeart/2005/8/layout/hierarchy3"/>
    <dgm:cxn modelId="{DEE43B1D-3C71-4199-A3C0-FBCC731CC514}" type="presParOf" srcId="{3DF752FB-9CD7-41B0-946C-4E638184C320}" destId="{20552077-E038-43AB-99F4-F6E936200790}" srcOrd="4" destOrd="0" presId="urn:microsoft.com/office/officeart/2005/8/layout/hierarchy3"/>
    <dgm:cxn modelId="{69158B1D-A5B8-419B-A784-ACBD38E418B2}" type="presParOf" srcId="{3DF752FB-9CD7-41B0-946C-4E638184C320}" destId="{3C990921-6476-470E-842F-41C668D8EB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7137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dirty="0" smtClean="0"/>
            <a:t>메인</a:t>
          </a:r>
          <a:r>
            <a:rPr lang="en-US" altLang="ko-KR" sz="1500" kern="1200" dirty="0" smtClean="0"/>
            <a:t> </a:t>
          </a:r>
          <a:r>
            <a:rPr lang="ko-KR" sz="1500" kern="1200" dirty="0" smtClean="0"/>
            <a:t>페이지</a:t>
          </a:r>
          <a:endParaRPr lang="en-US" altLang="ko-KR" sz="1500" kern="1200" dirty="0" smtClean="0"/>
        </a:p>
      </dsp:txBody>
      <dsp:txXfrm>
        <a:off x="23980" y="1567968"/>
        <a:ext cx="1116473" cy="541393"/>
      </dsp:txXfrm>
    </dsp:sp>
    <dsp:sp modelId="{C9B67871-1C00-4781-87CF-9D6585294DB9}">
      <dsp:nvSpPr>
        <dsp:cNvPr id="0" name=""/>
        <dsp:cNvSpPr/>
      </dsp:nvSpPr>
      <dsp:spPr>
        <a:xfrm>
          <a:off x="1444836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회원서비스</a:t>
          </a:r>
          <a:endParaRPr lang="en-US" altLang="ko-KR" sz="1500" kern="1200" dirty="0" smtClean="0"/>
        </a:p>
      </dsp:txBody>
      <dsp:txXfrm>
        <a:off x="1461679" y="1567968"/>
        <a:ext cx="1116473" cy="541393"/>
      </dsp:txXfrm>
    </dsp:sp>
    <dsp:sp modelId="{750946F7-A404-4192-9AC8-363D2BD7671A}">
      <dsp:nvSpPr>
        <dsp:cNvPr id="0" name=""/>
        <dsp:cNvSpPr/>
      </dsp:nvSpPr>
      <dsp:spPr>
        <a:xfrm>
          <a:off x="1559852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4AE19-1F50-480F-9CF4-0FF489B3C411}">
      <dsp:nvSpPr>
        <dsp:cNvPr id="0" name=""/>
        <dsp:cNvSpPr/>
      </dsp:nvSpPr>
      <dsp:spPr>
        <a:xfrm>
          <a:off x="1674868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ID/PW</a:t>
          </a:r>
          <a:r>
            <a:rPr lang="ko-KR" altLang="en-US" sz="1200" kern="1200" dirty="0" smtClean="0"/>
            <a:t> 찾기</a:t>
          </a:r>
          <a:endParaRPr lang="en-US" altLang="ko-KR" sz="1200" kern="1200" dirty="0" smtClean="0"/>
        </a:p>
      </dsp:txBody>
      <dsp:txXfrm>
        <a:off x="1691711" y="2286817"/>
        <a:ext cx="886441" cy="541393"/>
      </dsp:txXfrm>
    </dsp:sp>
    <dsp:sp modelId="{D560F415-F551-4788-9D0D-C1839D84B5F5}">
      <dsp:nvSpPr>
        <dsp:cNvPr id="0" name=""/>
        <dsp:cNvSpPr/>
      </dsp:nvSpPr>
      <dsp:spPr>
        <a:xfrm>
          <a:off x="1559852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68CBB-C8F7-4D3C-88E3-3AA690B041A5}">
      <dsp:nvSpPr>
        <dsp:cNvPr id="0" name=""/>
        <dsp:cNvSpPr/>
      </dsp:nvSpPr>
      <dsp:spPr>
        <a:xfrm>
          <a:off x="1674868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회원가입</a:t>
          </a:r>
          <a:endParaRPr lang="en-US" altLang="ko-KR" sz="1200" kern="1200" dirty="0" smtClean="0"/>
        </a:p>
      </dsp:txBody>
      <dsp:txXfrm>
        <a:off x="1691711" y="3005667"/>
        <a:ext cx="886441" cy="541393"/>
      </dsp:txXfrm>
    </dsp:sp>
    <dsp:sp modelId="{FCFBC3CC-0F30-46DB-8777-5C322687C086}">
      <dsp:nvSpPr>
        <dsp:cNvPr id="0" name=""/>
        <dsp:cNvSpPr/>
      </dsp:nvSpPr>
      <dsp:spPr>
        <a:xfrm>
          <a:off x="1559852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C262B-7667-48AB-8316-EEFD586498C6}">
      <dsp:nvSpPr>
        <dsp:cNvPr id="0" name=""/>
        <dsp:cNvSpPr/>
      </dsp:nvSpPr>
      <dsp:spPr>
        <a:xfrm>
          <a:off x="1674868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회원정보 수정</a:t>
          </a:r>
          <a:endParaRPr lang="en-US" altLang="ko-KR" sz="1000" kern="1200" dirty="0" smtClean="0"/>
        </a:p>
      </dsp:txBody>
      <dsp:txXfrm>
        <a:off x="1691711" y="3724516"/>
        <a:ext cx="886441" cy="541393"/>
      </dsp:txXfrm>
    </dsp:sp>
    <dsp:sp modelId="{A20061DE-C9D8-4DCB-BF3F-6CE4802ED229}">
      <dsp:nvSpPr>
        <dsp:cNvPr id="0" name=""/>
        <dsp:cNvSpPr/>
      </dsp:nvSpPr>
      <dsp:spPr>
        <a:xfrm>
          <a:off x="1559852" y="2126204"/>
          <a:ext cx="115015" cy="258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857"/>
              </a:lnTo>
              <a:lnTo>
                <a:pt x="115015" y="2587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60A5F-6DAA-49D8-B7CD-B8E5C897D970}">
      <dsp:nvSpPr>
        <dsp:cNvPr id="0" name=""/>
        <dsp:cNvSpPr/>
      </dsp:nvSpPr>
      <dsp:spPr>
        <a:xfrm>
          <a:off x="1674868" y="442652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회원탈퇴</a:t>
          </a:r>
          <a:endParaRPr lang="en-US" altLang="ko-KR" sz="1200" kern="1200" dirty="0" smtClean="0"/>
        </a:p>
      </dsp:txBody>
      <dsp:txXfrm>
        <a:off x="1691711" y="4443366"/>
        <a:ext cx="886441" cy="541393"/>
      </dsp:txXfrm>
    </dsp:sp>
    <dsp:sp modelId="{AFFDAD77-DE4D-42E0-8883-841465FD3ECF}">
      <dsp:nvSpPr>
        <dsp:cNvPr id="0" name=""/>
        <dsp:cNvSpPr/>
      </dsp:nvSpPr>
      <dsp:spPr>
        <a:xfrm>
          <a:off x="2882535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예매</a:t>
          </a:r>
          <a:endParaRPr lang="en-US" altLang="ko-KR" sz="1500" kern="1200" dirty="0" smtClean="0"/>
        </a:p>
      </dsp:txBody>
      <dsp:txXfrm>
        <a:off x="2899378" y="1567968"/>
        <a:ext cx="1116473" cy="541393"/>
      </dsp:txXfrm>
    </dsp:sp>
    <dsp:sp modelId="{7326E283-21CC-40EC-867F-BEEFA778CD25}">
      <dsp:nvSpPr>
        <dsp:cNvPr id="0" name=""/>
        <dsp:cNvSpPr/>
      </dsp:nvSpPr>
      <dsp:spPr>
        <a:xfrm>
          <a:off x="2997550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CBAF-AC3F-4D26-91B6-B510C8CF6F2F}">
      <dsp:nvSpPr>
        <dsp:cNvPr id="0" name=""/>
        <dsp:cNvSpPr/>
      </dsp:nvSpPr>
      <dsp:spPr>
        <a:xfrm>
          <a:off x="3112566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예매 안내</a:t>
          </a:r>
          <a:endParaRPr lang="en-US" altLang="ko-KR" sz="1200" kern="1200" dirty="0" smtClean="0"/>
        </a:p>
      </dsp:txBody>
      <dsp:txXfrm>
        <a:off x="3129409" y="2286817"/>
        <a:ext cx="886441" cy="541393"/>
      </dsp:txXfrm>
    </dsp:sp>
    <dsp:sp modelId="{2BC94548-9917-40EA-9829-540BB6F44EB7}">
      <dsp:nvSpPr>
        <dsp:cNvPr id="0" name=""/>
        <dsp:cNvSpPr/>
      </dsp:nvSpPr>
      <dsp:spPr>
        <a:xfrm>
          <a:off x="2997550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8D5DD-A379-4E10-9979-256B0E5E5BB6}">
      <dsp:nvSpPr>
        <dsp:cNvPr id="0" name=""/>
        <dsp:cNvSpPr/>
      </dsp:nvSpPr>
      <dsp:spPr>
        <a:xfrm>
          <a:off x="3112566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빠른 예매</a:t>
          </a:r>
          <a:endParaRPr lang="en-US" altLang="ko-KR" sz="1200" kern="1200" dirty="0" smtClean="0"/>
        </a:p>
      </dsp:txBody>
      <dsp:txXfrm>
        <a:off x="3129409" y="3005667"/>
        <a:ext cx="886441" cy="541393"/>
      </dsp:txXfrm>
    </dsp:sp>
    <dsp:sp modelId="{A9AE532F-F39D-447B-80BC-7D7EE5E2868B}">
      <dsp:nvSpPr>
        <dsp:cNvPr id="0" name=""/>
        <dsp:cNvSpPr/>
      </dsp:nvSpPr>
      <dsp:spPr>
        <a:xfrm>
          <a:off x="4320233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영화</a:t>
          </a:r>
          <a:endParaRPr lang="en-US" altLang="ko-KR" sz="1500" kern="1200" dirty="0" smtClean="0"/>
        </a:p>
      </dsp:txBody>
      <dsp:txXfrm>
        <a:off x="4337076" y="1567968"/>
        <a:ext cx="1116473" cy="541393"/>
      </dsp:txXfrm>
    </dsp:sp>
    <dsp:sp modelId="{FD6547C9-A686-473A-BEE2-C5EC14F61813}">
      <dsp:nvSpPr>
        <dsp:cNvPr id="0" name=""/>
        <dsp:cNvSpPr/>
      </dsp:nvSpPr>
      <dsp:spPr>
        <a:xfrm>
          <a:off x="4435249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1AE0-998B-4C1F-A716-FE3C670B7347}">
      <dsp:nvSpPr>
        <dsp:cNvPr id="0" name=""/>
        <dsp:cNvSpPr/>
      </dsp:nvSpPr>
      <dsp:spPr>
        <a:xfrm>
          <a:off x="4550265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최신 </a:t>
          </a:r>
          <a:r>
            <a:rPr lang="ko-KR" altLang="en-US" sz="1200" kern="1200" dirty="0" err="1" smtClean="0"/>
            <a:t>개봉작</a:t>
          </a:r>
          <a:endParaRPr lang="en-US" altLang="ko-KR" sz="1200" kern="1200" dirty="0" smtClean="0"/>
        </a:p>
      </dsp:txBody>
      <dsp:txXfrm>
        <a:off x="4567108" y="2286817"/>
        <a:ext cx="886441" cy="541393"/>
      </dsp:txXfrm>
    </dsp:sp>
    <dsp:sp modelId="{D162EDAE-A5E3-48D0-BEFD-2A3CB19B300B}">
      <dsp:nvSpPr>
        <dsp:cNvPr id="0" name=""/>
        <dsp:cNvSpPr/>
      </dsp:nvSpPr>
      <dsp:spPr>
        <a:xfrm>
          <a:off x="4435249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B385-D518-48CE-B63E-585816961D45}">
      <dsp:nvSpPr>
        <dsp:cNvPr id="0" name=""/>
        <dsp:cNvSpPr/>
      </dsp:nvSpPr>
      <dsp:spPr>
        <a:xfrm>
          <a:off x="4550265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상영 </a:t>
          </a:r>
          <a:r>
            <a:rPr lang="ko-KR" altLang="en-US" sz="1200" kern="1200" dirty="0" err="1" smtClean="0"/>
            <a:t>개봉작</a:t>
          </a:r>
          <a:endParaRPr lang="en-US" altLang="ko-KR" sz="1200" kern="1200" dirty="0" smtClean="0"/>
        </a:p>
      </dsp:txBody>
      <dsp:txXfrm>
        <a:off x="4567108" y="3005667"/>
        <a:ext cx="886441" cy="541393"/>
      </dsp:txXfrm>
    </dsp:sp>
    <dsp:sp modelId="{094F2EE0-07CC-4FF5-BE42-EA4DFDEF2841}">
      <dsp:nvSpPr>
        <dsp:cNvPr id="0" name=""/>
        <dsp:cNvSpPr/>
      </dsp:nvSpPr>
      <dsp:spPr>
        <a:xfrm>
          <a:off x="4435249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7C38-793B-47C7-9F06-01BBF55BC035}">
      <dsp:nvSpPr>
        <dsp:cNvPr id="0" name=""/>
        <dsp:cNvSpPr/>
      </dsp:nvSpPr>
      <dsp:spPr>
        <a:xfrm>
          <a:off x="4550265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영화관 찾기</a:t>
          </a:r>
          <a:endParaRPr lang="en-US" altLang="ko-KR" sz="1200" kern="1200" dirty="0" smtClean="0"/>
        </a:p>
      </dsp:txBody>
      <dsp:txXfrm>
        <a:off x="4567108" y="3724516"/>
        <a:ext cx="886441" cy="541393"/>
      </dsp:txXfrm>
    </dsp:sp>
    <dsp:sp modelId="{A513DF20-56FA-4768-A428-DB30D9F98308}">
      <dsp:nvSpPr>
        <dsp:cNvPr id="0" name=""/>
        <dsp:cNvSpPr/>
      </dsp:nvSpPr>
      <dsp:spPr>
        <a:xfrm>
          <a:off x="5757932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마이페이지</a:t>
          </a:r>
          <a:endParaRPr lang="en-US" altLang="ko-KR" sz="1500" kern="1200" dirty="0" smtClean="0"/>
        </a:p>
      </dsp:txBody>
      <dsp:txXfrm>
        <a:off x="5774775" y="1567968"/>
        <a:ext cx="1116473" cy="541393"/>
      </dsp:txXfrm>
    </dsp:sp>
    <dsp:sp modelId="{F4A7BE1B-959E-4FA8-9BA1-F9433117FF66}">
      <dsp:nvSpPr>
        <dsp:cNvPr id="0" name=""/>
        <dsp:cNvSpPr/>
      </dsp:nvSpPr>
      <dsp:spPr>
        <a:xfrm>
          <a:off x="5872948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17E1-4047-445B-B39E-FEF4ECC10184}">
      <dsp:nvSpPr>
        <dsp:cNvPr id="0" name=""/>
        <dsp:cNvSpPr/>
      </dsp:nvSpPr>
      <dsp:spPr>
        <a:xfrm>
          <a:off x="5987964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예매 확인</a:t>
          </a:r>
          <a:r>
            <a:rPr lang="en-US" altLang="ko-KR" sz="900" kern="1200" dirty="0" smtClean="0"/>
            <a:t>/</a:t>
          </a:r>
          <a:r>
            <a:rPr lang="ko-KR" altLang="en-US" sz="900" kern="1200" dirty="0" smtClean="0"/>
            <a:t>취소</a:t>
          </a:r>
          <a:endParaRPr lang="en-US" altLang="ko-KR" sz="900" kern="1200" dirty="0" smtClean="0"/>
        </a:p>
      </dsp:txBody>
      <dsp:txXfrm>
        <a:off x="6004807" y="2286817"/>
        <a:ext cx="886441" cy="541393"/>
      </dsp:txXfrm>
    </dsp:sp>
    <dsp:sp modelId="{D9859F53-1426-48A5-A5F4-BDA8539C4801}">
      <dsp:nvSpPr>
        <dsp:cNvPr id="0" name=""/>
        <dsp:cNvSpPr/>
      </dsp:nvSpPr>
      <dsp:spPr>
        <a:xfrm>
          <a:off x="5872948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2CB4-8DE8-47CB-A2F3-17DA831D6C43}">
      <dsp:nvSpPr>
        <dsp:cNvPr id="0" name=""/>
        <dsp:cNvSpPr/>
      </dsp:nvSpPr>
      <dsp:spPr>
        <a:xfrm>
          <a:off x="5987964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마이 무비</a:t>
          </a:r>
          <a:endParaRPr lang="en-US" altLang="ko-KR" sz="1200" kern="1200" dirty="0" smtClean="0"/>
        </a:p>
      </dsp:txBody>
      <dsp:txXfrm>
        <a:off x="6004807" y="3005667"/>
        <a:ext cx="886441" cy="541393"/>
      </dsp:txXfrm>
    </dsp:sp>
    <dsp:sp modelId="{BB15D4A0-8750-4517-A2D4-5FA06E6E9B11}">
      <dsp:nvSpPr>
        <dsp:cNvPr id="0" name=""/>
        <dsp:cNvSpPr/>
      </dsp:nvSpPr>
      <dsp:spPr>
        <a:xfrm>
          <a:off x="5872948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90AEE-6A76-497B-A3FE-E8D148B9559A}">
      <dsp:nvSpPr>
        <dsp:cNvPr id="0" name=""/>
        <dsp:cNvSpPr/>
      </dsp:nvSpPr>
      <dsp:spPr>
        <a:xfrm>
          <a:off x="5987964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문의 내역</a:t>
          </a:r>
          <a:endParaRPr lang="en-US" altLang="ko-KR" sz="1200" kern="1200" dirty="0" smtClean="0"/>
        </a:p>
      </dsp:txBody>
      <dsp:txXfrm>
        <a:off x="6004807" y="3724516"/>
        <a:ext cx="886441" cy="541393"/>
      </dsp:txXfrm>
    </dsp:sp>
    <dsp:sp modelId="{A8220E0C-FA0A-4582-A1BD-7D9C748CFDC5}">
      <dsp:nvSpPr>
        <dsp:cNvPr id="0" name=""/>
        <dsp:cNvSpPr/>
      </dsp:nvSpPr>
      <dsp:spPr>
        <a:xfrm>
          <a:off x="7195631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고객센터</a:t>
          </a:r>
          <a:endParaRPr lang="en-US" altLang="ko-KR" sz="1500" kern="1200" dirty="0" smtClean="0"/>
        </a:p>
      </dsp:txBody>
      <dsp:txXfrm>
        <a:off x="7212474" y="1567968"/>
        <a:ext cx="1116473" cy="541393"/>
      </dsp:txXfrm>
    </dsp:sp>
    <dsp:sp modelId="{72A4951C-44E3-4239-ADEF-587C7AF877A7}">
      <dsp:nvSpPr>
        <dsp:cNvPr id="0" name=""/>
        <dsp:cNvSpPr/>
      </dsp:nvSpPr>
      <dsp:spPr>
        <a:xfrm>
          <a:off x="7310647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7425663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공지사항</a:t>
          </a:r>
          <a:endParaRPr lang="en-US" altLang="ko-KR" sz="1200" kern="1200" dirty="0" smtClean="0"/>
        </a:p>
      </dsp:txBody>
      <dsp:txXfrm>
        <a:off x="7442506" y="2286817"/>
        <a:ext cx="886441" cy="541393"/>
      </dsp:txXfrm>
    </dsp:sp>
    <dsp:sp modelId="{98FFF0F3-0FA8-4478-B32F-5FEAB5E97DBD}">
      <dsp:nvSpPr>
        <dsp:cNvPr id="0" name=""/>
        <dsp:cNvSpPr/>
      </dsp:nvSpPr>
      <dsp:spPr>
        <a:xfrm>
          <a:off x="7310647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178F-100A-46BC-A58F-FF0EF1BE8072}">
      <dsp:nvSpPr>
        <dsp:cNvPr id="0" name=""/>
        <dsp:cNvSpPr/>
      </dsp:nvSpPr>
      <dsp:spPr>
        <a:xfrm>
          <a:off x="7425663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자주 묻는 질문</a:t>
          </a:r>
          <a:endParaRPr lang="en-US" altLang="ko-KR" sz="1200" kern="1200" dirty="0" smtClean="0"/>
        </a:p>
      </dsp:txBody>
      <dsp:txXfrm>
        <a:off x="7442506" y="3005667"/>
        <a:ext cx="886441" cy="541393"/>
      </dsp:txXfrm>
    </dsp:sp>
    <dsp:sp modelId="{20552077-E038-43AB-99F4-F6E936200790}">
      <dsp:nvSpPr>
        <dsp:cNvPr id="0" name=""/>
        <dsp:cNvSpPr/>
      </dsp:nvSpPr>
      <dsp:spPr>
        <a:xfrm>
          <a:off x="7310647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0921-6476-470E-842F-41C668D8EB7E}">
      <dsp:nvSpPr>
        <dsp:cNvPr id="0" name=""/>
        <dsp:cNvSpPr/>
      </dsp:nvSpPr>
      <dsp:spPr>
        <a:xfrm>
          <a:off x="7425663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QNA</a:t>
          </a:r>
        </a:p>
      </dsp:txBody>
      <dsp:txXfrm>
        <a:off x="7442506" y="3724516"/>
        <a:ext cx="886441" cy="541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4047" y="2065874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kern="1200" dirty="0" smtClean="0"/>
            <a:t>메인</a:t>
          </a:r>
          <a:r>
            <a:rPr lang="en-US" altLang="ko-KR" sz="1300" kern="1200" dirty="0" smtClean="0"/>
            <a:t> </a:t>
          </a:r>
          <a:r>
            <a:rPr lang="ko-KR" sz="1300" kern="1200" dirty="0" smtClean="0"/>
            <a:t>페이지</a:t>
          </a:r>
          <a:endParaRPr lang="en-US" altLang="ko-KR" sz="1300" kern="1200" dirty="0" smtClean="0"/>
        </a:p>
      </dsp:txBody>
      <dsp:txXfrm>
        <a:off x="21872" y="2083699"/>
        <a:ext cx="1037804" cy="572924"/>
      </dsp:txXfrm>
    </dsp:sp>
    <dsp:sp modelId="{C9B67871-1C00-4781-87CF-9D6585294DB9}">
      <dsp:nvSpPr>
        <dsp:cNvPr id="0" name=""/>
        <dsp:cNvSpPr/>
      </dsp:nvSpPr>
      <dsp:spPr>
        <a:xfrm>
          <a:off x="1299953" y="2065874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영화 관리</a:t>
          </a:r>
          <a:endParaRPr lang="en-US" altLang="ko-KR" sz="1300" kern="1200" dirty="0" smtClean="0"/>
        </a:p>
      </dsp:txBody>
      <dsp:txXfrm>
        <a:off x="1317778" y="2083699"/>
        <a:ext cx="1037804" cy="572924"/>
      </dsp:txXfrm>
    </dsp:sp>
    <dsp:sp modelId="{5D7E01B3-512A-4F45-8D23-E49099F8C33E}">
      <dsp:nvSpPr>
        <dsp:cNvPr id="0" name=""/>
        <dsp:cNvSpPr/>
      </dsp:nvSpPr>
      <dsp:spPr>
        <a:xfrm>
          <a:off x="2521693" y="2078470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영화관 관리</a:t>
          </a:r>
          <a:endParaRPr lang="en-US" altLang="ko-KR" sz="1300" kern="1200" dirty="0" smtClean="0"/>
        </a:p>
      </dsp:txBody>
      <dsp:txXfrm>
        <a:off x="2539518" y="2096295"/>
        <a:ext cx="1037804" cy="572924"/>
      </dsp:txXfrm>
    </dsp:sp>
    <dsp:sp modelId="{4191F556-8ACA-452D-88FC-6F5F3674B8EB}">
      <dsp:nvSpPr>
        <dsp:cNvPr id="0" name=""/>
        <dsp:cNvSpPr/>
      </dsp:nvSpPr>
      <dsp:spPr>
        <a:xfrm>
          <a:off x="2629039" y="2687044"/>
          <a:ext cx="181510" cy="321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082"/>
              </a:lnTo>
              <a:lnTo>
                <a:pt x="181510" y="321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1F6B-7ADC-447F-A7B8-4BE20D3140EE}">
      <dsp:nvSpPr>
        <dsp:cNvPr id="0" name=""/>
        <dsp:cNvSpPr/>
      </dsp:nvSpPr>
      <dsp:spPr>
        <a:xfrm>
          <a:off x="2810549" y="2785675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지점 관리</a:t>
          </a:r>
          <a:endParaRPr lang="en-US" altLang="ko-KR" sz="900" kern="1200" dirty="0" smtClean="0"/>
        </a:p>
      </dsp:txBody>
      <dsp:txXfrm>
        <a:off x="2823580" y="2798706"/>
        <a:ext cx="685783" cy="418841"/>
      </dsp:txXfrm>
    </dsp:sp>
    <dsp:sp modelId="{666EED43-9EBC-4E01-9694-DB2B3C0AAE33}">
      <dsp:nvSpPr>
        <dsp:cNvPr id="0" name=""/>
        <dsp:cNvSpPr/>
      </dsp:nvSpPr>
      <dsp:spPr>
        <a:xfrm>
          <a:off x="2629039" y="2687044"/>
          <a:ext cx="181510" cy="87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211"/>
              </a:lnTo>
              <a:lnTo>
                <a:pt x="181510" y="877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35193-AD0C-4891-8414-45DE63EA5235}">
      <dsp:nvSpPr>
        <dsp:cNvPr id="0" name=""/>
        <dsp:cNvSpPr/>
      </dsp:nvSpPr>
      <dsp:spPr>
        <a:xfrm>
          <a:off x="2810549" y="3341804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상영관 관리</a:t>
          </a:r>
          <a:endParaRPr lang="en-US" altLang="ko-KR" sz="900" kern="1200" dirty="0" smtClean="0"/>
        </a:p>
      </dsp:txBody>
      <dsp:txXfrm>
        <a:off x="2823580" y="3354835"/>
        <a:ext cx="685783" cy="418841"/>
      </dsp:txXfrm>
    </dsp:sp>
    <dsp:sp modelId="{AA1C6592-5387-4A0C-8E9C-CF2A0B187A6F}">
      <dsp:nvSpPr>
        <dsp:cNvPr id="0" name=""/>
        <dsp:cNvSpPr/>
      </dsp:nvSpPr>
      <dsp:spPr>
        <a:xfrm>
          <a:off x="2629039" y="2687044"/>
          <a:ext cx="181510" cy="143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340"/>
              </a:lnTo>
              <a:lnTo>
                <a:pt x="181510" y="1433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499BC-DA7D-43FA-AD64-477387D864ED}">
      <dsp:nvSpPr>
        <dsp:cNvPr id="0" name=""/>
        <dsp:cNvSpPr/>
      </dsp:nvSpPr>
      <dsp:spPr>
        <a:xfrm>
          <a:off x="2810549" y="3897933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상영 일정 관리</a:t>
          </a:r>
          <a:endParaRPr lang="en-US" altLang="ko-KR" sz="900" kern="1200" dirty="0" smtClean="0"/>
        </a:p>
      </dsp:txBody>
      <dsp:txXfrm>
        <a:off x="2823580" y="3910964"/>
        <a:ext cx="685783" cy="418841"/>
      </dsp:txXfrm>
    </dsp:sp>
    <dsp:sp modelId="{AFFDAD77-DE4D-42E0-8883-841465FD3ECF}">
      <dsp:nvSpPr>
        <dsp:cNvPr id="0" name=""/>
        <dsp:cNvSpPr/>
      </dsp:nvSpPr>
      <dsp:spPr>
        <a:xfrm>
          <a:off x="3764264" y="2065874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예매 정보 관리</a:t>
          </a:r>
          <a:endParaRPr lang="en-US" altLang="ko-KR" sz="1300" kern="1200" dirty="0" smtClean="0"/>
        </a:p>
      </dsp:txBody>
      <dsp:txXfrm>
        <a:off x="3782089" y="2083699"/>
        <a:ext cx="1037804" cy="572924"/>
      </dsp:txXfrm>
    </dsp:sp>
    <dsp:sp modelId="{A9AE532F-F39D-447B-80BC-7D7EE5E2868B}">
      <dsp:nvSpPr>
        <dsp:cNvPr id="0" name=""/>
        <dsp:cNvSpPr/>
      </dsp:nvSpPr>
      <dsp:spPr>
        <a:xfrm>
          <a:off x="5060170" y="2065874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 정보 관리</a:t>
          </a:r>
          <a:endParaRPr lang="en-US" altLang="ko-KR" sz="1300" kern="1200" dirty="0" smtClean="0"/>
        </a:p>
      </dsp:txBody>
      <dsp:txXfrm>
        <a:off x="5077995" y="2083699"/>
        <a:ext cx="1037804" cy="572924"/>
      </dsp:txXfrm>
    </dsp:sp>
    <dsp:sp modelId="{A513DF20-56FA-4768-A428-DB30D9F98308}">
      <dsp:nvSpPr>
        <dsp:cNvPr id="0" name=""/>
        <dsp:cNvSpPr/>
      </dsp:nvSpPr>
      <dsp:spPr>
        <a:xfrm>
          <a:off x="6356076" y="2065874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고객센터</a:t>
          </a:r>
          <a:endParaRPr lang="en-US" altLang="ko-KR" sz="1300" kern="1200" dirty="0" smtClean="0"/>
        </a:p>
      </dsp:txBody>
      <dsp:txXfrm>
        <a:off x="6373901" y="2083699"/>
        <a:ext cx="1037804" cy="572924"/>
      </dsp:txXfrm>
    </dsp:sp>
    <dsp:sp modelId="{F4A7BE1B-959E-4FA8-9BA1-F9433117FF66}">
      <dsp:nvSpPr>
        <dsp:cNvPr id="0" name=""/>
        <dsp:cNvSpPr/>
      </dsp:nvSpPr>
      <dsp:spPr>
        <a:xfrm>
          <a:off x="6463421" y="2674449"/>
          <a:ext cx="107340" cy="33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77"/>
              </a:lnTo>
              <a:lnTo>
                <a:pt x="107340" y="3336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17E1-4047-445B-B39E-FEF4ECC10184}">
      <dsp:nvSpPr>
        <dsp:cNvPr id="0" name=""/>
        <dsp:cNvSpPr/>
      </dsp:nvSpPr>
      <dsp:spPr>
        <a:xfrm>
          <a:off x="6570761" y="2785675"/>
          <a:ext cx="836268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공지사항 관리</a:t>
          </a:r>
          <a:endParaRPr lang="en-US" altLang="ko-KR" sz="900" kern="1200" dirty="0" smtClean="0"/>
        </a:p>
      </dsp:txBody>
      <dsp:txXfrm>
        <a:off x="6583792" y="2798706"/>
        <a:ext cx="810206" cy="418841"/>
      </dsp:txXfrm>
    </dsp:sp>
    <dsp:sp modelId="{D9859F53-1426-48A5-A5F4-BDA8539C4801}">
      <dsp:nvSpPr>
        <dsp:cNvPr id="0" name=""/>
        <dsp:cNvSpPr/>
      </dsp:nvSpPr>
      <dsp:spPr>
        <a:xfrm>
          <a:off x="6463421" y="2674449"/>
          <a:ext cx="107340" cy="88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806"/>
              </a:lnTo>
              <a:lnTo>
                <a:pt x="107340" y="8898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2CB4-8DE8-47CB-A2F3-17DA831D6C43}">
      <dsp:nvSpPr>
        <dsp:cNvPr id="0" name=""/>
        <dsp:cNvSpPr/>
      </dsp:nvSpPr>
      <dsp:spPr>
        <a:xfrm>
          <a:off x="6570761" y="3341804"/>
          <a:ext cx="836268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1:1 </a:t>
          </a:r>
          <a:r>
            <a:rPr lang="ko-KR" altLang="en-US" sz="900" kern="1200" dirty="0" smtClean="0"/>
            <a:t>문의 관리</a:t>
          </a:r>
          <a:endParaRPr lang="en-US" altLang="ko-KR" sz="900" kern="1200" dirty="0" smtClean="0"/>
        </a:p>
      </dsp:txBody>
      <dsp:txXfrm>
        <a:off x="6583792" y="3354835"/>
        <a:ext cx="810206" cy="418841"/>
      </dsp:txXfrm>
    </dsp:sp>
    <dsp:sp modelId="{BB15D4A0-8750-4517-A2D4-5FA06E6E9B11}">
      <dsp:nvSpPr>
        <dsp:cNvPr id="0" name=""/>
        <dsp:cNvSpPr/>
      </dsp:nvSpPr>
      <dsp:spPr>
        <a:xfrm>
          <a:off x="6463421" y="2674449"/>
          <a:ext cx="107340" cy="14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936"/>
              </a:lnTo>
              <a:lnTo>
                <a:pt x="107340" y="1445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90AEE-6A76-497B-A3FE-E8D148B9559A}">
      <dsp:nvSpPr>
        <dsp:cNvPr id="0" name=""/>
        <dsp:cNvSpPr/>
      </dsp:nvSpPr>
      <dsp:spPr>
        <a:xfrm>
          <a:off x="6570761" y="3897933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Q&amp;A </a:t>
          </a:r>
          <a:r>
            <a:rPr lang="ko-KR" altLang="en-US" sz="900" kern="1200" dirty="0" smtClean="0"/>
            <a:t>관리</a:t>
          </a:r>
          <a:endParaRPr lang="en-US" altLang="ko-KR" sz="900" kern="1200" dirty="0" smtClean="0"/>
        </a:p>
      </dsp:txBody>
      <dsp:txXfrm>
        <a:off x="6583792" y="3910964"/>
        <a:ext cx="685783" cy="418841"/>
      </dsp:txXfrm>
    </dsp:sp>
    <dsp:sp modelId="{A8220E0C-FA0A-4582-A1BD-7D9C748CFDC5}">
      <dsp:nvSpPr>
        <dsp:cNvPr id="0" name=""/>
        <dsp:cNvSpPr/>
      </dsp:nvSpPr>
      <dsp:spPr>
        <a:xfrm>
          <a:off x="7651981" y="2065874"/>
          <a:ext cx="1073454" cy="608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통계정보</a:t>
          </a:r>
          <a:endParaRPr lang="en-US" altLang="ko-KR" sz="1300" kern="1200" dirty="0" smtClean="0"/>
        </a:p>
      </dsp:txBody>
      <dsp:txXfrm>
        <a:off x="7669806" y="2083699"/>
        <a:ext cx="1037804" cy="572924"/>
      </dsp:txXfrm>
    </dsp:sp>
    <dsp:sp modelId="{72A4951C-44E3-4239-ADEF-587C7AF877A7}">
      <dsp:nvSpPr>
        <dsp:cNvPr id="0" name=""/>
        <dsp:cNvSpPr/>
      </dsp:nvSpPr>
      <dsp:spPr>
        <a:xfrm>
          <a:off x="7759327" y="2674449"/>
          <a:ext cx="107340" cy="33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77"/>
              </a:lnTo>
              <a:lnTo>
                <a:pt x="107340" y="3336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7866667" y="2785675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 통계</a:t>
          </a:r>
          <a:endParaRPr lang="en-US" altLang="ko-KR" sz="900" kern="1200" dirty="0" smtClean="0"/>
        </a:p>
      </dsp:txBody>
      <dsp:txXfrm>
        <a:off x="7879698" y="2798706"/>
        <a:ext cx="685783" cy="418841"/>
      </dsp:txXfrm>
    </dsp:sp>
    <dsp:sp modelId="{98FFF0F3-0FA8-4478-B32F-5FEAB5E97DBD}">
      <dsp:nvSpPr>
        <dsp:cNvPr id="0" name=""/>
        <dsp:cNvSpPr/>
      </dsp:nvSpPr>
      <dsp:spPr>
        <a:xfrm>
          <a:off x="7759327" y="2674449"/>
          <a:ext cx="107340" cy="88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806"/>
              </a:lnTo>
              <a:lnTo>
                <a:pt x="107340" y="8898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178F-100A-46BC-A58F-FF0EF1BE8072}">
      <dsp:nvSpPr>
        <dsp:cNvPr id="0" name=""/>
        <dsp:cNvSpPr/>
      </dsp:nvSpPr>
      <dsp:spPr>
        <a:xfrm>
          <a:off x="7866667" y="3341804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지점별 통계</a:t>
          </a:r>
          <a:endParaRPr lang="en-US" altLang="ko-KR" sz="900" kern="1200" dirty="0" smtClean="0"/>
        </a:p>
      </dsp:txBody>
      <dsp:txXfrm>
        <a:off x="7879698" y="3354835"/>
        <a:ext cx="685783" cy="418841"/>
      </dsp:txXfrm>
    </dsp:sp>
    <dsp:sp modelId="{20552077-E038-43AB-99F4-F6E936200790}">
      <dsp:nvSpPr>
        <dsp:cNvPr id="0" name=""/>
        <dsp:cNvSpPr/>
      </dsp:nvSpPr>
      <dsp:spPr>
        <a:xfrm>
          <a:off x="7759327" y="2674449"/>
          <a:ext cx="107340" cy="14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936"/>
              </a:lnTo>
              <a:lnTo>
                <a:pt x="107340" y="1445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0921-6476-470E-842F-41C668D8EB7E}">
      <dsp:nvSpPr>
        <dsp:cNvPr id="0" name=""/>
        <dsp:cNvSpPr/>
      </dsp:nvSpPr>
      <dsp:spPr>
        <a:xfrm>
          <a:off x="7866667" y="3897933"/>
          <a:ext cx="711845" cy="444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영화별</a:t>
          </a:r>
          <a:r>
            <a:rPr lang="ko-KR" altLang="en-US" sz="900" kern="1200" dirty="0" smtClean="0"/>
            <a:t> 통계</a:t>
          </a:r>
          <a:endParaRPr lang="en-US" altLang="ko-KR" sz="900" kern="1200" dirty="0" smtClean="0"/>
        </a:p>
      </dsp:txBody>
      <dsp:txXfrm>
        <a:off x="7879698" y="3910964"/>
        <a:ext cx="685783" cy="418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6AE6-0782-46C2-8BB4-04EEC28D8B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17E3F-40EB-4CAF-8405-EA2130F13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E3F-40EB-4CAF-8405-EA2130F136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7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2A3-6E91-4219-8DA0-C0C21446C58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188110970"/>
              </p:ext>
            </p:extLst>
          </p:nvPr>
        </p:nvGraphicFramePr>
        <p:xfrm>
          <a:off x="395536" y="188640"/>
          <a:ext cx="8352928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29141"/>
              </p:ext>
            </p:extLst>
          </p:nvPr>
        </p:nvGraphicFramePr>
        <p:xfrm>
          <a:off x="179512" y="260648"/>
          <a:ext cx="8856984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</Words>
  <Application>Microsoft Office PowerPoint</Application>
  <PresentationFormat>화면 슬라이드 쇼(4:3)</PresentationFormat>
  <Paragraphs>40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사용자 사이트맵</vt:lpstr>
      <vt:lpstr>관리자 사이트맵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사이트맵</dc:title>
  <dc:creator>alfo7-2</dc:creator>
  <cp:lastModifiedBy>yooseong Choi</cp:lastModifiedBy>
  <cp:revision>10</cp:revision>
  <dcterms:created xsi:type="dcterms:W3CDTF">2017-05-25T07:07:01Z</dcterms:created>
  <dcterms:modified xsi:type="dcterms:W3CDTF">2017-07-10T06:39:55Z</dcterms:modified>
</cp:coreProperties>
</file>