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85C4F-6170-4EE7-A029-A3463BE2806A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3FB89-91DD-4AB3-88D6-90A896A94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192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77109-CE37-4B99-8647-8B2CDE163B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7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1833-0FD1-46E9-9DCB-073BF0E7E6B5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AC67-643C-4410-B2E2-23FB852D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40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1833-0FD1-46E9-9DCB-073BF0E7E6B5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AC67-643C-4410-B2E2-23FB852D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0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1833-0FD1-46E9-9DCB-073BF0E7E6B5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AC67-643C-4410-B2E2-23FB852D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74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1833-0FD1-46E9-9DCB-073BF0E7E6B5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AC67-643C-4410-B2E2-23FB852D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43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1833-0FD1-46E9-9DCB-073BF0E7E6B5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AC67-643C-4410-B2E2-23FB852D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96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1833-0FD1-46E9-9DCB-073BF0E7E6B5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AC67-643C-4410-B2E2-23FB852D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8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1833-0FD1-46E9-9DCB-073BF0E7E6B5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AC67-643C-4410-B2E2-23FB852D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73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1833-0FD1-46E9-9DCB-073BF0E7E6B5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AC67-643C-4410-B2E2-23FB852D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58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1833-0FD1-46E9-9DCB-073BF0E7E6B5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AC67-643C-4410-B2E2-23FB852D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4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1833-0FD1-46E9-9DCB-073BF0E7E6B5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AC67-643C-4410-B2E2-23FB852D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23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1833-0FD1-46E9-9DCB-073BF0E7E6B5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AC67-643C-4410-B2E2-23FB852D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82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C1833-0FD1-46E9-9DCB-073BF0E7E6B5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EAC67-643C-4410-B2E2-23FB852D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53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08687" y="2822014"/>
            <a:ext cx="648071" cy="4020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회</a:t>
            </a:r>
            <a:r>
              <a:rPr lang="ko-KR" altLang="en-US" sz="900" b="1" dirty="0"/>
              <a:t>원</a:t>
            </a:r>
          </a:p>
        </p:txBody>
      </p:sp>
      <p:sp>
        <p:nvSpPr>
          <p:cNvPr id="85" name="타원 84"/>
          <p:cNvSpPr/>
          <p:nvPr/>
        </p:nvSpPr>
        <p:spPr>
          <a:xfrm>
            <a:off x="164416" y="2361499"/>
            <a:ext cx="736613" cy="3627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회원번호</a:t>
            </a:r>
            <a:endParaRPr lang="ko-KR" altLang="en-US" sz="900" dirty="0"/>
          </a:p>
        </p:txBody>
      </p:sp>
      <p:cxnSp>
        <p:nvCxnSpPr>
          <p:cNvPr id="177" name="꺾인 연결선 176"/>
          <p:cNvCxnSpPr>
            <a:stCxn id="6" idx="3"/>
            <a:endCxn id="107" idx="1"/>
          </p:cNvCxnSpPr>
          <p:nvPr/>
        </p:nvCxnSpPr>
        <p:spPr>
          <a:xfrm flipV="1">
            <a:off x="856758" y="2492069"/>
            <a:ext cx="2096858" cy="53094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1" name="타원 90"/>
          <p:cNvSpPr/>
          <p:nvPr/>
        </p:nvSpPr>
        <p:spPr>
          <a:xfrm>
            <a:off x="145957" y="1998751"/>
            <a:ext cx="736613" cy="36274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아이디</a:t>
            </a:r>
            <a:endParaRPr lang="ko-KR" altLang="en-US" sz="900" dirty="0"/>
          </a:p>
        </p:txBody>
      </p:sp>
      <p:sp>
        <p:nvSpPr>
          <p:cNvPr id="95" name="타원 94"/>
          <p:cNvSpPr/>
          <p:nvPr/>
        </p:nvSpPr>
        <p:spPr>
          <a:xfrm>
            <a:off x="164416" y="1636004"/>
            <a:ext cx="736613" cy="36274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비밀번호</a:t>
            </a:r>
            <a:endParaRPr lang="ko-KR" altLang="en-US" sz="900" dirty="0"/>
          </a:p>
        </p:txBody>
      </p:sp>
      <p:sp>
        <p:nvSpPr>
          <p:cNvPr id="98" name="타원 97"/>
          <p:cNvSpPr/>
          <p:nvPr/>
        </p:nvSpPr>
        <p:spPr>
          <a:xfrm>
            <a:off x="192054" y="890411"/>
            <a:ext cx="736613" cy="36274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연락</a:t>
            </a:r>
            <a:r>
              <a:rPr lang="ko-KR" altLang="en-US" sz="900" dirty="0"/>
              <a:t>처</a:t>
            </a:r>
          </a:p>
        </p:txBody>
      </p:sp>
      <p:sp>
        <p:nvSpPr>
          <p:cNvPr id="99" name="타원 98"/>
          <p:cNvSpPr/>
          <p:nvPr/>
        </p:nvSpPr>
        <p:spPr>
          <a:xfrm>
            <a:off x="164416" y="1266780"/>
            <a:ext cx="736613" cy="36274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이름</a:t>
            </a:r>
            <a:endParaRPr lang="ko-KR" altLang="en-US" sz="900" dirty="0"/>
          </a:p>
        </p:txBody>
      </p:sp>
      <p:sp>
        <p:nvSpPr>
          <p:cNvPr id="100" name="타원 99"/>
          <p:cNvSpPr/>
          <p:nvPr/>
        </p:nvSpPr>
        <p:spPr>
          <a:xfrm>
            <a:off x="164416" y="509051"/>
            <a:ext cx="736613" cy="36274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이메</a:t>
            </a:r>
            <a:r>
              <a:rPr lang="ko-KR" altLang="en-US" sz="900" dirty="0" err="1"/>
              <a:t>일</a:t>
            </a:r>
            <a:endParaRPr lang="ko-KR" altLang="en-US" sz="900" dirty="0"/>
          </a:p>
        </p:txBody>
      </p:sp>
      <p:sp>
        <p:nvSpPr>
          <p:cNvPr id="101" name="타원 100"/>
          <p:cNvSpPr/>
          <p:nvPr/>
        </p:nvSpPr>
        <p:spPr>
          <a:xfrm>
            <a:off x="145957" y="149347"/>
            <a:ext cx="736613" cy="36274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약관동의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867348" y="2706598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7</a:t>
            </a:r>
            <a:r>
              <a:rPr lang="ko-KR" altLang="en-US" sz="900" dirty="0" smtClean="0"/>
              <a:t>개</a:t>
            </a:r>
            <a:endParaRPr lang="ko-KR" altLang="en-US" sz="900" dirty="0"/>
          </a:p>
        </p:txBody>
      </p:sp>
      <p:sp>
        <p:nvSpPr>
          <p:cNvPr id="107" name="순서도: 판단 106"/>
          <p:cNvSpPr/>
          <p:nvPr/>
        </p:nvSpPr>
        <p:spPr>
          <a:xfrm>
            <a:off x="2953616" y="2155783"/>
            <a:ext cx="1080120" cy="672572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주차장 예약</a:t>
            </a:r>
            <a:endParaRPr lang="ko-KR" altLang="en-US" sz="900" b="1" dirty="0"/>
          </a:p>
        </p:txBody>
      </p:sp>
      <p:sp>
        <p:nvSpPr>
          <p:cNvPr id="108" name="타원 107"/>
          <p:cNvSpPr/>
          <p:nvPr/>
        </p:nvSpPr>
        <p:spPr>
          <a:xfrm>
            <a:off x="3484431" y="1760755"/>
            <a:ext cx="1140653" cy="3627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예약 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사용여부</a:t>
            </a:r>
            <a:endParaRPr lang="en-US" altLang="ko-KR" sz="900" dirty="0" smtClean="0"/>
          </a:p>
        </p:txBody>
      </p:sp>
      <p:sp>
        <p:nvSpPr>
          <p:cNvPr id="109" name="타원 108"/>
          <p:cNvSpPr/>
          <p:nvPr/>
        </p:nvSpPr>
        <p:spPr>
          <a:xfrm>
            <a:off x="2323168" y="1760755"/>
            <a:ext cx="1140653" cy="3627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예약번</a:t>
            </a:r>
            <a:r>
              <a:rPr lang="ko-KR" altLang="en-US" sz="900"/>
              <a:t>호</a:t>
            </a:r>
            <a:endParaRPr lang="ko-KR" altLang="en-US" sz="900" dirty="0"/>
          </a:p>
        </p:txBody>
      </p:sp>
      <p:sp>
        <p:nvSpPr>
          <p:cNvPr id="110" name="타원 109"/>
          <p:cNvSpPr/>
          <p:nvPr/>
        </p:nvSpPr>
        <p:spPr>
          <a:xfrm>
            <a:off x="2299356" y="1383871"/>
            <a:ext cx="1140653" cy="3627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예약자이름</a:t>
            </a:r>
            <a:endParaRPr lang="ko-KR" altLang="en-US" sz="900" dirty="0"/>
          </a:p>
        </p:txBody>
      </p:sp>
      <p:sp>
        <p:nvSpPr>
          <p:cNvPr id="112" name="타원 111"/>
          <p:cNvSpPr/>
          <p:nvPr/>
        </p:nvSpPr>
        <p:spPr>
          <a:xfrm>
            <a:off x="3457981" y="1383872"/>
            <a:ext cx="1140653" cy="3627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예약자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전</a:t>
            </a:r>
            <a:r>
              <a:rPr lang="ko-KR" altLang="en-US" sz="900" dirty="0"/>
              <a:t>화</a:t>
            </a:r>
            <a:r>
              <a:rPr lang="ko-KR" altLang="en-US" sz="900" dirty="0" smtClean="0"/>
              <a:t>번호</a:t>
            </a:r>
            <a:endParaRPr lang="ko-KR" altLang="en-US" sz="900" dirty="0"/>
          </a:p>
        </p:txBody>
      </p:sp>
      <p:sp>
        <p:nvSpPr>
          <p:cNvPr id="115" name="타원 114"/>
          <p:cNvSpPr/>
          <p:nvPr/>
        </p:nvSpPr>
        <p:spPr>
          <a:xfrm>
            <a:off x="3463409" y="212681"/>
            <a:ext cx="1140653" cy="3627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예약일자</a:t>
            </a:r>
            <a:endParaRPr lang="en-US" altLang="ko-KR" sz="900" dirty="0" smtClean="0"/>
          </a:p>
        </p:txBody>
      </p:sp>
      <p:sp>
        <p:nvSpPr>
          <p:cNvPr id="116" name="타원 115"/>
          <p:cNvSpPr/>
          <p:nvPr/>
        </p:nvSpPr>
        <p:spPr>
          <a:xfrm>
            <a:off x="2265462" y="990325"/>
            <a:ext cx="1140653" cy="3627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예약금액</a:t>
            </a:r>
            <a:endParaRPr lang="ko-KR" altLang="en-US" sz="900" dirty="0"/>
          </a:p>
        </p:txBody>
      </p:sp>
      <p:sp>
        <p:nvSpPr>
          <p:cNvPr id="117" name="타원 116"/>
          <p:cNvSpPr/>
          <p:nvPr/>
        </p:nvSpPr>
        <p:spPr>
          <a:xfrm>
            <a:off x="3454931" y="1014178"/>
            <a:ext cx="1140653" cy="3627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감면혜택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종류</a:t>
            </a:r>
            <a:endParaRPr lang="en-US" altLang="ko-KR" sz="900" dirty="0" smtClean="0"/>
          </a:p>
        </p:txBody>
      </p:sp>
      <p:sp>
        <p:nvSpPr>
          <p:cNvPr id="118" name="타원 117"/>
          <p:cNvSpPr/>
          <p:nvPr/>
        </p:nvSpPr>
        <p:spPr>
          <a:xfrm>
            <a:off x="2328843" y="602703"/>
            <a:ext cx="1140653" cy="3627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약관동</a:t>
            </a:r>
            <a:r>
              <a:rPr lang="ko-KR" altLang="en-US" sz="900" dirty="0"/>
              <a:t>의</a:t>
            </a:r>
            <a:endParaRPr lang="en-US" altLang="ko-KR" sz="900" dirty="0" smtClean="0"/>
          </a:p>
        </p:txBody>
      </p:sp>
      <p:sp>
        <p:nvSpPr>
          <p:cNvPr id="119" name="타원 118"/>
          <p:cNvSpPr/>
          <p:nvPr/>
        </p:nvSpPr>
        <p:spPr>
          <a:xfrm>
            <a:off x="3463410" y="593285"/>
            <a:ext cx="1140653" cy="3627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예약자리</a:t>
            </a:r>
            <a:endParaRPr lang="en-US" altLang="ko-KR" sz="900" dirty="0" smtClean="0"/>
          </a:p>
        </p:txBody>
      </p:sp>
      <p:sp>
        <p:nvSpPr>
          <p:cNvPr id="185" name="타원 184"/>
          <p:cNvSpPr/>
          <p:nvPr/>
        </p:nvSpPr>
        <p:spPr>
          <a:xfrm>
            <a:off x="1550790" y="3922968"/>
            <a:ext cx="716830" cy="3627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QnA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번호</a:t>
            </a:r>
            <a:endParaRPr lang="ko-KR" altLang="en-US" sz="800" dirty="0"/>
          </a:p>
        </p:txBody>
      </p:sp>
      <p:sp>
        <p:nvSpPr>
          <p:cNvPr id="194" name="타원 193"/>
          <p:cNvSpPr/>
          <p:nvPr/>
        </p:nvSpPr>
        <p:spPr>
          <a:xfrm>
            <a:off x="2247811" y="4309005"/>
            <a:ext cx="671697" cy="3627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내용</a:t>
            </a:r>
            <a:endParaRPr lang="ko-KR" altLang="en-US" sz="800" dirty="0"/>
          </a:p>
        </p:txBody>
      </p:sp>
      <p:sp>
        <p:nvSpPr>
          <p:cNvPr id="197" name="타원 196"/>
          <p:cNvSpPr/>
          <p:nvPr/>
        </p:nvSpPr>
        <p:spPr>
          <a:xfrm>
            <a:off x="2247811" y="3924315"/>
            <a:ext cx="702152" cy="3627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QnA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등록일</a:t>
            </a:r>
            <a:endParaRPr lang="ko-KR" altLang="en-US" sz="800" dirty="0"/>
          </a:p>
        </p:txBody>
      </p:sp>
      <p:sp>
        <p:nvSpPr>
          <p:cNvPr id="198" name="타원 197"/>
          <p:cNvSpPr/>
          <p:nvPr/>
        </p:nvSpPr>
        <p:spPr>
          <a:xfrm>
            <a:off x="1569338" y="4304673"/>
            <a:ext cx="671697" cy="3627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제</a:t>
            </a:r>
            <a:r>
              <a:rPr lang="ko-KR" altLang="en-US" sz="800" dirty="0"/>
              <a:t>목</a:t>
            </a:r>
          </a:p>
        </p:txBody>
      </p:sp>
      <p:cxnSp>
        <p:nvCxnSpPr>
          <p:cNvPr id="200" name="꺾인 연결선 199"/>
          <p:cNvCxnSpPr>
            <a:stCxn id="6" idx="2"/>
            <a:endCxn id="206" idx="0"/>
          </p:cNvCxnSpPr>
          <p:nvPr/>
        </p:nvCxnSpPr>
        <p:spPr>
          <a:xfrm rot="16200000" flipH="1">
            <a:off x="1275606" y="2481134"/>
            <a:ext cx="166523" cy="1652289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2548272" y="3717465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9</a:t>
            </a:r>
            <a:r>
              <a:rPr lang="ko-KR" altLang="en-US" sz="800" dirty="0" smtClean="0"/>
              <a:t>개</a:t>
            </a:r>
            <a:endParaRPr lang="ko-KR" altLang="en-US" sz="800" dirty="0"/>
          </a:p>
        </p:txBody>
      </p:sp>
      <p:sp>
        <p:nvSpPr>
          <p:cNvPr id="205" name="직사각형 204"/>
          <p:cNvSpPr/>
          <p:nvPr/>
        </p:nvSpPr>
        <p:spPr>
          <a:xfrm>
            <a:off x="3558877" y="3424089"/>
            <a:ext cx="648071" cy="4020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관리</a:t>
            </a:r>
            <a:r>
              <a:rPr lang="ko-KR" altLang="en-US" sz="800" b="1" dirty="0"/>
              <a:t>자</a:t>
            </a:r>
          </a:p>
        </p:txBody>
      </p:sp>
      <p:sp>
        <p:nvSpPr>
          <p:cNvPr id="206" name="순서도: 판단 205"/>
          <p:cNvSpPr/>
          <p:nvPr/>
        </p:nvSpPr>
        <p:spPr>
          <a:xfrm>
            <a:off x="1737412" y="3390541"/>
            <a:ext cx="895200" cy="533774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/>
              <a:t>QnA</a:t>
            </a:r>
            <a:endParaRPr lang="ko-KR" altLang="en-US" sz="800" b="1" dirty="0"/>
          </a:p>
        </p:txBody>
      </p:sp>
      <p:cxnSp>
        <p:nvCxnSpPr>
          <p:cNvPr id="207" name="꺾인 연결선 206"/>
          <p:cNvCxnSpPr>
            <a:stCxn id="205" idx="1"/>
            <a:endCxn id="206" idx="3"/>
          </p:cNvCxnSpPr>
          <p:nvPr/>
        </p:nvCxnSpPr>
        <p:spPr>
          <a:xfrm rot="10800000" flipV="1">
            <a:off x="2632613" y="3625090"/>
            <a:ext cx="926265" cy="3233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8" name="타원 207"/>
          <p:cNvSpPr/>
          <p:nvPr/>
        </p:nvSpPr>
        <p:spPr>
          <a:xfrm>
            <a:off x="3558877" y="4671900"/>
            <a:ext cx="870891" cy="3627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관리자 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비밀번</a:t>
            </a:r>
            <a:r>
              <a:rPr lang="ko-KR" altLang="en-US" sz="800" dirty="0"/>
              <a:t>호</a:t>
            </a:r>
          </a:p>
        </p:txBody>
      </p:sp>
      <p:sp>
        <p:nvSpPr>
          <p:cNvPr id="209" name="타원 208"/>
          <p:cNvSpPr/>
          <p:nvPr/>
        </p:nvSpPr>
        <p:spPr>
          <a:xfrm>
            <a:off x="3558877" y="3934714"/>
            <a:ext cx="758401" cy="3627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관리자번</a:t>
            </a:r>
            <a:r>
              <a:rPr lang="ko-KR" altLang="en-US" sz="800" dirty="0"/>
              <a:t>호</a:t>
            </a:r>
          </a:p>
        </p:txBody>
      </p:sp>
      <p:sp>
        <p:nvSpPr>
          <p:cNvPr id="210" name="타원 209"/>
          <p:cNvSpPr/>
          <p:nvPr/>
        </p:nvSpPr>
        <p:spPr>
          <a:xfrm>
            <a:off x="3568209" y="4309153"/>
            <a:ext cx="749069" cy="3627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관리자 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211" name="직사각형 210"/>
          <p:cNvSpPr/>
          <p:nvPr/>
        </p:nvSpPr>
        <p:spPr>
          <a:xfrm>
            <a:off x="7763550" y="4783250"/>
            <a:ext cx="648071" cy="4020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공지사항</a:t>
            </a:r>
            <a:endParaRPr lang="ko-KR" altLang="en-US" sz="800" b="1" dirty="0"/>
          </a:p>
        </p:txBody>
      </p:sp>
      <p:sp>
        <p:nvSpPr>
          <p:cNvPr id="215" name="타원 214"/>
          <p:cNvSpPr/>
          <p:nvPr/>
        </p:nvSpPr>
        <p:spPr>
          <a:xfrm>
            <a:off x="7578371" y="5213829"/>
            <a:ext cx="986005" cy="3627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공지사항 글 번호</a:t>
            </a:r>
            <a:endParaRPr lang="ko-KR" altLang="en-US" sz="800" dirty="0"/>
          </a:p>
        </p:txBody>
      </p:sp>
      <p:sp>
        <p:nvSpPr>
          <p:cNvPr id="217" name="타원 216"/>
          <p:cNvSpPr/>
          <p:nvPr/>
        </p:nvSpPr>
        <p:spPr>
          <a:xfrm>
            <a:off x="7405934" y="5602249"/>
            <a:ext cx="671697" cy="3627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내용</a:t>
            </a:r>
            <a:endParaRPr lang="ko-KR" altLang="en-US" sz="800" dirty="0"/>
          </a:p>
        </p:txBody>
      </p:sp>
      <p:sp>
        <p:nvSpPr>
          <p:cNvPr id="218" name="타원 217"/>
          <p:cNvSpPr/>
          <p:nvPr/>
        </p:nvSpPr>
        <p:spPr>
          <a:xfrm>
            <a:off x="8087585" y="5602249"/>
            <a:ext cx="702152" cy="3627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등록</a:t>
            </a:r>
            <a:r>
              <a:rPr lang="ko-KR" altLang="en-US" sz="800" dirty="0"/>
              <a:t>일</a:t>
            </a:r>
          </a:p>
        </p:txBody>
      </p:sp>
      <p:sp>
        <p:nvSpPr>
          <p:cNvPr id="219" name="타원 218"/>
          <p:cNvSpPr/>
          <p:nvPr/>
        </p:nvSpPr>
        <p:spPr>
          <a:xfrm>
            <a:off x="7405934" y="5967440"/>
            <a:ext cx="671697" cy="3627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제</a:t>
            </a:r>
            <a:r>
              <a:rPr lang="ko-KR" altLang="en-US" sz="800" dirty="0"/>
              <a:t>목</a:t>
            </a:r>
          </a:p>
        </p:txBody>
      </p:sp>
      <p:cxnSp>
        <p:nvCxnSpPr>
          <p:cNvPr id="221" name="꺾인 연결선 220"/>
          <p:cNvCxnSpPr>
            <a:stCxn id="211" idx="1"/>
            <a:endCxn id="205" idx="3"/>
          </p:cNvCxnSpPr>
          <p:nvPr/>
        </p:nvCxnSpPr>
        <p:spPr>
          <a:xfrm rot="10800000">
            <a:off x="4206948" y="3625092"/>
            <a:ext cx="3556602" cy="135916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4258110" y="3373144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</a:t>
            </a:r>
            <a:r>
              <a:rPr lang="ko-KR" altLang="en-US" sz="800" dirty="0" smtClean="0"/>
              <a:t>개</a:t>
            </a:r>
            <a:endParaRPr lang="en-US" altLang="ko-KR" sz="800" dirty="0" smtClean="0"/>
          </a:p>
          <a:p>
            <a:r>
              <a:rPr lang="en-US" altLang="ko-KR" sz="800" dirty="0" smtClean="0"/>
              <a:t> 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353721" y="4587975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6</a:t>
            </a:r>
            <a:r>
              <a:rPr lang="ko-KR" altLang="en-US" sz="800" dirty="0" smtClean="0"/>
              <a:t>개</a:t>
            </a:r>
            <a:endParaRPr lang="en-US" altLang="ko-KR" sz="800" dirty="0" smtClean="0"/>
          </a:p>
          <a:p>
            <a:r>
              <a:rPr lang="en-US" altLang="ko-KR" sz="800" dirty="0" smtClean="0"/>
              <a:t> N</a:t>
            </a:r>
            <a:endParaRPr lang="ko-KR" altLang="en-US" sz="800" dirty="0"/>
          </a:p>
        </p:txBody>
      </p:sp>
      <p:sp>
        <p:nvSpPr>
          <p:cNvPr id="232" name="타원 231"/>
          <p:cNvSpPr/>
          <p:nvPr/>
        </p:nvSpPr>
        <p:spPr>
          <a:xfrm>
            <a:off x="6640809" y="2286333"/>
            <a:ext cx="736613" cy="3627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현장번호</a:t>
            </a:r>
            <a:endParaRPr lang="ko-KR" altLang="en-US" sz="900" dirty="0"/>
          </a:p>
        </p:txBody>
      </p:sp>
      <p:sp>
        <p:nvSpPr>
          <p:cNvPr id="233" name="타원 232"/>
          <p:cNvSpPr/>
          <p:nvPr/>
        </p:nvSpPr>
        <p:spPr>
          <a:xfrm>
            <a:off x="6646484" y="2649080"/>
            <a:ext cx="736613" cy="36274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차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번호</a:t>
            </a:r>
            <a:endParaRPr lang="ko-KR" altLang="en-US" sz="900" dirty="0"/>
          </a:p>
        </p:txBody>
      </p:sp>
      <p:sp>
        <p:nvSpPr>
          <p:cNvPr id="234" name="타원 233"/>
          <p:cNvSpPr/>
          <p:nvPr/>
        </p:nvSpPr>
        <p:spPr>
          <a:xfrm>
            <a:off x="7383097" y="2649080"/>
            <a:ext cx="736613" cy="36274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차량전화번호</a:t>
            </a:r>
            <a:endParaRPr lang="ko-KR" altLang="en-US" sz="900" dirty="0"/>
          </a:p>
        </p:txBody>
      </p:sp>
      <p:sp>
        <p:nvSpPr>
          <p:cNvPr id="235" name="타원 234"/>
          <p:cNvSpPr/>
          <p:nvPr/>
        </p:nvSpPr>
        <p:spPr>
          <a:xfrm>
            <a:off x="8119710" y="2646680"/>
            <a:ext cx="736613" cy="36274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차량주</a:t>
            </a:r>
            <a:endParaRPr lang="ko-KR" altLang="en-US" sz="900" dirty="0"/>
          </a:p>
        </p:txBody>
      </p:sp>
      <p:sp>
        <p:nvSpPr>
          <p:cNvPr id="236" name="타원 235"/>
          <p:cNvSpPr/>
          <p:nvPr/>
        </p:nvSpPr>
        <p:spPr>
          <a:xfrm>
            <a:off x="7383097" y="2286333"/>
            <a:ext cx="736613" cy="36274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주</a:t>
            </a:r>
            <a:r>
              <a:rPr lang="ko-KR" altLang="en-US" sz="900" dirty="0"/>
              <a:t>차</a:t>
            </a:r>
            <a:r>
              <a:rPr lang="ko-KR" altLang="en-US" sz="900" dirty="0" smtClean="0"/>
              <a:t>자리</a:t>
            </a:r>
            <a:endParaRPr lang="ko-KR" altLang="en-US" sz="900" dirty="0"/>
          </a:p>
        </p:txBody>
      </p:sp>
      <p:sp>
        <p:nvSpPr>
          <p:cNvPr id="237" name="타원 236"/>
          <p:cNvSpPr/>
          <p:nvPr/>
        </p:nvSpPr>
        <p:spPr>
          <a:xfrm>
            <a:off x="8119710" y="2283933"/>
            <a:ext cx="736613" cy="36274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입차시간</a:t>
            </a:r>
            <a:endParaRPr lang="ko-KR" altLang="en-US" sz="900" dirty="0"/>
          </a:p>
        </p:txBody>
      </p:sp>
      <p:sp>
        <p:nvSpPr>
          <p:cNvPr id="239" name="타원 238"/>
          <p:cNvSpPr/>
          <p:nvPr/>
        </p:nvSpPr>
        <p:spPr>
          <a:xfrm>
            <a:off x="6646354" y="3415953"/>
            <a:ext cx="736613" cy="36274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감면혜택</a:t>
            </a:r>
            <a:endParaRPr lang="ko-KR" altLang="en-US" sz="900" dirty="0"/>
          </a:p>
        </p:txBody>
      </p:sp>
      <p:sp>
        <p:nvSpPr>
          <p:cNvPr id="240" name="타원 239"/>
          <p:cNvSpPr/>
          <p:nvPr/>
        </p:nvSpPr>
        <p:spPr>
          <a:xfrm>
            <a:off x="6646354" y="3053206"/>
            <a:ext cx="736613" cy="36274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출차시간</a:t>
            </a:r>
            <a:endParaRPr lang="ko-KR" altLang="en-US" sz="900" dirty="0"/>
          </a:p>
        </p:txBody>
      </p:sp>
      <p:sp>
        <p:nvSpPr>
          <p:cNvPr id="241" name="타원 240"/>
          <p:cNvSpPr/>
          <p:nvPr/>
        </p:nvSpPr>
        <p:spPr>
          <a:xfrm>
            <a:off x="7405597" y="3045833"/>
            <a:ext cx="736613" cy="36274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이용시간</a:t>
            </a:r>
            <a:endParaRPr lang="ko-KR" altLang="en-US" sz="900" dirty="0"/>
          </a:p>
        </p:txBody>
      </p:sp>
      <p:sp>
        <p:nvSpPr>
          <p:cNvPr id="242" name="타원 241"/>
          <p:cNvSpPr/>
          <p:nvPr/>
        </p:nvSpPr>
        <p:spPr>
          <a:xfrm>
            <a:off x="7399731" y="3439504"/>
            <a:ext cx="736613" cy="36274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이용가격</a:t>
            </a:r>
            <a:endParaRPr lang="ko-KR" altLang="en-US" sz="900" dirty="0"/>
          </a:p>
        </p:txBody>
      </p:sp>
      <p:sp>
        <p:nvSpPr>
          <p:cNvPr id="243" name="직사각형 242"/>
          <p:cNvSpPr/>
          <p:nvPr/>
        </p:nvSpPr>
        <p:spPr>
          <a:xfrm>
            <a:off x="5240698" y="873906"/>
            <a:ext cx="648071" cy="4020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결제</a:t>
            </a:r>
            <a:endParaRPr lang="ko-KR" altLang="en-US" sz="900" b="1" dirty="0"/>
          </a:p>
        </p:txBody>
      </p:sp>
      <p:cxnSp>
        <p:nvCxnSpPr>
          <p:cNvPr id="254" name="꺾인 연결선 253"/>
          <p:cNvCxnSpPr>
            <a:stCxn id="107" idx="3"/>
            <a:endCxn id="243" idx="1"/>
          </p:cNvCxnSpPr>
          <p:nvPr/>
        </p:nvCxnSpPr>
        <p:spPr>
          <a:xfrm flipV="1">
            <a:off x="4033736" y="1074908"/>
            <a:ext cx="1206962" cy="1417161"/>
          </a:xfrm>
          <a:prstGeom prst="bentConnector3">
            <a:avLst>
              <a:gd name="adj1" fmla="val 64294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9" name="타원 258"/>
          <p:cNvSpPr/>
          <p:nvPr/>
        </p:nvSpPr>
        <p:spPr>
          <a:xfrm>
            <a:off x="5878313" y="205080"/>
            <a:ext cx="952277" cy="3703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결제번호</a:t>
            </a:r>
            <a:endParaRPr lang="ko-KR" altLang="en-US" sz="900" dirty="0"/>
          </a:p>
        </p:txBody>
      </p:sp>
      <p:sp>
        <p:nvSpPr>
          <p:cNvPr id="263" name="타원 262"/>
          <p:cNvSpPr/>
          <p:nvPr/>
        </p:nvSpPr>
        <p:spPr>
          <a:xfrm>
            <a:off x="5890227" y="614790"/>
            <a:ext cx="973007" cy="3627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결제가격</a:t>
            </a:r>
            <a:endParaRPr lang="ko-KR" altLang="en-US" sz="900" dirty="0"/>
          </a:p>
        </p:txBody>
      </p:sp>
      <p:sp>
        <p:nvSpPr>
          <p:cNvPr id="266" name="타원 265"/>
          <p:cNvSpPr/>
          <p:nvPr/>
        </p:nvSpPr>
        <p:spPr>
          <a:xfrm>
            <a:off x="6863234" y="195439"/>
            <a:ext cx="923674" cy="3627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카드</a:t>
            </a:r>
            <a:r>
              <a:rPr lang="ko-KR" altLang="en-US" sz="900" dirty="0"/>
              <a:t>사</a:t>
            </a:r>
          </a:p>
        </p:txBody>
      </p:sp>
      <p:sp>
        <p:nvSpPr>
          <p:cNvPr id="267" name="타원 266"/>
          <p:cNvSpPr/>
          <p:nvPr/>
        </p:nvSpPr>
        <p:spPr>
          <a:xfrm>
            <a:off x="5943299" y="1030196"/>
            <a:ext cx="928378" cy="346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유효기간</a:t>
            </a:r>
            <a:endParaRPr lang="ko-KR" altLang="en-US" sz="900" dirty="0"/>
          </a:p>
        </p:txBody>
      </p:sp>
      <p:sp>
        <p:nvSpPr>
          <p:cNvPr id="268" name="타원 267"/>
          <p:cNvSpPr/>
          <p:nvPr/>
        </p:nvSpPr>
        <p:spPr>
          <a:xfrm>
            <a:off x="6880099" y="1003262"/>
            <a:ext cx="920598" cy="3627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카드번호</a:t>
            </a:r>
            <a:endParaRPr lang="ko-KR" altLang="en-US" sz="900" dirty="0"/>
          </a:p>
        </p:txBody>
      </p:sp>
      <p:sp>
        <p:nvSpPr>
          <p:cNvPr id="269" name="타원 268"/>
          <p:cNvSpPr/>
          <p:nvPr/>
        </p:nvSpPr>
        <p:spPr>
          <a:xfrm>
            <a:off x="5909575" y="1399132"/>
            <a:ext cx="777000" cy="3627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/>
              <a:t>cvc</a:t>
            </a:r>
            <a:endParaRPr lang="ko-KR" altLang="en-US" sz="900" dirty="0"/>
          </a:p>
        </p:txBody>
      </p:sp>
      <p:sp>
        <p:nvSpPr>
          <p:cNvPr id="270" name="타원 269"/>
          <p:cNvSpPr/>
          <p:nvPr/>
        </p:nvSpPr>
        <p:spPr>
          <a:xfrm>
            <a:off x="6871677" y="593284"/>
            <a:ext cx="915232" cy="3627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약관동의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여부</a:t>
            </a:r>
            <a:endParaRPr lang="ko-KR" altLang="en-US" sz="900" dirty="0"/>
          </a:p>
        </p:txBody>
      </p:sp>
      <p:sp>
        <p:nvSpPr>
          <p:cNvPr id="275" name="TextBox 274"/>
          <p:cNvSpPr txBox="1"/>
          <p:nvPr/>
        </p:nvSpPr>
        <p:spPr>
          <a:xfrm>
            <a:off x="975729" y="2466329"/>
            <a:ext cx="30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278" name="TextBox 277"/>
          <p:cNvSpPr txBox="1"/>
          <p:nvPr/>
        </p:nvSpPr>
        <p:spPr>
          <a:xfrm>
            <a:off x="2302800" y="3527948"/>
            <a:ext cx="30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</a:t>
            </a:r>
            <a:endParaRPr lang="ko-KR" altLang="en-US" sz="1100" dirty="0"/>
          </a:p>
        </p:txBody>
      </p:sp>
      <p:sp>
        <p:nvSpPr>
          <p:cNvPr id="286" name="순서도: 판단 285"/>
          <p:cNvSpPr/>
          <p:nvPr/>
        </p:nvSpPr>
        <p:spPr>
          <a:xfrm>
            <a:off x="6612698" y="4707779"/>
            <a:ext cx="741023" cy="51991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/>
              <a:t>공지사</a:t>
            </a:r>
            <a:r>
              <a:rPr lang="ko-KR" altLang="en-US" sz="700" b="1" dirty="0"/>
              <a:t>항</a:t>
            </a:r>
            <a:endParaRPr lang="ko-KR" altLang="en-US" sz="600" b="1" dirty="0"/>
          </a:p>
        </p:txBody>
      </p:sp>
      <p:sp>
        <p:nvSpPr>
          <p:cNvPr id="299" name="직사각형 298"/>
          <p:cNvSpPr/>
          <p:nvPr/>
        </p:nvSpPr>
        <p:spPr>
          <a:xfrm>
            <a:off x="5928769" y="2497537"/>
            <a:ext cx="648071" cy="4020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현장발매</a:t>
            </a:r>
            <a:endParaRPr lang="ko-KR" altLang="en-US" sz="900" b="1" dirty="0"/>
          </a:p>
        </p:txBody>
      </p:sp>
      <p:cxnSp>
        <p:nvCxnSpPr>
          <p:cNvPr id="111" name="꺾인 연결선 110"/>
          <p:cNvCxnSpPr>
            <a:stCxn id="205" idx="0"/>
            <a:endCxn id="299" idx="2"/>
          </p:cNvCxnSpPr>
          <p:nvPr/>
        </p:nvCxnSpPr>
        <p:spPr>
          <a:xfrm rot="5400000" flipH="1" flipV="1">
            <a:off x="4805585" y="1976869"/>
            <a:ext cx="524548" cy="2369892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727581" y="2712939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</a:t>
            </a:r>
            <a:r>
              <a:rPr lang="ko-KR" altLang="en-US" sz="900" dirty="0" smtClean="0"/>
              <a:t>개</a:t>
            </a:r>
            <a:endParaRPr lang="ko-KR" altLang="en-US" sz="900" dirty="0"/>
          </a:p>
        </p:txBody>
      </p:sp>
      <p:sp>
        <p:nvSpPr>
          <p:cNvPr id="72" name="타원 71"/>
          <p:cNvSpPr/>
          <p:nvPr/>
        </p:nvSpPr>
        <p:spPr>
          <a:xfrm>
            <a:off x="2307653" y="210003"/>
            <a:ext cx="1140653" cy="3627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신</a:t>
            </a:r>
            <a:r>
              <a:rPr lang="ko-KR" altLang="en-US" sz="900" dirty="0"/>
              <a:t>청</a:t>
            </a:r>
            <a:r>
              <a:rPr lang="ko-KR" altLang="en-US" sz="900" dirty="0" smtClean="0"/>
              <a:t>일자</a:t>
            </a:r>
            <a:endParaRPr lang="en-US" altLang="ko-KR" sz="900" dirty="0" smtClean="0"/>
          </a:p>
        </p:txBody>
      </p:sp>
      <p:sp>
        <p:nvSpPr>
          <p:cNvPr id="73" name="타원 72"/>
          <p:cNvSpPr/>
          <p:nvPr/>
        </p:nvSpPr>
        <p:spPr>
          <a:xfrm>
            <a:off x="922325" y="137704"/>
            <a:ext cx="736613" cy="36274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회원일자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908754" y="530404"/>
            <a:ext cx="736613" cy="36274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회원상태</a:t>
            </a:r>
            <a:endParaRPr lang="ko-KR" altLang="en-US" sz="900" dirty="0"/>
          </a:p>
        </p:txBody>
      </p:sp>
      <p:sp>
        <p:nvSpPr>
          <p:cNvPr id="75" name="타원 74"/>
          <p:cNvSpPr/>
          <p:nvPr/>
        </p:nvSpPr>
        <p:spPr>
          <a:xfrm>
            <a:off x="6686575" y="1405536"/>
            <a:ext cx="920598" cy="3499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결제일자</a:t>
            </a:r>
            <a:endParaRPr lang="ko-KR" altLang="en-US" sz="900" dirty="0"/>
          </a:p>
        </p:txBody>
      </p:sp>
      <p:sp>
        <p:nvSpPr>
          <p:cNvPr id="76" name="직사각형 75"/>
          <p:cNvSpPr/>
          <p:nvPr/>
        </p:nvSpPr>
        <p:spPr>
          <a:xfrm>
            <a:off x="396666" y="4842329"/>
            <a:ext cx="648071" cy="4020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/>
              <a:t>QnA</a:t>
            </a:r>
            <a:r>
              <a:rPr lang="ko-KR" altLang="en-US" sz="800" b="1" dirty="0" err="1" smtClean="0"/>
              <a:t>답글</a:t>
            </a:r>
            <a:endParaRPr lang="ko-KR" altLang="en-US" sz="800" b="1" dirty="0"/>
          </a:p>
        </p:txBody>
      </p:sp>
      <p:sp>
        <p:nvSpPr>
          <p:cNvPr id="113" name="타원 112"/>
          <p:cNvSpPr/>
          <p:nvPr/>
        </p:nvSpPr>
        <p:spPr>
          <a:xfrm>
            <a:off x="105112" y="5272610"/>
            <a:ext cx="716830" cy="3627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답글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번호</a:t>
            </a:r>
            <a:endParaRPr lang="ko-KR" altLang="en-US" sz="800" dirty="0"/>
          </a:p>
        </p:txBody>
      </p:sp>
      <p:sp>
        <p:nvSpPr>
          <p:cNvPr id="114" name="타원 113"/>
          <p:cNvSpPr/>
          <p:nvPr/>
        </p:nvSpPr>
        <p:spPr>
          <a:xfrm>
            <a:off x="821942" y="5272609"/>
            <a:ext cx="671697" cy="3627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답글내용</a:t>
            </a:r>
            <a:endParaRPr lang="ko-KR" altLang="en-US" sz="800" dirty="0"/>
          </a:p>
        </p:txBody>
      </p:sp>
      <p:sp>
        <p:nvSpPr>
          <p:cNvPr id="120" name="타원 119"/>
          <p:cNvSpPr/>
          <p:nvPr/>
        </p:nvSpPr>
        <p:spPr>
          <a:xfrm>
            <a:off x="105112" y="5639408"/>
            <a:ext cx="704985" cy="3807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답글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124" name="꺾인 연결선 123"/>
          <p:cNvCxnSpPr>
            <a:stCxn id="206" idx="1"/>
            <a:endCxn id="76" idx="0"/>
          </p:cNvCxnSpPr>
          <p:nvPr/>
        </p:nvCxnSpPr>
        <p:spPr>
          <a:xfrm rot="10800000" flipV="1">
            <a:off x="720702" y="3657427"/>
            <a:ext cx="1016710" cy="1184901"/>
          </a:xfrm>
          <a:prstGeom prst="bentConnector2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8136344" y="3034456"/>
            <a:ext cx="736613" cy="36274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현장상황</a:t>
            </a:r>
            <a:endParaRPr lang="ko-KR" altLang="en-US" sz="900" dirty="0"/>
          </a:p>
        </p:txBody>
      </p:sp>
      <p:sp>
        <p:nvSpPr>
          <p:cNvPr id="79" name="타원 78"/>
          <p:cNvSpPr/>
          <p:nvPr/>
        </p:nvSpPr>
        <p:spPr>
          <a:xfrm>
            <a:off x="5916533" y="1793037"/>
            <a:ext cx="963567" cy="3304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결제상황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6863234" y="1760754"/>
            <a:ext cx="937463" cy="3627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결제종류</a:t>
            </a:r>
            <a:endParaRPr lang="ko-KR" altLang="en-US" sz="900" dirty="0"/>
          </a:p>
        </p:txBody>
      </p:sp>
      <p:sp>
        <p:nvSpPr>
          <p:cNvPr id="81" name="타원 80"/>
          <p:cNvSpPr/>
          <p:nvPr/>
        </p:nvSpPr>
        <p:spPr>
          <a:xfrm>
            <a:off x="7607173" y="1392726"/>
            <a:ext cx="923674" cy="3627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차액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부과금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74742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97</Words>
  <Application>Microsoft Office PowerPoint</Application>
  <PresentationFormat>화면 슬라이드 쇼(4:3)</PresentationFormat>
  <Paragraphs>85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alfo7-7</dc:creator>
  <cp:lastModifiedBy>SH B</cp:lastModifiedBy>
  <cp:revision>20</cp:revision>
  <dcterms:created xsi:type="dcterms:W3CDTF">2017-05-29T01:24:26Z</dcterms:created>
  <dcterms:modified xsi:type="dcterms:W3CDTF">2017-07-07T00:39:23Z</dcterms:modified>
</cp:coreProperties>
</file>