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6" r:id="rId4"/>
    <p:sldId id="264" r:id="rId5"/>
    <p:sldId id="256" r:id="rId6"/>
    <p:sldId id="259" r:id="rId7"/>
    <p:sldId id="260" r:id="rId8"/>
    <p:sldId id="267" r:id="rId9"/>
    <p:sldId id="268" r:id="rId10"/>
    <p:sldId id="261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2874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BBF0-DF82-452F-945F-0037A8B5E16F}" type="datetimeFigureOut">
              <a:rPr lang="ko-KR" altLang="en-US" smtClean="0"/>
              <a:pPr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CE39-03EA-42E1-81E3-FCB41549C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hypaymore.co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8860" y="4572008"/>
            <a:ext cx="4653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김수연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이지영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. 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박현주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 .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정예리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9058" y="1643050"/>
            <a:ext cx="220605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r>
              <a:rPr lang="ko-KR" altLang="en-US" sz="9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조</a:t>
            </a:r>
            <a:endParaRPr lang="en-US" altLang="ko-KR" sz="9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 descr="C:\Program Files (x86)\Microsoft Office\MEDIA\CAGCAT10\j029323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928802"/>
            <a:ext cx="1565453" cy="1154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85728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&lt;Table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name: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안내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&gt;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214290"/>
            <a:ext cx="4572016" cy="571504"/>
            <a:chOff x="0" y="214290"/>
            <a:chExt cx="4572016" cy="571504"/>
          </a:xfrm>
        </p:grpSpPr>
        <p:sp>
          <p:nvSpPr>
            <p:cNvPr id="7" name="직사각형 6"/>
            <p:cNvSpPr/>
            <p:nvPr/>
          </p:nvSpPr>
          <p:spPr>
            <a:xfrm>
              <a:off x="0" y="214290"/>
              <a:ext cx="142844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16200000" flipH="1">
              <a:off x="2286008" y="-1500214"/>
              <a:ext cx="0" cy="4572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오른쪽 화살표 9"/>
          <p:cNvSpPr/>
          <p:nvPr/>
        </p:nvSpPr>
        <p:spPr>
          <a:xfrm>
            <a:off x="6114628" y="1901731"/>
            <a:ext cx="617612" cy="432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86182" y="4071942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dirty="0" smtClean="0"/>
              <a:t>안내 테이블은 다른 테이블과 참조하지 않고 따로 놓는다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1" name="그림 10" descr="안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3571876"/>
            <a:ext cx="2392568" cy="1857388"/>
          </a:xfrm>
          <a:prstGeom prst="rect">
            <a:avLst/>
          </a:prstGeom>
        </p:spPr>
      </p:pic>
      <p:pic>
        <p:nvPicPr>
          <p:cNvPr id="12" name="그림 11" descr="안내 캡쳐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1428736"/>
            <a:ext cx="812482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85728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물리적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ERD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214290"/>
            <a:ext cx="4572016" cy="571504"/>
            <a:chOff x="0" y="214290"/>
            <a:chExt cx="4572016" cy="571504"/>
          </a:xfrm>
        </p:grpSpPr>
        <p:sp>
          <p:nvSpPr>
            <p:cNvPr id="7" name="직사각형 6"/>
            <p:cNvSpPr/>
            <p:nvPr/>
          </p:nvSpPr>
          <p:spPr>
            <a:xfrm>
              <a:off x="0" y="214290"/>
              <a:ext cx="142844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rot="16200000" flipH="1">
              <a:off x="2286008" y="-1500214"/>
              <a:ext cx="0" cy="4572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 descr="물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071546"/>
            <a:ext cx="8572560" cy="5357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73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29190" y="1857364"/>
            <a:ext cx="3497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rId2"/>
              </a:rPr>
              <a:t>www.whypaymore.co.kr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와이페이모어</a:t>
            </a:r>
            <a:r>
              <a:rPr lang="ko-KR" altLang="en-US" sz="2000" dirty="0" smtClean="0"/>
              <a:t> 사이트 참고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285728"/>
            <a:ext cx="4269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ASIA  TOUR(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항공 예매 사이트</a:t>
            </a: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7"/>
          <p:cNvGrpSpPr/>
          <p:nvPr/>
        </p:nvGrpSpPr>
        <p:grpSpPr>
          <a:xfrm>
            <a:off x="0" y="214290"/>
            <a:ext cx="4572016" cy="571504"/>
            <a:chOff x="0" y="214290"/>
            <a:chExt cx="4572016" cy="571504"/>
          </a:xfrm>
        </p:grpSpPr>
        <p:sp>
          <p:nvSpPr>
            <p:cNvPr id="7" name="직사각형 6"/>
            <p:cNvSpPr/>
            <p:nvPr/>
          </p:nvSpPr>
          <p:spPr>
            <a:xfrm>
              <a:off x="0" y="214290"/>
              <a:ext cx="142844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rot="16200000" flipH="1">
              <a:off x="2286008" y="-1500214"/>
              <a:ext cx="0" cy="4572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9" y="4005064"/>
            <a:ext cx="4357165" cy="261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9" y="980729"/>
            <a:ext cx="4357165" cy="274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00628" y="4786322"/>
            <a:ext cx="3711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rId2"/>
              </a:rPr>
              <a:t>www.skyscanner.co.kr</a:t>
            </a:r>
            <a:endParaRPr lang="en-US" altLang="ko-KR" sz="2000" dirty="0" smtClean="0"/>
          </a:p>
          <a:p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스카이스캐너</a:t>
            </a:r>
            <a:r>
              <a:rPr lang="ko-KR" altLang="en-US" sz="2000" dirty="0" smtClean="0"/>
              <a:t> 사이트 참고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5" y="285728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 정의서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214290"/>
            <a:ext cx="4572016" cy="571504"/>
            <a:chOff x="0" y="214290"/>
            <a:chExt cx="4572016" cy="571504"/>
          </a:xfrm>
        </p:grpSpPr>
        <p:sp>
          <p:nvSpPr>
            <p:cNvPr id="7" name="직사각형 6"/>
            <p:cNvSpPr/>
            <p:nvPr/>
          </p:nvSpPr>
          <p:spPr>
            <a:xfrm>
              <a:off x="0" y="214290"/>
              <a:ext cx="142844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rot="16200000" flipH="1">
              <a:off x="2286008" y="-1500214"/>
              <a:ext cx="0" cy="4572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78774399"/>
              </p:ext>
            </p:extLst>
          </p:nvPr>
        </p:nvGraphicFramePr>
        <p:xfrm>
          <a:off x="285720" y="1000108"/>
          <a:ext cx="8483968" cy="54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66"/>
                <a:gridCol w="6878702"/>
              </a:tblGrid>
              <a:tr h="5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latin typeface="+mj-lt"/>
                        </a:rPr>
                        <a:t>엔터티명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latin typeface="+mj-lt"/>
                        </a:rPr>
                        <a:t>포함속성</a:t>
                      </a:r>
                      <a:endParaRPr lang="ko-KR" altLang="en-US" sz="2400" b="1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  <a:tr h="458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운행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편명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출발지 공항코드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도착지 공항코드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출발시간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도착시간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  <a:tr h="441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항공권예약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예매번호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편명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예약날짜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  <a:tr h="487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공항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공항코드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국가번호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국가명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공항명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출발</a:t>
                      </a:r>
                      <a:r>
                        <a:rPr lang="en-US" altLang="ko-KR" sz="1800" dirty="0" smtClean="0">
                          <a:latin typeface="+mj-lt"/>
                        </a:rPr>
                        <a:t>/</a:t>
                      </a:r>
                      <a:r>
                        <a:rPr lang="ko-KR" altLang="en-US" sz="1800" dirty="0" smtClean="0">
                          <a:latin typeface="+mj-lt"/>
                        </a:rPr>
                        <a:t>도착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출발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도착 코드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편명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항공사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좌석등급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남은 좌석 수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  <a:tr h="621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회원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영문성명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여권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이메일주소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주민번호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가입날짜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  <a:tr h="482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결제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결제코드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예매번호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계좌이체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국내신용카드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해외신용카드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결제날짜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  <a:tr h="1788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+mj-lt"/>
                        </a:rPr>
                        <a:t>약관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800" dirty="0" smtClean="0">
                          <a:latin typeface="+mj-lt"/>
                        </a:rPr>
                        <a:t>, </a:t>
                      </a:r>
                      <a:r>
                        <a:rPr lang="ko-KR" altLang="en-US" sz="1800" dirty="0" smtClean="0">
                          <a:latin typeface="+mj-lt"/>
                        </a:rPr>
                        <a:t>필수약관</a:t>
                      </a:r>
                      <a:r>
                        <a:rPr lang="en-US" altLang="ko-KR" sz="1800" dirty="0" smtClean="0">
                          <a:latin typeface="+mj-lt"/>
                        </a:rPr>
                        <a:t>, </a:t>
                      </a:r>
                      <a:r>
                        <a:rPr lang="ko-KR" altLang="en-US" sz="1800" dirty="0" smtClean="0">
                          <a:latin typeface="+mj-lt"/>
                        </a:rPr>
                        <a:t>선택약관</a:t>
                      </a:r>
                      <a:r>
                        <a:rPr lang="en-US" altLang="ko-KR" sz="1800" dirty="0" smtClean="0">
                          <a:latin typeface="+mj-lt"/>
                        </a:rPr>
                        <a:t>, </a:t>
                      </a:r>
                      <a:r>
                        <a:rPr lang="ko-KR" altLang="en-US" sz="1800" dirty="0" err="1" smtClean="0">
                          <a:latin typeface="+mj-lt"/>
                        </a:rPr>
                        <a:t>약간동의날짜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  <a:tr h="2256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+mj-lt"/>
                        </a:rPr>
                        <a:t>안내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latin typeface="+mj-lt"/>
                        </a:rPr>
                        <a:t>안내코드</a:t>
                      </a:r>
                      <a:r>
                        <a:rPr lang="en-US" altLang="ko-KR" sz="1800" dirty="0" smtClean="0">
                          <a:latin typeface="+mj-lt"/>
                        </a:rPr>
                        <a:t>, </a:t>
                      </a:r>
                      <a:r>
                        <a:rPr lang="ko-KR" altLang="en-US" sz="1800" dirty="0" smtClean="0">
                          <a:latin typeface="+mj-lt"/>
                        </a:rPr>
                        <a:t>항공권예약방법</a:t>
                      </a:r>
                      <a:r>
                        <a:rPr lang="en-US" altLang="ko-KR" sz="1800" dirty="0" smtClean="0">
                          <a:latin typeface="+mj-lt"/>
                        </a:rPr>
                        <a:t>, </a:t>
                      </a:r>
                      <a:r>
                        <a:rPr lang="ko-KR" altLang="en-US" sz="1800" dirty="0" smtClean="0">
                          <a:latin typeface="+mj-lt"/>
                        </a:rPr>
                        <a:t>무이자 카드안내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  <a:tr h="202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 smtClean="0">
                          <a:latin typeface="+mj-lt"/>
                        </a:rPr>
                        <a:t>항공권문의</a:t>
                      </a:r>
                      <a:endParaRPr lang="ko-KR" altLang="en-US" sz="1800" b="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latin typeface="+mj-lt"/>
                        </a:rPr>
                        <a:t>Q/A</a:t>
                      </a:r>
                      <a:r>
                        <a:rPr lang="ko-KR" altLang="en-US" sz="1800" dirty="0" smtClean="0">
                          <a:latin typeface="+mj-lt"/>
                        </a:rPr>
                        <a:t>코드</a:t>
                      </a:r>
                      <a:r>
                        <a:rPr lang="en-US" altLang="ko-KR" sz="1800" dirty="0" smtClean="0">
                          <a:latin typeface="+mj-lt"/>
                        </a:rPr>
                        <a:t>, </a:t>
                      </a:r>
                      <a:r>
                        <a:rPr lang="ko-KR" altLang="en-US" sz="18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800" dirty="0" smtClean="0">
                          <a:latin typeface="+mj-lt"/>
                        </a:rPr>
                        <a:t>, </a:t>
                      </a:r>
                      <a:r>
                        <a:rPr lang="ko-KR" altLang="en-US" sz="1800" dirty="0" smtClean="0">
                          <a:latin typeface="+mj-lt"/>
                        </a:rPr>
                        <a:t>제목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  <a:tr h="4439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+mj-lt"/>
                        </a:rPr>
                        <a:t>문의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>
                          <a:latin typeface="+mj-lt"/>
                        </a:rPr>
                        <a:t>Q/A</a:t>
                      </a:r>
                      <a:r>
                        <a:rPr lang="ko-KR" altLang="en-US" sz="1800" dirty="0" smtClean="0">
                          <a:latin typeface="+mj-lt"/>
                        </a:rPr>
                        <a:t>코드</a:t>
                      </a:r>
                      <a:r>
                        <a:rPr lang="en-US" altLang="ko-KR" sz="1800" dirty="0" smtClean="0">
                          <a:latin typeface="+mj-lt"/>
                        </a:rPr>
                        <a:t>, </a:t>
                      </a:r>
                      <a:r>
                        <a:rPr lang="ko-KR" altLang="en-US" sz="1800" dirty="0" smtClean="0">
                          <a:latin typeface="+mj-lt"/>
                        </a:rPr>
                        <a:t>문의내용</a:t>
                      </a:r>
                      <a:r>
                        <a:rPr lang="en-US" altLang="ko-KR" sz="1800" dirty="0" smtClean="0">
                          <a:latin typeface="+mj-lt"/>
                        </a:rPr>
                        <a:t>, </a:t>
                      </a:r>
                      <a:r>
                        <a:rPr lang="ko-KR" altLang="en-US" sz="1800" dirty="0" smtClean="0">
                          <a:latin typeface="+mj-lt"/>
                        </a:rPr>
                        <a:t>문의답변</a:t>
                      </a:r>
                      <a:r>
                        <a:rPr lang="en-US" altLang="ko-KR" sz="1800" dirty="0" smtClean="0">
                          <a:latin typeface="+mj-lt"/>
                        </a:rPr>
                        <a:t>, </a:t>
                      </a:r>
                      <a:r>
                        <a:rPr lang="ko-KR" altLang="en-US" sz="1800" dirty="0" smtClean="0">
                          <a:latin typeface="+mj-lt"/>
                        </a:rPr>
                        <a:t>문의날짜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marL="130206" marR="130206" marT="65103" marB="65103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312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85728"/>
            <a:ext cx="275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논리적 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ERD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214290"/>
            <a:ext cx="4572016" cy="571504"/>
            <a:chOff x="0" y="214290"/>
            <a:chExt cx="4572016" cy="571504"/>
          </a:xfrm>
        </p:grpSpPr>
        <p:sp>
          <p:nvSpPr>
            <p:cNvPr id="7" name="직사각형 6"/>
            <p:cNvSpPr/>
            <p:nvPr/>
          </p:nvSpPr>
          <p:spPr>
            <a:xfrm>
              <a:off x="0" y="214290"/>
              <a:ext cx="142844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rot="16200000" flipH="1">
              <a:off x="2286008" y="-1500214"/>
              <a:ext cx="0" cy="4572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그림 75" descr="논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007581"/>
            <a:ext cx="8358246" cy="54932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141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85728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&lt;Table name: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공항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&gt;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" name="그림 5" descr="1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500174"/>
            <a:ext cx="2571768" cy="438030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6000760" y="2285992"/>
            <a:ext cx="857256" cy="677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214290"/>
            <a:ext cx="4572016" cy="571504"/>
            <a:chOff x="0" y="214290"/>
            <a:chExt cx="4572016" cy="571504"/>
          </a:xfrm>
        </p:grpSpPr>
        <p:sp>
          <p:nvSpPr>
            <p:cNvPr id="9" name="직사각형 8"/>
            <p:cNvSpPr/>
            <p:nvPr/>
          </p:nvSpPr>
          <p:spPr>
            <a:xfrm>
              <a:off x="0" y="214290"/>
              <a:ext cx="142844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 rot="16200000" flipH="1">
              <a:off x="2286008" y="-1500214"/>
              <a:ext cx="0" cy="4572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1500174"/>
            <a:ext cx="2534083" cy="442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06" y="1500174"/>
            <a:ext cx="14763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57884" y="3786190"/>
            <a:ext cx="3071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dirty="0" smtClean="0"/>
              <a:t>항공권은 </a:t>
            </a:r>
            <a:r>
              <a:rPr lang="ko-KR" altLang="en-US" sz="2000" dirty="0"/>
              <a:t>출발지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도착지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출발일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귀국일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좌석과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등급으로 </a:t>
            </a:r>
            <a:r>
              <a:rPr lang="en-US" altLang="ko-KR" sz="2000" dirty="0"/>
              <a:t>1</a:t>
            </a:r>
            <a:r>
              <a:rPr lang="ko-KR" altLang="en-US" sz="2000" dirty="0"/>
              <a:t>차 </a:t>
            </a:r>
            <a:r>
              <a:rPr lang="ko-KR" altLang="en-US" sz="2000" dirty="0" smtClean="0"/>
              <a:t>검색을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한다</a:t>
            </a:r>
            <a:r>
              <a:rPr lang="en-US" altLang="ko-KR" sz="20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ko-KR" altLang="en-US" sz="2000" dirty="0" smtClean="0"/>
              <a:t>출발지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도착지는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공항명으로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검색된다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85728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&lt;Table name: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운행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&gt;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1" name="그림 10" descr="3213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1" y="1238875"/>
            <a:ext cx="5715040" cy="3476009"/>
          </a:xfrm>
          <a:prstGeom prst="rect">
            <a:avLst/>
          </a:prstGeom>
        </p:spPr>
      </p:pic>
      <p:pic>
        <p:nvPicPr>
          <p:cNvPr id="13" name="그림 12" descr="ghgh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29" y="2857496"/>
            <a:ext cx="1857389" cy="17859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0" y="214290"/>
            <a:ext cx="4572016" cy="571504"/>
            <a:chOff x="0" y="214290"/>
            <a:chExt cx="4572016" cy="571504"/>
          </a:xfrm>
        </p:grpSpPr>
        <p:sp>
          <p:nvSpPr>
            <p:cNvPr id="7" name="직사각형 6"/>
            <p:cNvSpPr/>
            <p:nvPr/>
          </p:nvSpPr>
          <p:spPr>
            <a:xfrm>
              <a:off x="0" y="214290"/>
              <a:ext cx="142844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16200000" flipH="1">
              <a:off x="2286008" y="-1500214"/>
              <a:ext cx="0" cy="4572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오른쪽 화살표 8"/>
          <p:cNvSpPr/>
          <p:nvPr/>
        </p:nvSpPr>
        <p:spPr>
          <a:xfrm>
            <a:off x="6215074" y="2786058"/>
            <a:ext cx="71438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29" y="1214422"/>
            <a:ext cx="1880117" cy="150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85786" y="4929198"/>
            <a:ext cx="6111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2000" dirty="0"/>
              <a:t>1</a:t>
            </a:r>
            <a:r>
              <a:rPr lang="ko-KR" altLang="en-US" sz="2000" dirty="0"/>
              <a:t>차 검색 후에는 사용자가 세부정보를 볼 수 있다</a:t>
            </a:r>
            <a:r>
              <a:rPr lang="en-US" altLang="ko-KR" sz="20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ko-KR" altLang="en-US" sz="2000" dirty="0"/>
              <a:t>세부정보에는 출발지</a:t>
            </a:r>
            <a:r>
              <a:rPr lang="en-US" altLang="ko-KR" sz="2000" dirty="0"/>
              <a:t>, </a:t>
            </a:r>
            <a:r>
              <a:rPr lang="ko-KR" altLang="en-US" sz="2000" dirty="0"/>
              <a:t>도착지</a:t>
            </a:r>
            <a:r>
              <a:rPr lang="en-US" altLang="ko-KR" sz="2000" dirty="0"/>
              <a:t>, </a:t>
            </a:r>
            <a:r>
              <a:rPr lang="ko-KR" altLang="en-US" sz="2000" dirty="0"/>
              <a:t>출발시간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도착시간</a:t>
            </a:r>
            <a:r>
              <a:rPr lang="en-US" altLang="ko-KR" sz="2000" dirty="0" smtClean="0"/>
              <a:t>,</a:t>
            </a:r>
          </a:p>
          <a:p>
            <a:pPr algn="just"/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국가명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공항명</a:t>
            </a:r>
            <a:r>
              <a:rPr lang="ko-KR" altLang="en-US" sz="2000" dirty="0"/>
              <a:t> 등이 포함된다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648" y="285728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&lt;Table name: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회원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약관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&gt;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" name="그림 6" descr="dfsdf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323" y="1206029"/>
            <a:ext cx="5595561" cy="340021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0" y="214290"/>
            <a:ext cx="4572016" cy="571504"/>
            <a:chOff x="0" y="214290"/>
            <a:chExt cx="4572016" cy="571504"/>
          </a:xfrm>
        </p:grpSpPr>
        <p:sp>
          <p:nvSpPr>
            <p:cNvPr id="10" name="직사각형 9"/>
            <p:cNvSpPr/>
            <p:nvPr/>
          </p:nvSpPr>
          <p:spPr>
            <a:xfrm>
              <a:off x="0" y="214290"/>
              <a:ext cx="142844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 rot="16200000" flipH="1">
              <a:off x="2286008" y="-1500214"/>
              <a:ext cx="0" cy="4572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오른쪽 화살표 11"/>
          <p:cNvSpPr/>
          <p:nvPr/>
        </p:nvSpPr>
        <p:spPr>
          <a:xfrm>
            <a:off x="6072198" y="2786058"/>
            <a:ext cx="707205" cy="53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5719" y="4942909"/>
            <a:ext cx="6286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ko-KR" sz="2000" dirty="0"/>
              <a:t>개인사항</a:t>
            </a:r>
            <a:r>
              <a:rPr lang="en-US" altLang="ko-KR" sz="2000" dirty="0"/>
              <a:t>(</a:t>
            </a:r>
            <a:r>
              <a:rPr lang="ko-KR" altLang="ko-KR" sz="2000" dirty="0"/>
              <a:t>주소</a:t>
            </a:r>
            <a:r>
              <a:rPr lang="en-US" altLang="ko-KR" sz="2000" dirty="0"/>
              <a:t>, </a:t>
            </a:r>
            <a:r>
              <a:rPr lang="ko-KR" altLang="ko-KR" sz="2000" dirty="0" err="1"/>
              <a:t>이메일</a:t>
            </a:r>
            <a:r>
              <a:rPr lang="en-US" altLang="ko-KR" sz="2000" dirty="0"/>
              <a:t>, </a:t>
            </a:r>
            <a:r>
              <a:rPr lang="ko-KR" altLang="ko-KR" sz="2000" dirty="0"/>
              <a:t>핸드폰번호 등</a:t>
            </a:r>
            <a:r>
              <a:rPr lang="en-US" altLang="ko-KR" sz="2000" dirty="0"/>
              <a:t>)</a:t>
            </a:r>
            <a:r>
              <a:rPr lang="ko-KR" altLang="ko-KR" sz="2000" dirty="0"/>
              <a:t>과 입사일</a:t>
            </a:r>
            <a:r>
              <a:rPr lang="en-US" altLang="ko-KR" sz="2000" dirty="0"/>
              <a:t>, </a:t>
            </a:r>
            <a:r>
              <a:rPr lang="ko-KR" altLang="ko-KR" sz="2000" dirty="0"/>
              <a:t>퇴사일</a:t>
            </a:r>
            <a:r>
              <a:rPr lang="en-US" altLang="ko-KR" sz="2000" dirty="0"/>
              <a:t>, </a:t>
            </a:r>
            <a:r>
              <a:rPr lang="ko-KR" altLang="ko-KR" sz="2000" dirty="0"/>
              <a:t>학력 등으로 인사사항을 관리해야 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err="1" smtClean="0"/>
              <a:t>회원가입시</a:t>
            </a:r>
            <a:r>
              <a:rPr lang="ko-KR" altLang="en-US" sz="2000" dirty="0" smtClean="0"/>
              <a:t> 약관은 따로 테이블을 만들어 관리한다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4" name="그림 13" descr="fdsf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54" y="1142984"/>
            <a:ext cx="1808325" cy="2786082"/>
          </a:xfrm>
          <a:prstGeom prst="rect">
            <a:avLst/>
          </a:prstGeom>
        </p:spPr>
      </p:pic>
      <p:pic>
        <p:nvPicPr>
          <p:cNvPr id="15" name="그림 14" descr="약관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9454" y="4143380"/>
            <a:ext cx="1785950" cy="178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648" y="285728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&lt;Table name: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결제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&gt;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0" y="214290"/>
            <a:ext cx="4572016" cy="571504"/>
            <a:chOff x="0" y="214290"/>
            <a:chExt cx="4572016" cy="571504"/>
          </a:xfrm>
        </p:grpSpPr>
        <p:sp>
          <p:nvSpPr>
            <p:cNvPr id="7" name="직사각형 6"/>
            <p:cNvSpPr/>
            <p:nvPr/>
          </p:nvSpPr>
          <p:spPr>
            <a:xfrm>
              <a:off x="0" y="214290"/>
              <a:ext cx="142844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16200000" flipH="1">
              <a:off x="2286008" y="-1500214"/>
              <a:ext cx="0" cy="4572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 descr="dsfds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302390"/>
            <a:ext cx="4024937" cy="4214842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364088" y="2038325"/>
            <a:ext cx="576064" cy="403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20072" y="4039904"/>
            <a:ext cx="3423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dirty="0"/>
              <a:t>결제는 결제코드</a:t>
            </a:r>
            <a:r>
              <a:rPr lang="en-US" altLang="ko-KR" sz="2000" dirty="0"/>
              <a:t>, </a:t>
            </a:r>
            <a:r>
              <a:rPr lang="ko-KR" altLang="en-US" sz="2000" dirty="0"/>
              <a:t>예매번호</a:t>
            </a:r>
            <a:r>
              <a:rPr lang="en-US" altLang="ko-KR" sz="2000" dirty="0"/>
              <a:t>, </a:t>
            </a:r>
            <a:r>
              <a:rPr lang="ko-KR" altLang="en-US" sz="2000" dirty="0"/>
              <a:t>회원정보</a:t>
            </a:r>
            <a:r>
              <a:rPr lang="en-US" altLang="ko-KR" sz="2000" dirty="0"/>
              <a:t>, </a:t>
            </a:r>
            <a:r>
              <a:rPr lang="ko-KR" altLang="en-US" sz="2000" dirty="0"/>
              <a:t>예매정보 등으로 나뉜다</a:t>
            </a:r>
            <a:r>
              <a:rPr lang="en-US" altLang="ko-KR" sz="20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ko-KR" altLang="en-US" sz="2000" dirty="0"/>
              <a:t>하나의 예약에는 하나의 결제만 가능하다</a:t>
            </a:r>
            <a:r>
              <a:rPr lang="en-US" altLang="ko-KR" sz="2000" dirty="0"/>
              <a:t>.</a:t>
            </a:r>
          </a:p>
        </p:txBody>
      </p:sp>
      <p:pic>
        <p:nvPicPr>
          <p:cNvPr id="11" name="그림 10" descr="결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1357298"/>
            <a:ext cx="1928826" cy="2214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190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615" y="285728"/>
            <a:ext cx="546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&lt;Table name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: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항공권문의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문의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&gt;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9" name="그림 8" descr="fsdfsdfs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572" y="1281622"/>
            <a:ext cx="2294733" cy="2499214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0" y="214290"/>
            <a:ext cx="4572016" cy="571504"/>
            <a:chOff x="0" y="214290"/>
            <a:chExt cx="4572016" cy="571504"/>
          </a:xfrm>
        </p:grpSpPr>
        <p:sp>
          <p:nvSpPr>
            <p:cNvPr id="7" name="직사각형 6"/>
            <p:cNvSpPr/>
            <p:nvPr/>
          </p:nvSpPr>
          <p:spPr>
            <a:xfrm>
              <a:off x="0" y="214290"/>
              <a:ext cx="142844" cy="5715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rot="16200000" flipH="1">
              <a:off x="2286008" y="-1500214"/>
              <a:ext cx="0" cy="4572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오른쪽 화살표 10"/>
          <p:cNvSpPr/>
          <p:nvPr/>
        </p:nvSpPr>
        <p:spPr>
          <a:xfrm>
            <a:off x="3500430" y="2285992"/>
            <a:ext cx="71438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19" y="4365104"/>
            <a:ext cx="6111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000" dirty="0" smtClean="0"/>
              <a:t>항공권문의 할 수 있는 테이블을 만들었고 </a:t>
            </a:r>
            <a:r>
              <a:rPr lang="ko-KR" altLang="en-US" sz="2000" dirty="0" smtClean="0"/>
              <a:t>내용이 긴 문의내용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답변은 따로 테이블을 생성하였다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10" name="그림 9" descr="항공권문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1" y="1571612"/>
            <a:ext cx="2101043" cy="1928826"/>
          </a:xfrm>
          <a:prstGeom prst="rect">
            <a:avLst/>
          </a:prstGeom>
        </p:spPr>
      </p:pic>
      <p:pic>
        <p:nvPicPr>
          <p:cNvPr id="13" name="그림 12" descr="문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29" y="1571612"/>
            <a:ext cx="1854065" cy="19288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330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306</Words>
  <Application>Microsoft Office PowerPoint</Application>
  <PresentationFormat>화면 슬라이드 쇼(4:3)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50</cp:revision>
  <dcterms:created xsi:type="dcterms:W3CDTF">2016-04-08T03:34:03Z</dcterms:created>
  <dcterms:modified xsi:type="dcterms:W3CDTF">2016-04-12T02:11:26Z</dcterms:modified>
</cp:coreProperties>
</file>