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99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F69C-3D38-483F-9956-6872E3A13EB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95351-6CDF-4A53-8629-212B1B5A70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95351-6CDF-4A53-8629-212B1B5A704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144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655693064"/>
              </p:ext>
            </p:extLst>
          </p:nvPr>
        </p:nvGraphicFramePr>
        <p:xfrm>
          <a:off x="0" y="-1460"/>
          <a:ext cx="913845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35"/>
                <a:gridCol w="594657"/>
                <a:gridCol w="3543103"/>
                <a:gridCol w="598220"/>
                <a:gridCol w="2259943"/>
                <a:gridCol w="332345"/>
                <a:gridCol w="511855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13243" y="0"/>
            <a:ext cx="3522853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34316" y="-3571"/>
            <a:ext cx="2259943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90739" y="267804"/>
            <a:ext cx="2245588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6890239" y="284164"/>
            <a:ext cx="2246435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811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E7F1-4AE6-40EF-AF6E-5CFB8BB03391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ABDC-6AF0-4E67-B65E-657B9CCDF2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①상품검색조건을 선택하면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②</a:t>
                      </a:r>
                      <a:r>
                        <a:rPr lang="ko-KR" altLang="en-US" sz="1000" dirty="0" smtClean="0"/>
                        <a:t>항목이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 후 </a:t>
                      </a:r>
                      <a:r>
                        <a:rPr lang="en-US" altLang="ko-KR" sz="1000" dirty="0" smtClean="0"/>
                        <a:t>③</a:t>
                      </a:r>
                      <a:r>
                        <a:rPr lang="ko-KR" altLang="en-US" sz="1000" dirty="0" smtClean="0"/>
                        <a:t>찾기 버튼을 선택하면 조회됩니다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⑤</a:t>
                      </a:r>
                      <a:r>
                        <a:rPr lang="ko-KR" altLang="en-US" sz="1000" dirty="0" smtClean="0"/>
                        <a:t>상품명을 클릭하면 해당하는 코드의 상품의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상세사항이 조회됩니다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④</a:t>
                      </a:r>
                      <a:r>
                        <a:rPr lang="ko-KR" altLang="en-US" sz="1000" dirty="0" smtClean="0"/>
                        <a:t>상품등록버튼을 선택하면 새 상품을 등록할 수 있는 화면으로 이동합니다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⑥</a:t>
                      </a:r>
                      <a:r>
                        <a:rPr lang="ko-KR" altLang="en-US" sz="1000" dirty="0" smtClean="0"/>
                        <a:t>상품의 삭제상태를 표시합니다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상품목록조회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03406" y="564216"/>
            <a:ext cx="6662069" cy="101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2675655" y="3682846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pic>
        <p:nvPicPr>
          <p:cNvPr id="19" name="Picture 3" descr="C:\Users\User\Desktop\홈페이지 이미지\adminProductList.png"/>
          <p:cNvPicPr>
            <a:picLocks noChangeAspect="1" noChangeArrowheads="1"/>
          </p:cNvPicPr>
          <p:nvPr/>
        </p:nvPicPr>
        <p:blipFill>
          <a:blip r:embed="rId3" cstate="print"/>
          <a:srcRect t="26087"/>
          <a:stretch>
            <a:fillRect/>
          </a:stretch>
        </p:blipFill>
        <p:spPr bwMode="auto">
          <a:xfrm>
            <a:off x="142844" y="1458529"/>
            <a:ext cx="6500826" cy="2827727"/>
          </a:xfrm>
          <a:prstGeom prst="rect">
            <a:avLst/>
          </a:prstGeom>
          <a:noFill/>
        </p:spPr>
      </p:pic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42918"/>
            <a:ext cx="614366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1214414" y="1000108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786050" y="92867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572132" y="92867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215074" y="92867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14348" y="1928802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286248" y="1928802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00042"/>
            <a:ext cx="6553786" cy="332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자세히 보기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576196070"/>
              </p:ext>
            </p:extLst>
          </p:nvPr>
        </p:nvGraphicFramePr>
        <p:xfrm>
          <a:off x="6964881" y="620688"/>
          <a:ext cx="2127006" cy="241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제목을 클릭하면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상세 페이지로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글쓰기 페이지로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게시글의</a:t>
                      </a:r>
                      <a:r>
                        <a:rPr lang="ko-KR" altLang="en-US" sz="1000" dirty="0" smtClean="0"/>
                        <a:t> 표시 개수 지정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페이지 기능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47514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 작성자 내용으로 </a:t>
                      </a:r>
                      <a:r>
                        <a:rPr lang="ko-KR" altLang="en-US" sz="1000" dirty="0" err="1" smtClean="0"/>
                        <a:t>선택후</a:t>
                      </a:r>
                      <a:r>
                        <a:rPr lang="ko-KR" altLang="en-US" sz="1000" dirty="0" smtClean="0"/>
                        <a:t> 검색 버튼을 클릭하면 검색이 가능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3894557078"/>
                  </a:ext>
                </a:extLst>
              </a:tr>
            </a:tbl>
          </a:graphicData>
        </a:graphic>
      </p:graphicFrame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2444995" y="76470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6167254" y="299695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4173187" y="335699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1115616" y="288265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3569162" y="312839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3942560180"/>
              </p:ext>
            </p:extLst>
          </p:nvPr>
        </p:nvGraphicFramePr>
        <p:xfrm>
          <a:off x="6964881" y="620688"/>
          <a:ext cx="212700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게시글의</a:t>
                      </a:r>
                      <a:r>
                        <a:rPr lang="ko-KR" altLang="en-US" sz="1000" dirty="0" smtClean="0"/>
                        <a:t> 카테고리 선택 가능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 업로드 기능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Q&amp;A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 목록으로 가는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514167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등록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39751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등록 취소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25929912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8" y="404664"/>
            <a:ext cx="6383812" cy="2816960"/>
          </a:xfrm>
          <a:prstGeom prst="rect">
            <a:avLst/>
          </a:prstGeom>
        </p:spPr>
      </p:pic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1115616" y="62068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1115616" y="209595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17396" y="242088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5225081" y="241142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5682079" y="241142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4175837830"/>
              </p:ext>
            </p:extLst>
          </p:nvPr>
        </p:nvGraphicFramePr>
        <p:xfrm>
          <a:off x="6964881" y="620688"/>
          <a:ext cx="212700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목록으로 이동하는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수정 페이지로 이동하는 버튼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삭제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댓글을 저장하는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226409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저장된 댓글이 출력되는 영역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69034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저장된 댓글을 수정하는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217374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저장된 댓글을 삭제하는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351871519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64"/>
            <a:ext cx="6824204" cy="4154857"/>
          </a:xfrm>
          <a:prstGeom prst="rect">
            <a:avLst/>
          </a:prstGeom>
        </p:spPr>
      </p:pic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1488365" y="357301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1807736" y="354596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384458" y="263691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5193162" y="263691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5635503" y="263691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5529995" y="3068289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427660" y="361964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User\Documents\카카오톡 받은 파일\KakaoTalk_20160805_091855537.png"/>
          <p:cNvPicPr>
            <a:picLocks noChangeAspect="1" noChangeArrowheads="1"/>
          </p:cNvPicPr>
          <p:nvPr/>
        </p:nvPicPr>
        <p:blipFill>
          <a:blip r:embed="rId2" cstate="print"/>
          <a:srcRect l="18919" t="5766" r="19999" b="9669"/>
          <a:stretch>
            <a:fillRect/>
          </a:stretch>
        </p:blipFill>
        <p:spPr bwMode="auto">
          <a:xfrm>
            <a:off x="472285" y="1000119"/>
            <a:ext cx="6012055" cy="5072098"/>
          </a:xfrm>
          <a:prstGeom prst="rect">
            <a:avLst/>
          </a:prstGeom>
          <a:noFill/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주문서 작성 </a:t>
            </a:r>
            <a:r>
              <a:rPr lang="en-US" altLang="en-US" dirty="0" smtClean="0"/>
              <a:t>(</a:t>
            </a:r>
            <a:r>
              <a:rPr altLang="en-US" smtClean="0"/>
              <a:t>사용자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장바구니에서 선택한 상품정보와 총 가격이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배송지</a:t>
                      </a:r>
                      <a:r>
                        <a:rPr lang="ko-KR" altLang="en-US" sz="1000" dirty="0" smtClean="0"/>
                        <a:t> 정보를 입력할</a:t>
                      </a:r>
                      <a:r>
                        <a:rPr lang="ko-KR" altLang="en-US" sz="1000" baseline="0" dirty="0" smtClean="0"/>
                        <a:t>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주문자와 동일 </a:t>
                      </a:r>
                      <a:r>
                        <a:rPr lang="ko-KR" altLang="en-US" sz="1000" dirty="0" err="1" smtClean="0"/>
                        <a:t>체크시</a:t>
                      </a:r>
                      <a:r>
                        <a:rPr lang="ko-KR" altLang="en-US" sz="1000" dirty="0" smtClean="0"/>
                        <a:t> 회원의 정보가 입력됩니다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새로운 </a:t>
                      </a:r>
                      <a:r>
                        <a:rPr lang="ko-KR" altLang="en-US" sz="1000" dirty="0" err="1" smtClean="0"/>
                        <a:t>배송지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체크시</a:t>
                      </a:r>
                      <a:r>
                        <a:rPr lang="ko-KR" altLang="en-US" sz="1000" dirty="0" smtClean="0"/>
                        <a:t> 새로 입력할 수 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 버튼을 누르면 우편번호를 검색할 수 있는 창이 나온다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결제정보를 입력할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무통장 </a:t>
                      </a:r>
                      <a:r>
                        <a:rPr lang="ko-KR" altLang="en-US" sz="1000" dirty="0" err="1" smtClean="0"/>
                        <a:t>선택시</a:t>
                      </a:r>
                      <a:r>
                        <a:rPr lang="ko-KR" altLang="en-US" sz="1000" dirty="0" smtClean="0"/>
                        <a:t> 입금자명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입금자</a:t>
                      </a:r>
                      <a:r>
                        <a:rPr lang="ko-KR" altLang="en-US" sz="1000" baseline="0" dirty="0" smtClean="0"/>
                        <a:t> 계좌번호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카드선택시</a:t>
                      </a:r>
                      <a:r>
                        <a:rPr lang="ko-KR" altLang="en-US" sz="1000" baseline="0" dirty="0" smtClean="0"/>
                        <a:t> 카드번호를 입력할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또는 취소를 할</a:t>
                      </a:r>
                      <a:r>
                        <a:rPr lang="ko-KR" altLang="en-US" sz="1000" baseline="0" dirty="0" smtClean="0"/>
                        <a:t>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358546" y="1000119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115"/>
          <p:cNvSpPr>
            <a:spLocks noChangeArrowheads="1"/>
          </p:cNvSpPr>
          <p:nvPr/>
        </p:nvSpPr>
        <p:spPr bwMode="auto">
          <a:xfrm>
            <a:off x="2422267" y="321794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115"/>
          <p:cNvSpPr>
            <a:spLocks noChangeArrowheads="1"/>
          </p:cNvSpPr>
          <p:nvPr/>
        </p:nvSpPr>
        <p:spPr bwMode="auto">
          <a:xfrm>
            <a:off x="1702228" y="493542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366777" y="4255095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358546" y="259494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6717130" y="6899575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7775" y="3560848"/>
            <a:ext cx="1283683" cy="138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4835771" y="259494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9374" y="6072217"/>
            <a:ext cx="100232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778358" y="5957917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자세히 보기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정보가 출력된다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주문 금액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결제 방법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상품 정보가 출력된다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이미지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옵션정보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수량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금액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배송지</a:t>
                      </a:r>
                      <a:r>
                        <a:rPr lang="ko-KR" altLang="en-US" sz="1000" dirty="0" smtClean="0"/>
                        <a:t> 정보가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 descr="C:\Users\User\Desktop\홈페이지 이미지\order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6022875" cy="4819624"/>
          </a:xfrm>
          <a:prstGeom prst="rect">
            <a:avLst/>
          </a:prstGeom>
          <a:noFill/>
        </p:spPr>
      </p:pic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180213" y="1000119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180213" y="205324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215382" y="421481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목록을 조회할</a:t>
                      </a:r>
                      <a:r>
                        <a:rPr lang="ko-KR" altLang="en-US" sz="1000" baseline="0" dirty="0" smtClean="0"/>
                        <a:t> 수 있는 페이지 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시작일과 종료일 그리고 </a:t>
                      </a:r>
                      <a:r>
                        <a:rPr lang="ko-KR" altLang="en-US" sz="1000" dirty="0" err="1" smtClean="0"/>
                        <a:t>검색어를</a:t>
                      </a:r>
                      <a:r>
                        <a:rPr lang="ko-KR" altLang="en-US" sz="1000" dirty="0" smtClean="0"/>
                        <a:t> 입력한 후 검색 버튼을 누르면 해당 검색기간과 </a:t>
                      </a:r>
                      <a:r>
                        <a:rPr lang="ko-KR" altLang="en-US" sz="1000" dirty="0" err="1" smtClean="0"/>
                        <a:t>검색어에</a:t>
                      </a:r>
                      <a:r>
                        <a:rPr lang="ko-KR" altLang="en-US" sz="1000" dirty="0" smtClean="0"/>
                        <a:t> 맞게 주문 목록이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 descr="C:\Users\User\Desktop\홈페이지 이미지\order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78" y="1071546"/>
            <a:ext cx="6474992" cy="4572032"/>
          </a:xfrm>
          <a:prstGeom prst="rect">
            <a:avLst/>
          </a:prstGeom>
          <a:noFill/>
        </p:spPr>
      </p:pic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879205" y="421481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2461832" y="328612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배송전</a:t>
                      </a:r>
                      <a:r>
                        <a:rPr lang="ko-KR" altLang="en-US" sz="1000" dirty="0" smtClean="0"/>
                        <a:t> 상태에서는 주문을 취소할</a:t>
                      </a:r>
                      <a:r>
                        <a:rPr lang="ko-KR" altLang="en-US" sz="1000" baseline="0" dirty="0" smtClean="0"/>
                        <a:t> 수 있다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err="1" smtClean="0"/>
                        <a:t>배송후에는</a:t>
                      </a:r>
                      <a:r>
                        <a:rPr lang="ko-KR" altLang="en-US" sz="1000" baseline="0" dirty="0" smtClean="0"/>
                        <a:t> 반품으로 변경된다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 사유를 작성하면 취소 신청이 완료된다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User\Desktop\홈페이지 이미지\ordercan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63" y="1285860"/>
            <a:ext cx="6198620" cy="4149212"/>
          </a:xfrm>
          <a:prstGeom prst="rect">
            <a:avLst/>
          </a:prstGeom>
          <a:noFill/>
        </p:spPr>
      </p:pic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5436096" y="462880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1807736" y="128586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err="1" smtClean="0"/>
              <a:t>주문</a:t>
            </a:r>
            <a:r>
              <a:rPr altLang="en-US" dirty="0" smtClean="0"/>
              <a:t> </a:t>
            </a:r>
            <a:r>
              <a:rPr altLang="en-US" dirty="0" err="1" smtClean="0"/>
              <a:t>조회</a:t>
            </a:r>
            <a:r>
              <a:rPr altLang="en-US" dirty="0" smtClean="0"/>
              <a:t> </a:t>
            </a:r>
            <a:r>
              <a:rPr lang="en-US" altLang="en-US" dirty="0" smtClean="0"/>
              <a:t>(</a:t>
            </a:r>
            <a:r>
              <a:rPr altLang="en-US" dirty="0" err="1" smtClean="0"/>
              <a:t>관리자</a:t>
            </a:r>
            <a:r>
              <a:rPr altLang="en-US" dirty="0" smtClean="0"/>
              <a:t>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취소한 목록을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 descr="C:\Users\User\Desktop\홈페이지 이미지\ordercancel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27" y="1643050"/>
            <a:ext cx="6221437" cy="3100742"/>
          </a:xfrm>
          <a:prstGeom prst="rect">
            <a:avLst/>
          </a:prstGeom>
          <a:noFill/>
        </p:spPr>
      </p:pic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395627" y="242886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err="1" smtClean="0"/>
              <a:t>주문</a:t>
            </a:r>
            <a:r>
              <a:rPr altLang="en-US" dirty="0" smtClean="0"/>
              <a:t> </a:t>
            </a:r>
            <a:r>
              <a:rPr altLang="en-US" dirty="0" err="1" smtClean="0"/>
              <a:t>조회</a:t>
            </a:r>
            <a:r>
              <a:rPr altLang="en-US" dirty="0" smtClean="0"/>
              <a:t> </a:t>
            </a:r>
            <a:r>
              <a:rPr lang="en-US" altLang="en-US" dirty="0" smtClean="0"/>
              <a:t>(</a:t>
            </a:r>
            <a:r>
              <a:rPr altLang="en-US" dirty="0" err="1" smtClean="0"/>
              <a:t>관리자</a:t>
            </a:r>
            <a:r>
              <a:rPr altLang="en-US" dirty="0" smtClean="0"/>
              <a:t>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취소한 목록 중 취소 사유를 다시 볼</a:t>
                      </a:r>
                      <a:r>
                        <a:rPr lang="ko-KR" altLang="en-US" sz="1000" baseline="0" dirty="0" smtClean="0"/>
                        <a:t> 수 있는 버튼이다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 하였던 주문의 취소 사유와 날짜를 볼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User\Desktop\홈페이지 이미지\ordercan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63" y="1428736"/>
            <a:ext cx="6179506" cy="3786214"/>
          </a:xfrm>
          <a:prstGeom prst="rect">
            <a:avLst/>
          </a:prstGeom>
          <a:noFill/>
        </p:spPr>
      </p:pic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5561142" y="478632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1913243" y="142873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err="1" smtClean="0"/>
              <a:t>주문</a:t>
            </a:r>
            <a:r>
              <a:rPr altLang="en-US" dirty="0" smtClean="0"/>
              <a:t> </a:t>
            </a:r>
            <a:r>
              <a:rPr altLang="en-US" dirty="0" err="1" smtClean="0"/>
              <a:t>조회</a:t>
            </a:r>
            <a:r>
              <a:rPr altLang="en-US" dirty="0" smtClean="0"/>
              <a:t> </a:t>
            </a:r>
            <a:r>
              <a:rPr lang="en-US" altLang="en-US" dirty="0" smtClean="0"/>
              <a:t>(</a:t>
            </a:r>
            <a:r>
              <a:rPr altLang="en-US" dirty="0" err="1" smtClean="0"/>
              <a:t>관리자</a:t>
            </a:r>
            <a:r>
              <a:rPr altLang="en-US" dirty="0" smtClean="0"/>
              <a:t>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관리자가 주문목록을 보는 화면이다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User\Desktop\홈페이지 이미지\adminorder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57" y="1571613"/>
            <a:ext cx="6386434" cy="4125843"/>
          </a:xfrm>
          <a:prstGeom prst="rect">
            <a:avLst/>
          </a:prstGeom>
          <a:noFill/>
        </p:spPr>
      </p:pic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351663" y="211420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①상품에 대한 내용을 각 빈칸에 입력합니다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②</a:t>
                      </a:r>
                      <a:r>
                        <a:rPr lang="ko-KR" altLang="en-US" sz="1000" dirty="0" smtClean="0"/>
                        <a:t>상품의 </a:t>
                      </a:r>
                      <a:r>
                        <a:rPr lang="en-US" altLang="ko-KR" sz="1000" dirty="0" smtClean="0"/>
                        <a:t>main </a:t>
                      </a:r>
                      <a:r>
                        <a:rPr lang="ko-KR" altLang="en-US" sz="1000" dirty="0" smtClean="0"/>
                        <a:t>이미지</a:t>
                      </a:r>
                      <a:r>
                        <a:rPr lang="en-US" altLang="ko-KR" sz="1000" dirty="0" smtClean="0"/>
                        <a:t>, thumbnail,</a:t>
                      </a:r>
                      <a:r>
                        <a:rPr lang="en-US" altLang="ko-KR" sz="1000" baseline="0" dirty="0" smtClean="0"/>
                        <a:t> detail</a:t>
                      </a:r>
                      <a:r>
                        <a:rPr lang="ko-KR" altLang="en-US" sz="1000" baseline="0" dirty="0" smtClean="0"/>
                        <a:t>이미지를 입력합니다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상품에</a:t>
                      </a:r>
                      <a:r>
                        <a:rPr lang="ko-KR" altLang="en-US" sz="1000" baseline="0" dirty="0" smtClean="0"/>
                        <a:t> 대한 옵션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가지를 입력한 후 </a:t>
                      </a:r>
                      <a:r>
                        <a:rPr lang="ko-KR" altLang="en-US" sz="1000" dirty="0" smtClean="0"/>
                        <a:t>④</a:t>
                      </a:r>
                      <a:r>
                        <a:rPr lang="en-US" altLang="ko-KR" sz="1000" dirty="0" smtClean="0"/>
                        <a:t>’+’</a:t>
                      </a:r>
                      <a:r>
                        <a:rPr lang="ko-KR" altLang="en-US" sz="1000" dirty="0" smtClean="0"/>
                        <a:t>을 선택하면 하단의 테이블에 추가됩니다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⑤재고와 공개 여부 등을 입력한 후 등록을 선택하면 상품이 등록됩니다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상품등록화면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142976" y="357166"/>
            <a:ext cx="4214842" cy="6357982"/>
            <a:chOff x="1071538" y="357166"/>
            <a:chExt cx="3538800" cy="555234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8879" r="19070" b="29828"/>
            <a:stretch>
              <a:fillRect/>
            </a:stretch>
          </p:blipFill>
          <p:spPr bwMode="auto">
            <a:xfrm>
              <a:off x="1071538" y="357166"/>
              <a:ext cx="3537541" cy="3000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8879" t="76231" r="19070"/>
            <a:stretch>
              <a:fillRect/>
            </a:stretch>
          </p:blipFill>
          <p:spPr bwMode="auto">
            <a:xfrm>
              <a:off x="1071538" y="3357562"/>
              <a:ext cx="3538800" cy="1087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04638" y="4286258"/>
              <a:ext cx="3420000" cy="162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1" name="타원 30"/>
          <p:cNvSpPr/>
          <p:nvPr/>
        </p:nvSpPr>
        <p:spPr>
          <a:xfrm>
            <a:off x="4071934" y="128586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785918" y="3857628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000100" y="4786322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00628" y="4643446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000364" y="507207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err="1" smtClean="0"/>
              <a:t>주문</a:t>
            </a:r>
            <a:r>
              <a:rPr altLang="en-US" dirty="0" smtClean="0"/>
              <a:t> </a:t>
            </a:r>
            <a:r>
              <a:rPr altLang="en-US" dirty="0" err="1" smtClean="0"/>
              <a:t>조회</a:t>
            </a:r>
            <a:r>
              <a:rPr altLang="en-US" dirty="0" smtClean="0"/>
              <a:t> </a:t>
            </a:r>
            <a:r>
              <a:rPr lang="en-US" altLang="en-US" dirty="0" smtClean="0"/>
              <a:t>(</a:t>
            </a:r>
            <a:r>
              <a:rPr altLang="en-US" dirty="0" err="1" smtClean="0"/>
              <a:t>관리자</a:t>
            </a:r>
            <a:r>
              <a:rPr altLang="en-US" dirty="0" smtClean="0"/>
              <a:t>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입금대기 상태는 입금이 되었을 시 승인버튼이 출력되고 입금이 완료된 상태로 변경된다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입금이 완료된 상태에서는 배송버튼이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송장번호를 입력하면 입금완료상태에서 </a:t>
                      </a:r>
                      <a:r>
                        <a:rPr lang="ko-KR" altLang="en-US" sz="1000" dirty="0" err="1" smtClean="0"/>
                        <a:t>배송중</a:t>
                      </a:r>
                      <a:r>
                        <a:rPr lang="ko-KR" altLang="en-US" sz="1000" dirty="0" smtClean="0"/>
                        <a:t> 상태로 변경된다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User\Desktop\홈페이지 이미지\adminorder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9" y="1428736"/>
            <a:ext cx="5997271" cy="4286280"/>
          </a:xfrm>
          <a:prstGeom prst="rect">
            <a:avLst/>
          </a:prstGeom>
          <a:noFill/>
        </p:spPr>
      </p:pic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5436096" y="357187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1807736" y="131443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err="1" smtClean="0"/>
              <a:t>주문</a:t>
            </a:r>
            <a:r>
              <a:rPr altLang="en-US" dirty="0" smtClean="0"/>
              <a:t> </a:t>
            </a:r>
            <a:r>
              <a:rPr altLang="en-US" dirty="0" err="1" smtClean="0"/>
              <a:t>조회</a:t>
            </a:r>
            <a:r>
              <a:rPr altLang="en-US" dirty="0" smtClean="0"/>
              <a:t> </a:t>
            </a:r>
            <a:r>
              <a:rPr lang="en-US" altLang="en-US" dirty="0" smtClean="0"/>
              <a:t>(</a:t>
            </a:r>
            <a:r>
              <a:rPr altLang="en-US" dirty="0" err="1" smtClean="0"/>
              <a:t>관리자</a:t>
            </a:r>
            <a:r>
              <a:rPr altLang="en-US" dirty="0" smtClean="0"/>
              <a:t>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회원들의 주문 취소 목록이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취소대기 상태를 관리자가 취소 승인버튼을 누르면 취소 처리가 완료된다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User\Desktop\홈페이지 이미지\adminordercancel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742" y="2285992"/>
            <a:ext cx="6308525" cy="2928958"/>
          </a:xfrm>
          <a:prstGeom prst="rect">
            <a:avLst/>
          </a:prstGeom>
          <a:noFill/>
        </p:spPr>
      </p:pic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351663" y="264318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5561142" y="371475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리스트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가입을 한 아이디를 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가입을 한 아이디에 맞는 비밀번호를 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체크를 할 시 아이디가 저장되어 다음에 로그인시에 아이디가 입력되어있다</a:t>
                      </a:r>
                      <a:r>
                        <a:rPr lang="en-US" altLang="ko-KR" sz="1000" dirty="0" smtClean="0"/>
                        <a:t>(7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아이디와 비밀번호를 올바르게 입력했다면 로그인 버튼을 클릭 후 로그인 을 할 수 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만약 아이디가 없다면 회원가입 버튼을 클릭하면 회원가입 화면으로 이동한다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아이디를 분실했다면 아이디를 찾을 수 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비밀번호를 분실했다면 비밀번호를 찾을 수 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060" y="2000240"/>
            <a:ext cx="2439866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2092553" y="264318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2092553" y="307181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2092553" y="350043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092553" y="392906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2593717" y="502919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3187202" y="502919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3912573" y="502919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05" y="605040"/>
            <a:ext cx="727375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주문서 작성 </a:t>
            </a:r>
            <a:r>
              <a:rPr lang="en-US" altLang="en-US" dirty="0" smtClean="0"/>
              <a:t>(</a:t>
            </a:r>
            <a:r>
              <a:rPr altLang="en-US" smtClean="0"/>
              <a:t>사용자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정상적으로 입력되면 녹색 테두리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비정상이면 빨간색테두리로 값을 받지 아니한다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원하는 아이디를 입력한다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영문소문자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숫자</a:t>
                      </a:r>
                      <a:r>
                        <a:rPr lang="en-US" altLang="ko-KR" sz="1000" dirty="0" smtClean="0"/>
                        <a:t>4~16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원하는 비밀번호를 입력한다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영문대소문자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숫자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특수문자중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가지 이상 조합하되 무조건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특수문자를 포함하여야 한다</a:t>
                      </a:r>
                      <a:r>
                        <a:rPr lang="en-US" altLang="ko-KR" sz="1000" dirty="0" smtClean="0"/>
                        <a:t>10~16</a:t>
                      </a:r>
                      <a:r>
                        <a:rPr lang="ko-KR" altLang="en-US" sz="1000" dirty="0" smtClean="0"/>
                        <a:t>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이름은 한글만</a:t>
                      </a:r>
                      <a:r>
                        <a:rPr lang="en-US" altLang="ko-KR" sz="1000" dirty="0" smtClean="0"/>
                        <a:t>2~5</a:t>
                      </a:r>
                      <a:r>
                        <a:rPr lang="ko-KR" altLang="en-US" sz="1000" dirty="0" smtClean="0"/>
                        <a:t>자를 입력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원하는 질문을 선택한</a:t>
                      </a:r>
                      <a:r>
                        <a:rPr lang="ko-KR" altLang="en-US" sz="1000" baseline="0" dirty="0" smtClean="0"/>
                        <a:t> 후 아래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답변에 원하는 답변을 적으면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된다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비밀번호 찾을 때 필수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우편번호 버튼을 클릭하면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뜨고 주소를 입력한다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아래에 기본주소까지는 자동 입력이 되며 마지막 상세주소는 기입한다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숫자만 입력이 가능하다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메일 </a:t>
                      </a:r>
                      <a:r>
                        <a:rPr lang="ko-KR" altLang="en-US" sz="1000" dirty="0" err="1" smtClean="0"/>
                        <a:t>입력후</a:t>
                      </a:r>
                      <a:r>
                        <a:rPr lang="ko-KR" altLang="en-US" sz="1000" dirty="0" smtClean="0"/>
                        <a:t> 선택을 하던지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직접입력을 할 수 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메일수신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미수신중 하나동의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10 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약관은 필수 동의사항이며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체크를 </a:t>
                      </a:r>
                      <a:r>
                        <a:rPr lang="ko-KR" altLang="en-US" sz="1000" dirty="0" err="1" smtClean="0"/>
                        <a:t>하지않을시</a:t>
                      </a:r>
                      <a:r>
                        <a:rPr lang="ko-KR" altLang="en-US" sz="1000" dirty="0" smtClean="0"/>
                        <a:t> 가입불가 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 중복확인을 하여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사용가능이나 불가능을 알린다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항목을 정상적으로 입력했다면 가입을 되고 로그인 화면으로 이동한다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 descr="C:\Users\User\Desktop\홈페이지 이미지\regis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53" y="756210"/>
            <a:ext cx="5771716" cy="5825494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73305" y="605040"/>
            <a:ext cx="90691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1913243" y="157161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1913243" y="185736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1913243" y="221455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3450973" y="232885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3134450" y="281463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115"/>
          <p:cNvSpPr>
            <a:spLocks noChangeArrowheads="1"/>
          </p:cNvSpPr>
          <p:nvPr/>
        </p:nvSpPr>
        <p:spPr bwMode="auto">
          <a:xfrm>
            <a:off x="1913243" y="328612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Oval 115"/>
          <p:cNvSpPr>
            <a:spLocks noChangeArrowheads="1"/>
          </p:cNvSpPr>
          <p:nvPr/>
        </p:nvSpPr>
        <p:spPr bwMode="auto">
          <a:xfrm>
            <a:off x="1913243" y="351472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Oval 115"/>
          <p:cNvSpPr>
            <a:spLocks noChangeArrowheads="1"/>
          </p:cNvSpPr>
          <p:nvPr/>
        </p:nvSpPr>
        <p:spPr bwMode="auto">
          <a:xfrm>
            <a:off x="3239958" y="385762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2659660" y="492919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Oval 115"/>
          <p:cNvSpPr>
            <a:spLocks noChangeArrowheads="1"/>
          </p:cNvSpPr>
          <p:nvPr/>
        </p:nvSpPr>
        <p:spPr bwMode="auto">
          <a:xfrm>
            <a:off x="3028942" y="614364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3556481" y="145731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6139824" y="614364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주문서 작성 </a:t>
            </a:r>
            <a:r>
              <a:rPr lang="en-US" altLang="en-US" dirty="0" smtClean="0"/>
              <a:t>(</a:t>
            </a:r>
            <a:r>
              <a:rPr altLang="en-US" smtClean="0"/>
              <a:t>사용자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만약 가입 시 메일수신에 체크를 했다면 입력한 메일주소로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가입환영 메일을 발송한다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969429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환영 메일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 descr="C:\Users\User\Desktop\홈페이지 이미지\registem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99" y="1571612"/>
            <a:ext cx="6484370" cy="4000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홈페이지 상단에 나의 정보를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누른다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본인확인을 위해 비밀번호를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입력하면 나의 정보를 볼 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90691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나의정보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 descr="C:\Users\User\Desktop\홈페이지 이미지\myinfo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4" y="1785926"/>
            <a:ext cx="6352484" cy="3071834"/>
          </a:xfrm>
          <a:prstGeom prst="rect">
            <a:avLst/>
          </a:prstGeom>
          <a:noFill/>
        </p:spPr>
      </p:pic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4598378" y="178592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1702228" y="285749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자세히 보기 </a:t>
            </a:r>
            <a:r>
              <a:rPr lang="en-US" altLang="en-US" dirty="0" smtClean="0"/>
              <a:t>(</a:t>
            </a:r>
            <a:r>
              <a:rPr altLang="en-US" smtClean="0"/>
              <a:t>사용자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회색텍스트는 수정이 불가능하며 흰색은 수정이 가능하다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비밀번호는 노출위험이 있어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보여지지 않으며 수정을 원한다면 형식에 맞게 입력하여야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하며 수정을 하지 않는다면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기존의 비밀번호로 저장된다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취소를</a:t>
                      </a:r>
                      <a:r>
                        <a:rPr lang="ko-KR" altLang="en-US" sz="1000" baseline="0" dirty="0" smtClean="0"/>
                        <a:t> 누르면 </a:t>
                      </a:r>
                      <a:r>
                        <a:rPr lang="ko-KR" altLang="en-US" sz="1000" baseline="0" dirty="0" err="1" smtClean="0"/>
                        <a:t>메인페이지로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이동한다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변경을 하고 정보변경 버튼을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클릭하면 수정이 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탈퇴를 원한다면 정말 탈퇴를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하겠냐고 묻고 확인을 누른다면 </a:t>
                      </a:r>
                      <a:r>
                        <a:rPr lang="ko-KR" altLang="en-US" sz="1000" dirty="0" err="1" smtClean="0"/>
                        <a:t>탈퇴가되며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로그인화면으로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이동된다 탈퇴되었기 때문에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할수</a:t>
                      </a:r>
                      <a:r>
                        <a:rPr lang="ko-KR" altLang="en-US" sz="1000" dirty="0" smtClean="0"/>
                        <a:t> 없다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969429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망고 로고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 descr="C:\Users\User\Desktop\홈페이지 이미지\myinf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512" y="981025"/>
            <a:ext cx="5956828" cy="5591249"/>
          </a:xfrm>
          <a:prstGeom prst="rect">
            <a:avLst/>
          </a:prstGeom>
          <a:noFill/>
        </p:spPr>
      </p:pic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2989374" y="235743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5099542" y="607220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5627085" y="607220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6034317" y="607220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 시 입력한 이름을 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 시 입력한 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주소를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 시 입력한 휴대폰 번호를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항목을 입력 후 확인 버튼을 클릭한다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1148965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 descr="C:\Users\User\Desktop\홈페이지 이미지\idfi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4" y="1357298"/>
            <a:ext cx="6286542" cy="4357718"/>
          </a:xfrm>
          <a:prstGeom prst="rect">
            <a:avLst/>
          </a:prstGeom>
          <a:noFill/>
        </p:spPr>
      </p:pic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3648801" y="435769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2659660" y="364331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2659660" y="400050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3648801" y="535782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만약 입력한 모든 항목이 일치한다면 아이디를 알려주며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일치하지 않는다면 존재하지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않는 정보라고 알려준다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1148965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 descr="C:\Users\User\Desktop\홈페이지 이미지\idfind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862" y="785794"/>
            <a:ext cx="4603685" cy="5500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가입 시 입력한 아이디를 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가입 시 입력한 이름을 입력한다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가입 시 입력한 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주소를 입력한다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가입 시 입력한 </a:t>
                      </a:r>
                      <a:r>
                        <a:rPr lang="ko-KR" altLang="en-US" sz="1000" dirty="0" err="1" smtClean="0"/>
                        <a:t>비밀번호찾기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질문을 입력한다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가입 시 입력한 </a:t>
                      </a:r>
                      <a:r>
                        <a:rPr lang="ko-KR" altLang="en-US" sz="1000" dirty="0" err="1" smtClean="0"/>
                        <a:t>비밀번호찾기답변을</a:t>
                      </a:r>
                      <a:r>
                        <a:rPr lang="ko-KR" altLang="en-US" sz="1000" dirty="0" smtClean="0"/>
                        <a:t> 입력한다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모든 항목 입력 후 확인버튼 클릭한다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132850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User\Desktop\홈페이지 이미지\pwdfi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55" y="1214422"/>
            <a:ext cx="5890886" cy="5214974"/>
          </a:xfrm>
          <a:prstGeom prst="rect">
            <a:avLst/>
          </a:prstGeom>
          <a:noFill/>
        </p:spPr>
      </p:pic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3187202" y="352901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3187202" y="392906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3187202" y="435769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3187202" y="478632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3187202" y="521495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374172" y="600076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①휴대폰의 브랜드와 </a:t>
                      </a:r>
                      <a:r>
                        <a:rPr lang="ko-KR" altLang="en-US" sz="1000" dirty="0" err="1" smtClean="0"/>
                        <a:t>기기명을</a:t>
                      </a:r>
                      <a:r>
                        <a:rPr lang="ko-KR" altLang="en-US" sz="1000" dirty="0" smtClean="0"/>
                        <a:t> 입력한 후 </a:t>
                      </a:r>
                      <a:r>
                        <a:rPr lang="en-US" altLang="ko-KR" sz="1000" dirty="0" smtClean="0"/>
                        <a:t>②</a:t>
                      </a:r>
                      <a:r>
                        <a:rPr lang="ko-KR" altLang="en-US" sz="1000" dirty="0" smtClean="0"/>
                        <a:t>버튼을 선택하면 기기추가 테이블하단에 추가됩니다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③삭제하고 싶은 기기의 체크박스를 선택하고 삭제버튼을 선택하면 해당기종의 상품은 더 이상 상품입력의 옵션부분에 나오지 않습니다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색상추가 에서 ④입력 하고 싶은 분류이름과 상세설명을 입력하고  ⑤</a:t>
                      </a:r>
                      <a:r>
                        <a:rPr lang="ko-KR" altLang="en-US" sz="1000" dirty="0" err="1" smtClean="0"/>
                        <a:t>를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선택하면 테이블 하단에 추가됩니다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옵션등록화면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642918"/>
            <a:ext cx="6715140" cy="252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타원 36"/>
          <p:cNvSpPr/>
          <p:nvPr/>
        </p:nvSpPr>
        <p:spPr>
          <a:xfrm>
            <a:off x="5929322" y="92867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42844" y="114298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500298" y="92867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57158" y="2500306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00430" y="114298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만약 입력한 모든 항목이 일치한다면 랜덤으로 생성된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자리의 비밀번호가 가입했던 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주소로 발송된다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132850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User\Desktop\홈페이지 이미지\pwdfindresul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575" y="714356"/>
            <a:ext cx="3956566" cy="56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비밀번호가 메일로 발송된 사진이다 아래의 비밀번호로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로그인후 비밀번호 변경을 하면 된다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132850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User\Desktop\홈페이지 이미지\pwdfindresul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27" y="1714488"/>
            <a:ext cx="6286542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간단한 통계와 검색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검색된 </a:t>
                      </a:r>
                      <a:r>
                        <a:rPr lang="ko-KR" altLang="en-US" sz="1000" dirty="0" err="1" smtClean="0"/>
                        <a:t>회원수를</a:t>
                      </a:r>
                      <a:r>
                        <a:rPr lang="ko-KR" altLang="en-US" sz="1000" dirty="0" smtClean="0"/>
                        <a:t> 나타낸다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원하는 조건을 선택한다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전체는 전체회원조회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이름이나 아이디는 정확히 입력해도 되고 일정부분만 입력해도 된다 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날짜를 선택하면 사진처럼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바뀌게 되고 두 날짜 사이의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가입한 회원을 검색할 수 있다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 페이지에 몇 명의 회원을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나타내는</a:t>
                      </a:r>
                      <a:r>
                        <a:rPr lang="ko-KR" altLang="en-US" sz="1000" baseline="0" dirty="0" smtClean="0"/>
                        <a:t> 옵션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클릭하여 원하는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페이지로 이동가능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이름을 클릭하여 상세정보를 </a:t>
                      </a:r>
                      <a:r>
                        <a:rPr lang="ko-KR" altLang="en-US" sz="1000" dirty="0" err="1" smtClean="0"/>
                        <a:t>볼수있다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2109163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관리자화면 회원 리스트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53852"/>
            <a:ext cx="6330506" cy="361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2593717" y="200024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945148" y="235743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1702228" y="278605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5330589" y="258603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3319088" y="507207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34" y="5643579"/>
            <a:ext cx="49588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923431" y="5996003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1156163" y="379060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관리자는 회원의 정보는 수정이 불가능하며 중요정보는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일부분만 표시되게 되어있다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2288699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관리자화면 회원 상세화면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 descr="C:\Users\User\Desktop\홈페이지 이미지\adminmember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690" y="1123609"/>
            <a:ext cx="4237892" cy="5333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smtClean="0"/>
              <a:t>주문 조회 </a:t>
            </a:r>
            <a:r>
              <a:rPr lang="en-US" altLang="en-US" dirty="0" smtClean="0"/>
              <a:t>(</a:t>
            </a:r>
            <a:r>
              <a:rPr altLang="en-US" smtClean="0"/>
              <a:t>관리자 </a:t>
            </a:r>
            <a:r>
              <a:rPr lang="en-US" altLang="en-US" dirty="0" smtClean="0"/>
              <a:t>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약관관리 화면이며 등록된 약관의 리스트가 나와있다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약관등록을 하여 새로운 약관을 </a:t>
                      </a:r>
                      <a:r>
                        <a:rPr lang="ko-KR" altLang="en-US" sz="1000" dirty="0" err="1" smtClean="0"/>
                        <a:t>추가할수</a:t>
                      </a:r>
                      <a:r>
                        <a:rPr lang="ko-KR" altLang="en-US" sz="1000" dirty="0" smtClean="0"/>
                        <a:t> 있다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약관의 내용이</a:t>
                      </a:r>
                      <a:r>
                        <a:rPr lang="ko-KR" altLang="en-US" sz="1000" baseline="0" dirty="0" smtClean="0"/>
                        <a:t> 바뀌더라도 기록을 남겨야 하기 때문에 내용수정은 불가능하며 약관의 사용여부만 변경이 가능하다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05" y="605040"/>
            <a:ext cx="906911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605040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77" y="1214423"/>
            <a:ext cx="6423150" cy="501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6154627" y="392906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6154627" y="145126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구매자페이지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①선택하고</a:t>
                      </a:r>
                      <a:r>
                        <a:rPr lang="ko-KR" altLang="en-US" sz="1000" baseline="0" dirty="0" smtClean="0"/>
                        <a:t> 싶은 브랜드를 선택하면 해당 브랜드가 가지고 있는 기종이 표시됩니다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선택하여 상품을 조회할 수 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②상품을 선택하면 가격과 옵션을 확인할 수 있는 화면으로 이동합니다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구매자상품목록조회화면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User\Desktop\홈페이지 이미지\product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504"/>
            <a:ext cx="6444030" cy="5786454"/>
          </a:xfrm>
          <a:prstGeom prst="rect">
            <a:avLst/>
          </a:prstGeom>
          <a:noFill/>
        </p:spPr>
      </p:pic>
      <p:sp>
        <p:nvSpPr>
          <p:cNvPr id="18" name="타원 17"/>
          <p:cNvSpPr/>
          <p:nvPr/>
        </p:nvSpPr>
        <p:spPr>
          <a:xfrm>
            <a:off x="928662" y="1000108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42910" y="1643050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23750" t="9106" r="23354" b="31201"/>
          <a:stretch>
            <a:fillRect/>
          </a:stretch>
        </p:blipFill>
        <p:spPr bwMode="auto">
          <a:xfrm>
            <a:off x="142844" y="642918"/>
            <a:ext cx="6041588" cy="511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구매자페이지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①해당상품의 수량을 기입하고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②상품의 기종과 컬러를 선택 합니다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③상품을 장바구니에 담아 확인합니다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스크롤을 내려 ④상품의 상세한 설명이 있는 이미지를 확인 할 수 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구매자상품목록조회화면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000364" y="150017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928926" y="185736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00496" y="1357298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071934" y="257174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c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571480"/>
            <a:ext cx="6643733" cy="564360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사용자페이지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923195585"/>
              </p:ext>
            </p:extLst>
          </p:nvPr>
        </p:nvGraphicFramePr>
        <p:xfrm>
          <a:off x="6964881" y="620688"/>
          <a:ext cx="2127006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/>
                <a:gridCol w="1794661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후 ①</a:t>
                      </a:r>
                      <a:r>
                        <a:rPr lang="en-US" altLang="ko-KR" sz="1000" baseline="0" dirty="0" smtClean="0"/>
                        <a:t> [My Cart] </a:t>
                      </a:r>
                      <a:r>
                        <a:rPr lang="ko-KR" altLang="en-US" sz="1000" baseline="0" dirty="0" smtClean="0"/>
                        <a:t>항목을 클릭하면 현재 화면으로 접속됩니다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err="1" smtClean="0"/>
                        <a:t>쇼핑계속하기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버튼 클릭</a:t>
                      </a:r>
                      <a:r>
                        <a:rPr lang="ko-KR" altLang="en-US" sz="1000" baseline="0" dirty="0" smtClean="0"/>
                        <a:t> 시 첫 화면으로 이동합니다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③ 체크박스를 이용하여 원하는 상품</a:t>
                      </a:r>
                      <a:r>
                        <a:rPr lang="ko-KR" altLang="en-US" sz="1000" baseline="0" dirty="0" smtClean="0"/>
                        <a:t> 또는 전체상품을 체크할 수 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삭제를 원하는 상품들의 체크박스를 선택한 후 ④ 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선택삭제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버튼을 클릭하면 체크한 상품들만 삭제됩니다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⑤ 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장바구니</a:t>
                      </a:r>
                      <a:r>
                        <a:rPr lang="ko-KR" altLang="en-US" sz="1000" baseline="0" dirty="0" smtClean="0"/>
                        <a:t> 비우기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ko-KR" altLang="en-US" sz="1000" baseline="0" dirty="0" smtClean="0"/>
                        <a:t>버튼 클릭 시 해당 회원이 장바구니에 담아뒀던 모든 상품들이 삭제됩니다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⑥ 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선택주문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클릭 시 선택삭제와 동일하게 체크한 상품만 주문할 수 있어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선택한 상품들이 주문서 작성시에 보여집니다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수량을 변경하여 ⑦ 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버튼을 클릭하면 수량이 바뀌면서 합계도 변경됩니다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1191" y="285362"/>
            <a:ext cx="677075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80888" y="312744"/>
            <a:ext cx="1960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장바구니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03406" y="564216"/>
            <a:ext cx="6662069" cy="101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001420" y="392906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214942" y="42860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786446" y="4429132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42844" y="328612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42844" y="435769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14348" y="435769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143504" y="3714752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428728" y="4357694"/>
            <a:ext cx="214314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40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5786446" cy="168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altLang="en-US" dirty="0" smtClean="0"/>
              <a:t> </a:t>
            </a:r>
            <a:r>
              <a:rPr lang="en-US" altLang="en-US" dirty="0" smtClean="0"/>
              <a:t>FAQ </a:t>
            </a:r>
            <a:r>
              <a:rPr lang="ko-KR" altLang="en-US" dirty="0" smtClean="0"/>
              <a:t>게시판</a:t>
            </a:r>
            <a:r>
              <a:rPr lang="en-US" altLang="en-US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en-US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FAQ 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277552857"/>
              </p:ext>
            </p:extLst>
          </p:nvPr>
        </p:nvGraphicFramePr>
        <p:xfrm>
          <a:off x="6964881" y="620688"/>
          <a:ext cx="212700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FAQ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링크를 클릭하면 </a:t>
                      </a:r>
                      <a:r>
                        <a:rPr lang="en-US" altLang="ko-KR" sz="1000" baseline="0" dirty="0" smtClean="0"/>
                        <a:t>FAQ </a:t>
                      </a:r>
                      <a:r>
                        <a:rPr lang="ko-KR" altLang="en-US" sz="1000" baseline="0" dirty="0" smtClean="0"/>
                        <a:t>게시판으로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제목을 클릭하면 글 내용을 </a:t>
                      </a:r>
                      <a:r>
                        <a:rPr lang="ko-KR" altLang="en-US" sz="1000" dirty="0" err="1" smtClean="0"/>
                        <a:t>볼수</a:t>
                      </a:r>
                      <a:r>
                        <a:rPr lang="ko-KR" altLang="en-US" sz="1000" dirty="0" smtClean="0"/>
                        <a:t> 있는 </a:t>
                      </a:r>
                      <a:r>
                        <a:rPr lang="en-US" altLang="ko-KR" sz="1000" dirty="0" smtClean="0"/>
                        <a:t>detail </a:t>
                      </a:r>
                      <a:r>
                        <a:rPr lang="ko-KR" altLang="en-US" sz="1000" dirty="0" smtClean="0"/>
                        <a:t>페이지로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 작성자 내용으로 </a:t>
                      </a:r>
                      <a:r>
                        <a:rPr lang="ko-KR" altLang="en-US" sz="1000" dirty="0" err="1" smtClean="0"/>
                        <a:t>선택후</a:t>
                      </a:r>
                      <a:r>
                        <a:rPr lang="ko-KR" altLang="en-US" sz="1000" dirty="0" smtClean="0"/>
                        <a:t> 검색 버튼을 클릭하면 검색이 가능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글쓰기 버튼을 누르면 글쓰기 페이지로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FAQ </a:t>
                      </a:r>
                      <a:r>
                        <a:rPr lang="ko-KR" altLang="en-US" sz="1000" baseline="0" dirty="0" smtClean="0"/>
                        <a:t>게시판은 관리자만 글 작성 가능하다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6717130" y="6899575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2312057" y="105273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1580899" y="161480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3973780" y="260719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5928809" y="2479094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FAQ detail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1353274312"/>
              </p:ext>
            </p:extLst>
          </p:nvPr>
        </p:nvGraphicFramePr>
        <p:xfrm>
          <a:off x="6964881" y="620688"/>
          <a:ext cx="212700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목록으로 이동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현재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삭제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현재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수정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" y="620688"/>
            <a:ext cx="6268271" cy="2160240"/>
          </a:xfrm>
          <a:prstGeom prst="rect">
            <a:avLst/>
          </a:prstGeom>
        </p:spPr>
      </p:pic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770748" y="85723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4786314" y="85723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5224166" y="857232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44" y="2285992"/>
            <a:ext cx="657229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428868"/>
            <a:ext cx="357190" cy="21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428868"/>
            <a:ext cx="404811" cy="24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2428868"/>
            <a:ext cx="376236" cy="23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/>
              <a:t>FAQ </a:t>
            </a:r>
            <a:r>
              <a:rPr lang="en-US" altLang="en-US" dirty="0" err="1" smtClean="0"/>
              <a:t>wirte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="" xmlns:p14="http://schemas.microsoft.com/office/powerpoint/2010/main" val="2519432650"/>
              </p:ext>
            </p:extLst>
          </p:nvPr>
        </p:nvGraphicFramePr>
        <p:xfrm>
          <a:off x="6964881" y="620688"/>
          <a:ext cx="21270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marL="84406" marR="844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목록으로 가는 버튼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게시글이</a:t>
                      </a:r>
                      <a:r>
                        <a:rPr lang="ko-KR" altLang="en-US" sz="1000" dirty="0" smtClean="0"/>
                        <a:t> 등록된다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클릭하면 목록으로 돌아간다</a:t>
                      </a:r>
                      <a:endParaRPr lang="ko-KR" altLang="en-US" sz="10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1" y="562748"/>
            <a:ext cx="6600390" cy="2664296"/>
          </a:xfrm>
          <a:prstGeom prst="rect">
            <a:avLst/>
          </a:prstGeom>
        </p:spPr>
      </p:pic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517396" y="234888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5224084" y="234987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5685036" y="232403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08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1586</Words>
  <Application>Microsoft Office PowerPoint</Application>
  <PresentationFormat>화면 슬라이드 쇼(4:3)</PresentationFormat>
  <Paragraphs>495</Paragraphs>
  <Slides>34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30</cp:revision>
  <dcterms:created xsi:type="dcterms:W3CDTF">2016-08-17T01:41:55Z</dcterms:created>
  <dcterms:modified xsi:type="dcterms:W3CDTF">2016-08-18T03:08:18Z</dcterms:modified>
</cp:coreProperties>
</file>