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259" r:id="rId4"/>
    <p:sldId id="260" r:id="rId5"/>
    <p:sldId id="273" r:id="rId6"/>
    <p:sldId id="274" r:id="rId7"/>
    <p:sldId id="261" r:id="rId8"/>
    <p:sldId id="275" r:id="rId9"/>
    <p:sldId id="276" r:id="rId10"/>
    <p:sldId id="262" r:id="rId11"/>
    <p:sldId id="263" r:id="rId12"/>
    <p:sldId id="281" r:id="rId13"/>
    <p:sldId id="264" r:id="rId14"/>
    <p:sldId id="265" r:id="rId15"/>
    <p:sldId id="277" r:id="rId16"/>
    <p:sldId id="278" r:id="rId17"/>
    <p:sldId id="279" r:id="rId18"/>
    <p:sldId id="280" r:id="rId19"/>
    <p:sldId id="291" r:id="rId20"/>
    <p:sldId id="292" r:id="rId21"/>
    <p:sldId id="293" r:id="rId22"/>
    <p:sldId id="295" r:id="rId23"/>
    <p:sldId id="294" r:id="rId24"/>
    <p:sldId id="296" r:id="rId25"/>
    <p:sldId id="297" r:id="rId26"/>
    <p:sldId id="266" r:id="rId27"/>
    <p:sldId id="282" r:id="rId28"/>
    <p:sldId id="271" r:id="rId29"/>
    <p:sldId id="270" r:id="rId30"/>
    <p:sldId id="290" r:id="rId31"/>
    <p:sldId id="283" r:id="rId32"/>
    <p:sldId id="298" r:id="rId33"/>
    <p:sldId id="284" r:id="rId34"/>
    <p:sldId id="285" r:id="rId35"/>
    <p:sldId id="286" r:id="rId36"/>
    <p:sldId id="287" r:id="rId37"/>
    <p:sldId id="288" r:id="rId38"/>
    <p:sldId id="272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62" autoAdjust="0"/>
  </p:normalViewPr>
  <p:slideViewPr>
    <p:cSldViewPr>
      <p:cViewPr varScale="1">
        <p:scale>
          <a:sx n="80" d="100"/>
          <a:sy n="80" d="100"/>
        </p:scale>
        <p:origin x="-78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1330B-D504-498F-8E2F-5B0476A88DE5}" type="datetimeFigureOut">
              <a:rPr lang="ko-KR" altLang="en-US" smtClean="0"/>
              <a:pPr/>
              <a:t>2016-08-17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6AC67-DBE4-41BE-91EA-60811B2A8E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9E1E9-EE3E-413A-B253-2180AF03590C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44097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0F6E-0D47-4C82-8283-DE76B34A40A9}" type="datetimeFigureOut">
              <a:rPr lang="ko-KR" altLang="en-US" smtClean="0"/>
              <a:pPr/>
              <a:t>2016-08-17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6E85-7CBB-484C-AF0A-4A32261185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0F6E-0D47-4C82-8283-DE76B34A40A9}" type="datetimeFigureOut">
              <a:rPr lang="ko-KR" altLang="en-US" smtClean="0"/>
              <a:pPr/>
              <a:t>2016-08-17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6E85-7CBB-484C-AF0A-4A32261185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0F6E-0D47-4C82-8283-DE76B34A40A9}" type="datetimeFigureOut">
              <a:rPr lang="ko-KR" altLang="en-US" smtClean="0"/>
              <a:pPr/>
              <a:t>2016-08-17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6E85-7CBB-484C-AF0A-4A32261185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0F6E-0D47-4C82-8283-DE76B34A40A9}" type="datetimeFigureOut">
              <a:rPr lang="ko-KR" altLang="en-US" smtClean="0"/>
              <a:pPr/>
              <a:t>2016-08-17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6E85-7CBB-484C-AF0A-4A32261185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0F6E-0D47-4C82-8283-DE76B34A40A9}" type="datetimeFigureOut">
              <a:rPr lang="ko-KR" altLang="en-US" smtClean="0"/>
              <a:pPr/>
              <a:t>2016-08-17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6E85-7CBB-484C-AF0A-4A32261185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0F6E-0D47-4C82-8283-DE76B34A40A9}" type="datetimeFigureOut">
              <a:rPr lang="ko-KR" altLang="en-US" smtClean="0"/>
              <a:pPr/>
              <a:t>2016-08-17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6E85-7CBB-484C-AF0A-4A32261185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0F6E-0D47-4C82-8283-DE76B34A40A9}" type="datetimeFigureOut">
              <a:rPr lang="ko-KR" altLang="en-US" smtClean="0"/>
              <a:pPr/>
              <a:t>2016-08-17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6E85-7CBB-484C-AF0A-4A32261185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0F6E-0D47-4C82-8283-DE76B34A40A9}" type="datetimeFigureOut">
              <a:rPr lang="ko-KR" altLang="en-US" smtClean="0"/>
              <a:pPr/>
              <a:t>2016-08-17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6E85-7CBB-484C-AF0A-4A32261185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0F6E-0D47-4C82-8283-DE76B34A40A9}" type="datetimeFigureOut">
              <a:rPr lang="ko-KR" altLang="en-US" smtClean="0"/>
              <a:pPr/>
              <a:t>2016-08-17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6E85-7CBB-484C-AF0A-4A32261185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0F6E-0D47-4C82-8283-DE76B34A40A9}" type="datetimeFigureOut">
              <a:rPr lang="ko-KR" altLang="en-US" smtClean="0"/>
              <a:pPr/>
              <a:t>2016-08-17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6E85-7CBB-484C-AF0A-4A32261185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0F6E-0D47-4C82-8283-DE76B34A40A9}" type="datetimeFigureOut">
              <a:rPr lang="ko-KR" altLang="en-US" smtClean="0"/>
              <a:pPr/>
              <a:t>2016-08-17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6E85-7CBB-484C-AF0A-4A32261185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B0F6E-0D47-4C82-8283-DE76B34A40A9}" type="datetimeFigureOut">
              <a:rPr lang="ko-KR" altLang="en-US" smtClean="0"/>
              <a:pPr/>
              <a:t>2016-08-17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F6E85-7CBB-484C-AF0A-4A32261185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433314"/>
            <a:ext cx="9144000" cy="34246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4222078" y="2803579"/>
            <a:ext cx="694973" cy="1069683"/>
            <a:chOff x="379561" y="276049"/>
            <a:chExt cx="2493034" cy="2648310"/>
          </a:xfrm>
        </p:grpSpPr>
        <p:sp>
          <p:nvSpPr>
            <p:cNvPr id="4" name="Oval 3"/>
            <p:cNvSpPr/>
            <p:nvPr/>
          </p:nvSpPr>
          <p:spPr>
            <a:xfrm>
              <a:off x="379561" y="612480"/>
              <a:ext cx="2493034" cy="2311879"/>
            </a:xfrm>
            <a:prstGeom prst="ellipse">
              <a:avLst/>
            </a:prstGeom>
            <a:solidFill>
              <a:srgbClr val="92D05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966158" y="276049"/>
              <a:ext cx="1268082" cy="8543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Moon 5"/>
            <p:cNvSpPr/>
            <p:nvPr/>
          </p:nvSpPr>
          <p:spPr>
            <a:xfrm rot="2739957">
              <a:off x="1547546" y="231644"/>
              <a:ext cx="366622" cy="707366"/>
            </a:xfrm>
            <a:prstGeom prst="mo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21887" y="378032"/>
            <a:ext cx="396784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 smtClean="0"/>
              <a:t>Hyuna</a:t>
            </a:r>
            <a:endParaRPr lang="en-US" altLang="ko-KR" sz="4800" b="1" dirty="0"/>
          </a:p>
          <a:p>
            <a:endParaRPr lang="en-US" altLang="ko-KR" sz="28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-32" y="3739598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기간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2016.07.05 ~ 2016.08.05</a:t>
            </a:r>
          </a:p>
          <a:p>
            <a:r>
              <a:rPr lang="en-US" altLang="ko-KR" sz="1600" b="1" dirty="0" smtClean="0"/>
              <a:t>Tool</a:t>
            </a:r>
            <a:r>
              <a:rPr lang="en-US" altLang="ko-KR" sz="1600" dirty="0" smtClean="0"/>
              <a:t> : Eclipse</a:t>
            </a:r>
          </a:p>
          <a:p>
            <a:r>
              <a:rPr lang="en-US" altLang="ko-KR" sz="1600" b="1" dirty="0" smtClean="0"/>
              <a:t>View</a:t>
            </a:r>
            <a:r>
              <a:rPr lang="en-US" altLang="ko-KR" sz="1600" dirty="0" smtClean="0"/>
              <a:t> : Java, JSP, </a:t>
            </a:r>
            <a:r>
              <a:rPr lang="en-US" altLang="ko-KR" sz="1600" dirty="0" err="1" smtClean="0"/>
              <a:t>Jquery</a:t>
            </a:r>
            <a:r>
              <a:rPr lang="en-US" altLang="ko-KR" sz="1600" dirty="0" smtClean="0"/>
              <a:t>, Ajax</a:t>
            </a:r>
          </a:p>
          <a:p>
            <a:r>
              <a:rPr lang="en-US" altLang="ko-KR" sz="1600" b="1" dirty="0" smtClean="0"/>
              <a:t>DB </a:t>
            </a:r>
            <a:r>
              <a:rPr lang="en-US" altLang="ko-KR" sz="1600" dirty="0" smtClean="0"/>
              <a:t>: Oracle, Oracle SQL </a:t>
            </a:r>
            <a:r>
              <a:rPr lang="en-US" altLang="ko-KR" sz="1600" dirty="0" err="1" smtClean="0"/>
              <a:t>Devloper</a:t>
            </a:r>
            <a:endParaRPr lang="en-US" altLang="ko-KR" sz="1600" dirty="0" smtClean="0"/>
          </a:p>
          <a:p>
            <a:r>
              <a:rPr lang="en-US" altLang="ko-KR" sz="1600" b="1" dirty="0" smtClean="0"/>
              <a:t>Framework</a:t>
            </a:r>
            <a:r>
              <a:rPr lang="en-US" altLang="ko-KR" sz="1600" dirty="0" smtClean="0"/>
              <a:t> : Spring</a:t>
            </a:r>
          </a:p>
          <a:p>
            <a:r>
              <a:rPr lang="ko-KR" altLang="en-US" sz="1600" b="1" dirty="0" smtClean="0"/>
              <a:t>팀 인원 수 및 역할 </a:t>
            </a:r>
            <a:r>
              <a:rPr lang="en-US" altLang="ko-KR" sz="1600" dirty="0" smtClean="0"/>
              <a:t>: 5</a:t>
            </a:r>
            <a:r>
              <a:rPr lang="ko-KR" altLang="en-US" sz="1600" dirty="0" smtClean="0"/>
              <a:t>명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게시판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로그인 및 회원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상품관리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주문 및 결제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장바구니 등</a:t>
            </a:r>
            <a:endParaRPr lang="en-US" altLang="ko-KR" sz="1600" dirty="0" smtClean="0"/>
          </a:p>
          <a:p>
            <a:r>
              <a:rPr lang="ko-KR" altLang="en-US" sz="1600" b="1" dirty="0" smtClean="0"/>
              <a:t>프로젝트 설명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회원가입을 통해 상품을 주문하고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게시판에 글을 남길 수 있도록 하였습니다</a:t>
            </a:r>
            <a:r>
              <a:rPr lang="en-US" altLang="ko-KR" sz="1600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11907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309" y="370938"/>
            <a:ext cx="2700000" cy="181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3245691" y="370938"/>
            <a:ext cx="2700000" cy="1811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6142013" y="370938"/>
            <a:ext cx="2700000" cy="1811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309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개발 화면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상품</a:t>
            </a:r>
            <a:endParaRPr lang="en-US" altLang="ko-KR" sz="28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8879" r="19070" b="29828"/>
          <a:stretch>
            <a:fillRect/>
          </a:stretch>
        </p:blipFill>
        <p:spPr bwMode="auto">
          <a:xfrm>
            <a:off x="938893" y="594136"/>
            <a:ext cx="7192736" cy="6100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678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309" y="370938"/>
            <a:ext cx="2700000" cy="181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3245691" y="370938"/>
            <a:ext cx="2700000" cy="1811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6142013" y="370938"/>
            <a:ext cx="2700000" cy="1811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309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개발 화면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상품</a:t>
            </a:r>
            <a:endParaRPr lang="en-US" altLang="ko-KR" sz="28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8879" t="76231" r="19070"/>
          <a:stretch>
            <a:fillRect/>
          </a:stretch>
        </p:blipFill>
        <p:spPr bwMode="auto">
          <a:xfrm>
            <a:off x="408214" y="511629"/>
            <a:ext cx="8221436" cy="2391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581" y="2676526"/>
            <a:ext cx="8308181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678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309" y="370938"/>
            <a:ext cx="2700000" cy="181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3245691" y="370938"/>
            <a:ext cx="2700000" cy="1811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6142013" y="370938"/>
            <a:ext cx="2700000" cy="1811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309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개발 화면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상품</a:t>
            </a:r>
            <a:endParaRPr lang="en-US" altLang="ko-KR" sz="2800" b="1" dirty="0" smtClean="0"/>
          </a:p>
        </p:txBody>
      </p:sp>
      <p:pic>
        <p:nvPicPr>
          <p:cNvPr id="4098" name="Picture 2" descr="C:\Users\User\Desktop\홈페이지 이미지\productLi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571480"/>
            <a:ext cx="7000924" cy="6286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678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309" y="370938"/>
            <a:ext cx="2700000" cy="181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3245691" y="370938"/>
            <a:ext cx="2700000" cy="1811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6142013" y="370938"/>
            <a:ext cx="2700000" cy="1811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309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개발 화면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상품</a:t>
            </a:r>
            <a:endParaRPr lang="en-US" altLang="ko-KR" sz="2800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23750" t="9106" r="23354" b="31201"/>
          <a:stretch>
            <a:fillRect/>
          </a:stretch>
        </p:blipFill>
        <p:spPr bwMode="auto">
          <a:xfrm>
            <a:off x="1102180" y="510567"/>
            <a:ext cx="7255262" cy="6140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678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309" y="370938"/>
            <a:ext cx="2700000" cy="181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3245691" y="370938"/>
            <a:ext cx="2700000" cy="1811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6142013" y="370938"/>
            <a:ext cx="2700000" cy="1811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7388" y="169372"/>
            <a:ext cx="309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개발 화면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회원</a:t>
            </a:r>
            <a:endParaRPr lang="en-US" altLang="ko-KR" sz="2800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54" y="1643050"/>
            <a:ext cx="2643188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68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309" y="370938"/>
            <a:ext cx="2700000" cy="181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3245691" y="370938"/>
            <a:ext cx="2700000" cy="1811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6142013" y="370938"/>
            <a:ext cx="2700000" cy="1811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7388" y="169372"/>
            <a:ext cx="309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개발 화면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회원</a:t>
            </a:r>
            <a:endParaRPr lang="en-US" altLang="ko-KR" sz="2800" b="1" dirty="0" smtClean="0"/>
          </a:p>
        </p:txBody>
      </p:sp>
      <p:pic>
        <p:nvPicPr>
          <p:cNvPr id="2050" name="Picture 2" descr="C:\Users\User\Desktop\홈페이지 이미지\regis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761330"/>
            <a:ext cx="4786346" cy="6096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68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309" y="370938"/>
            <a:ext cx="2700000" cy="181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3245691" y="370938"/>
            <a:ext cx="2700000" cy="1811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6142013" y="370938"/>
            <a:ext cx="2700000" cy="1811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7388" y="169372"/>
            <a:ext cx="309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개발 화면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회원</a:t>
            </a:r>
            <a:endParaRPr lang="en-US" altLang="ko-KR" sz="2800" b="1" dirty="0" smtClean="0"/>
          </a:p>
        </p:txBody>
      </p:sp>
      <p:pic>
        <p:nvPicPr>
          <p:cNvPr id="3074" name="Picture 2" descr="C:\Users\User\Desktop\홈페이지 이미지\registemai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571612"/>
            <a:ext cx="8643998" cy="40005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68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309" y="370938"/>
            <a:ext cx="2700000" cy="181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3245691" y="370938"/>
            <a:ext cx="2700000" cy="1811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6142013" y="370938"/>
            <a:ext cx="2700000" cy="1811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7388" y="169372"/>
            <a:ext cx="309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개발 화면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회원</a:t>
            </a:r>
            <a:endParaRPr lang="en-US" altLang="ko-KR" sz="2800" b="1" dirty="0" smtClean="0"/>
          </a:p>
        </p:txBody>
      </p:sp>
      <p:pic>
        <p:nvPicPr>
          <p:cNvPr id="5" name="Picture 2" descr="C:\Users\User\Desktop\홈페이지 이미지\myinfoTe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785926"/>
            <a:ext cx="8432146" cy="30718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68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309" y="370938"/>
            <a:ext cx="2700000" cy="181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3245691" y="370938"/>
            <a:ext cx="2700000" cy="1811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6142013" y="370938"/>
            <a:ext cx="2700000" cy="1811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7388" y="169372"/>
            <a:ext cx="309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개발 화면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회원</a:t>
            </a:r>
            <a:endParaRPr lang="en-US" altLang="ko-KR" sz="2800" b="1" dirty="0" smtClean="0"/>
          </a:p>
        </p:txBody>
      </p:sp>
      <p:pic>
        <p:nvPicPr>
          <p:cNvPr id="6146" name="Picture 2" descr="C:\Users\User\Desktop\홈페이지 이미지\myinf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857232"/>
            <a:ext cx="8061800" cy="57150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68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309" y="370938"/>
            <a:ext cx="2700000" cy="181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3245691" y="370938"/>
            <a:ext cx="2700000" cy="1811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6142013" y="370938"/>
            <a:ext cx="2700000" cy="1811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7388" y="169372"/>
            <a:ext cx="309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개발 화면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회원</a:t>
            </a:r>
            <a:endParaRPr lang="en-US" altLang="ko-KR" sz="2800" b="1" dirty="0" smtClean="0"/>
          </a:p>
        </p:txBody>
      </p:sp>
      <p:pic>
        <p:nvPicPr>
          <p:cNvPr id="12290" name="Picture 2" descr="C:\Users\User\Desktop\홈페이지 이미지\idfi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357298"/>
            <a:ext cx="8529844" cy="4357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68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Folded Corner 3"/>
            <p:cNvSpPr/>
            <p:nvPr/>
          </p:nvSpPr>
          <p:spPr>
            <a:xfrm>
              <a:off x="215660" y="146649"/>
              <a:ext cx="11792310" cy="6573328"/>
            </a:xfrm>
            <a:prstGeom prst="foldedCorner">
              <a:avLst>
                <a:gd name="adj" fmla="val 70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90337" y="334631"/>
            <a:ext cx="498722" cy="810886"/>
            <a:chOff x="379561" y="276049"/>
            <a:chExt cx="2493034" cy="2648310"/>
          </a:xfrm>
        </p:grpSpPr>
        <p:sp>
          <p:nvSpPr>
            <p:cNvPr id="6" name="Oval 5"/>
            <p:cNvSpPr/>
            <p:nvPr/>
          </p:nvSpPr>
          <p:spPr>
            <a:xfrm>
              <a:off x="379561" y="612480"/>
              <a:ext cx="2493034" cy="231187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966158" y="276049"/>
              <a:ext cx="1268083" cy="6728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" name="Moon 7"/>
            <p:cNvSpPr/>
            <p:nvPr/>
          </p:nvSpPr>
          <p:spPr>
            <a:xfrm rot="2739957">
              <a:off x="1547546" y="231644"/>
              <a:ext cx="366622" cy="707366"/>
            </a:xfrm>
            <a:prstGeom prst="mo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cxnSp>
        <p:nvCxnSpPr>
          <p:cNvPr id="10" name="Straight Connector 9"/>
          <p:cNvCxnSpPr/>
          <p:nvPr/>
        </p:nvCxnSpPr>
        <p:spPr>
          <a:xfrm flipV="1">
            <a:off x="660658" y="1136891"/>
            <a:ext cx="3510000" cy="862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4401" y="485768"/>
            <a:ext cx="309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개발 </a:t>
            </a:r>
            <a:r>
              <a:rPr lang="ko-KR" altLang="en-US" sz="2800" b="1" dirty="0" err="1" smtClean="0"/>
              <a:t>간략</a:t>
            </a:r>
            <a:r>
              <a:rPr lang="ko-KR" altLang="en-US" sz="2800" b="1" dirty="0" smtClean="0"/>
              <a:t> 설명</a:t>
            </a:r>
            <a:endParaRPr lang="ko-KR" alt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28662" y="1785926"/>
            <a:ext cx="707236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휴대폰 커버 쇼핑몰</a:t>
            </a:r>
            <a:endParaRPr lang="en-US" altLang="ko-KR" b="1" dirty="0" smtClean="0"/>
          </a:p>
          <a:p>
            <a:r>
              <a:rPr lang="ko-KR" altLang="en-US" b="1" dirty="0" smtClean="0"/>
              <a:t>기간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2016.07.05 ~ 2016.08.05</a:t>
            </a:r>
          </a:p>
          <a:p>
            <a:r>
              <a:rPr lang="en-US" altLang="ko-KR" b="1" dirty="0" smtClean="0"/>
              <a:t>Tool</a:t>
            </a:r>
            <a:r>
              <a:rPr lang="en-US" altLang="ko-KR" dirty="0" smtClean="0"/>
              <a:t> : Eclipse</a:t>
            </a:r>
          </a:p>
          <a:p>
            <a:r>
              <a:rPr lang="en-US" altLang="ko-KR" b="1" dirty="0" smtClean="0"/>
              <a:t>View</a:t>
            </a:r>
            <a:r>
              <a:rPr lang="en-US" altLang="ko-KR" dirty="0" smtClean="0"/>
              <a:t> : Java, JSP,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, Ajax</a:t>
            </a:r>
          </a:p>
          <a:p>
            <a:r>
              <a:rPr lang="en-US" altLang="ko-KR" b="1" dirty="0" smtClean="0"/>
              <a:t>DB </a:t>
            </a:r>
            <a:r>
              <a:rPr lang="en-US" altLang="ko-KR" dirty="0" smtClean="0"/>
              <a:t>: Oracle, Oracle SQL </a:t>
            </a:r>
            <a:r>
              <a:rPr lang="en-US" altLang="ko-KR" dirty="0" err="1" smtClean="0"/>
              <a:t>Devloper</a:t>
            </a:r>
            <a:endParaRPr lang="en-US" altLang="ko-KR" dirty="0" smtClean="0"/>
          </a:p>
          <a:p>
            <a:r>
              <a:rPr lang="en-US" altLang="ko-KR" b="1" dirty="0" smtClean="0"/>
              <a:t>Framework</a:t>
            </a:r>
            <a:r>
              <a:rPr lang="en-US" altLang="ko-KR" dirty="0" smtClean="0"/>
              <a:t> : Spring</a:t>
            </a:r>
          </a:p>
          <a:p>
            <a:endParaRPr lang="en-US" altLang="ko-KR" dirty="0" smtClean="0"/>
          </a:p>
          <a:p>
            <a:r>
              <a:rPr lang="ko-KR" altLang="en-US" b="1" dirty="0" smtClean="0"/>
              <a:t>팀 인원 수 및 역할 </a:t>
            </a:r>
            <a:r>
              <a:rPr lang="en-US" altLang="ko-KR" dirty="0" smtClean="0"/>
              <a:t>: 5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게시판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로그인 및 회원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상품관리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주문 및 결제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장바구니 등</a:t>
            </a:r>
            <a:endParaRPr lang="en-US" altLang="ko-KR" dirty="0" smtClean="0"/>
          </a:p>
          <a:p>
            <a:r>
              <a:rPr lang="ko-KR" altLang="en-US" b="1" dirty="0" smtClean="0"/>
              <a:t>프로젝트 설명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회원가입을 통해 상품을 주문하고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		</a:t>
            </a:r>
            <a:r>
              <a:rPr lang="ko-KR" altLang="en-US" dirty="0" smtClean="0"/>
              <a:t>게시판에 글을 남길 수 있도록 하였습니다</a:t>
            </a:r>
            <a:r>
              <a:rPr lang="en-US" altLang="ko-KR" dirty="0" smtClean="0"/>
              <a:t>.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74116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309" y="370938"/>
            <a:ext cx="2700000" cy="181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3245691" y="370938"/>
            <a:ext cx="2700000" cy="1811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6142013" y="370938"/>
            <a:ext cx="2700000" cy="1811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7388" y="169372"/>
            <a:ext cx="309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개발 화면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회원</a:t>
            </a:r>
            <a:endParaRPr lang="en-US" altLang="ko-KR" sz="2800" b="1" dirty="0" smtClean="0"/>
          </a:p>
        </p:txBody>
      </p:sp>
      <p:pic>
        <p:nvPicPr>
          <p:cNvPr id="13314" name="Picture 2" descr="C:\Users\User\Desktop\홈페이지 이미지\idfindresul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785794"/>
            <a:ext cx="4987325" cy="55007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68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309" y="370938"/>
            <a:ext cx="2700000" cy="181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3245691" y="370938"/>
            <a:ext cx="2700000" cy="1811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6142013" y="370938"/>
            <a:ext cx="2700000" cy="1811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7388" y="169372"/>
            <a:ext cx="309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개발 화면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회원</a:t>
            </a:r>
            <a:endParaRPr lang="en-US" altLang="ko-KR" sz="2800" b="1" dirty="0" smtClean="0"/>
          </a:p>
        </p:txBody>
      </p:sp>
      <p:pic>
        <p:nvPicPr>
          <p:cNvPr id="14338" name="Picture 2" descr="C:\Users\User\Desktop\홈페이지 이미지\pwdfi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09" y="1214422"/>
            <a:ext cx="7503335" cy="52149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68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309" y="370938"/>
            <a:ext cx="2700000" cy="181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3245691" y="370938"/>
            <a:ext cx="2700000" cy="1811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6142013" y="370938"/>
            <a:ext cx="2700000" cy="1811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7388" y="169372"/>
            <a:ext cx="309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개발 화면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회원</a:t>
            </a:r>
            <a:endParaRPr lang="en-US" altLang="ko-KR" sz="2800" b="1" dirty="0" smtClean="0"/>
          </a:p>
        </p:txBody>
      </p:sp>
      <p:pic>
        <p:nvPicPr>
          <p:cNvPr id="15362" name="Picture 2" descr="C:\Users\User\Desktop\홈페이지 이미지\pwdfindresult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714356"/>
            <a:ext cx="4286280" cy="59506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68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309" y="370938"/>
            <a:ext cx="2700000" cy="181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3245691" y="370938"/>
            <a:ext cx="2700000" cy="1811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6142013" y="370938"/>
            <a:ext cx="2700000" cy="1811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7388" y="169372"/>
            <a:ext cx="309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개발 화면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회원</a:t>
            </a:r>
            <a:endParaRPr lang="en-US" altLang="ko-KR" sz="2800" b="1" dirty="0" smtClean="0"/>
          </a:p>
        </p:txBody>
      </p:sp>
      <p:pic>
        <p:nvPicPr>
          <p:cNvPr id="16386" name="Picture 2" descr="C:\Users\User\Desktop\홈페이지 이미지\pwdfindresult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714488"/>
            <a:ext cx="8241180" cy="33575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68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309" y="370938"/>
            <a:ext cx="2700000" cy="181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3245691" y="370938"/>
            <a:ext cx="2700000" cy="1811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6142013" y="370938"/>
            <a:ext cx="2700000" cy="1811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7388" y="169372"/>
            <a:ext cx="309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개발 화면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회원</a:t>
            </a:r>
            <a:endParaRPr lang="en-US" altLang="ko-KR" sz="2800" b="1" dirty="0" smtClean="0"/>
          </a:p>
        </p:txBody>
      </p:sp>
      <p:pic>
        <p:nvPicPr>
          <p:cNvPr id="17411" name="Picture 3" descr="C:\Users\User\Desktop\홈페이지 이미지\adminmemberLi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11" y="1142984"/>
            <a:ext cx="9105289" cy="4357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68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309" y="370938"/>
            <a:ext cx="2700000" cy="181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3245691" y="370938"/>
            <a:ext cx="2700000" cy="1811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6142013" y="370938"/>
            <a:ext cx="2700000" cy="1811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7388" y="169372"/>
            <a:ext cx="309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개발 화면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회원</a:t>
            </a:r>
            <a:endParaRPr lang="en-US" altLang="ko-KR" sz="2800" b="1" dirty="0" smtClean="0"/>
          </a:p>
        </p:txBody>
      </p:sp>
      <p:pic>
        <p:nvPicPr>
          <p:cNvPr id="18434" name="Picture 2" descr="C:\Users\User\Desktop\홈페이지 이미지\adminmemberdetai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785794"/>
            <a:ext cx="4591050" cy="5619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68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309" y="370938"/>
            <a:ext cx="2700000" cy="181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3245691" y="370938"/>
            <a:ext cx="2700000" cy="1811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6142013" y="370938"/>
            <a:ext cx="2700000" cy="1811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9222" y="191144"/>
            <a:ext cx="3289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개발 화면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게시판</a:t>
            </a:r>
            <a:endParaRPr lang="en-US" altLang="ko-KR" sz="2800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440" y="789895"/>
            <a:ext cx="8272463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255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309" y="370938"/>
            <a:ext cx="2700000" cy="181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3245691" y="370938"/>
            <a:ext cx="2700000" cy="1811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6142013" y="370938"/>
            <a:ext cx="2700000" cy="1811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9222" y="191144"/>
            <a:ext cx="3289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개발 화면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게시판</a:t>
            </a:r>
            <a:endParaRPr lang="en-US" altLang="ko-KR" sz="2800" b="1" dirty="0" smtClean="0"/>
          </a:p>
        </p:txBody>
      </p:sp>
      <p:pic>
        <p:nvPicPr>
          <p:cNvPr id="7170" name="Picture 2" descr="C:\Users\User\Desktop\홈페이지 이미지\boardwr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142984"/>
            <a:ext cx="8429684" cy="48577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255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309" y="370938"/>
            <a:ext cx="2700000" cy="181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3245691" y="370938"/>
            <a:ext cx="2700000" cy="1811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6142013" y="370938"/>
            <a:ext cx="2700000" cy="1811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ocuments\카카오톡 받은 파일\KakaoTalk_20160805_091751587.png"/>
          <p:cNvPicPr>
            <a:picLocks noChangeAspect="1" noChangeArrowheads="1"/>
          </p:cNvPicPr>
          <p:nvPr/>
        </p:nvPicPr>
        <p:blipFill>
          <a:blip r:embed="rId2" cstate="print"/>
          <a:srcRect l="18750" t="7021" r="19531" b="547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0"/>
            <a:ext cx="3553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개발 화면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장바구니</a:t>
            </a:r>
            <a:endParaRPr lang="en-US" altLang="ko-KR" sz="28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47703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309" y="370938"/>
            <a:ext cx="2700000" cy="181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3245691" y="370938"/>
            <a:ext cx="2700000" cy="1811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6142013" y="370938"/>
            <a:ext cx="2700000" cy="1811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-24"/>
            <a:ext cx="309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개발 화면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주문</a:t>
            </a:r>
            <a:endParaRPr lang="en-US" altLang="ko-KR" sz="2800" b="1" dirty="0" smtClean="0"/>
          </a:p>
        </p:txBody>
      </p:sp>
      <p:pic>
        <p:nvPicPr>
          <p:cNvPr id="2050" name="Picture 2" descr="C:\Users\User\Documents\카카오톡 받은 파일\KakaoTalk_20160805_091855537.png"/>
          <p:cNvPicPr>
            <a:picLocks noChangeAspect="1" noChangeArrowheads="1"/>
          </p:cNvPicPr>
          <p:nvPr/>
        </p:nvPicPr>
        <p:blipFill>
          <a:blip r:embed="rId2" cstate="print"/>
          <a:srcRect l="18919" t="5766" r="19999" b="9669"/>
          <a:stretch>
            <a:fillRect/>
          </a:stretch>
        </p:blipFill>
        <p:spPr bwMode="auto">
          <a:xfrm>
            <a:off x="500034" y="571504"/>
            <a:ext cx="8072494" cy="6286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0864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309" y="370938"/>
            <a:ext cx="2700000" cy="181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3245691" y="370938"/>
            <a:ext cx="2700000" cy="1811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6142013" y="370938"/>
            <a:ext cx="2700000" cy="1811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t="2475"/>
          <a:stretch>
            <a:fillRect/>
          </a:stretch>
        </p:blipFill>
        <p:spPr bwMode="auto">
          <a:xfrm>
            <a:off x="0" y="500042"/>
            <a:ext cx="9144000" cy="600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0"/>
            <a:ext cx="3099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DB – Entity diagram</a:t>
            </a:r>
          </a:p>
        </p:txBody>
      </p:sp>
    </p:spTree>
    <p:extLst>
      <p:ext uri="{BB962C8B-B14F-4D97-AF65-F5344CB8AC3E}">
        <p14:creationId xmlns:p14="http://schemas.microsoft.com/office/powerpoint/2010/main" xmlns="" val="62301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309" y="370938"/>
            <a:ext cx="2700000" cy="181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3245691" y="370938"/>
            <a:ext cx="2700000" cy="1811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6142013" y="370938"/>
            <a:ext cx="2700000" cy="1811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-24"/>
            <a:ext cx="309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개발 화면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주문</a:t>
            </a:r>
            <a:endParaRPr lang="en-US" altLang="ko-KR" sz="2800" b="1" dirty="0" smtClean="0"/>
          </a:p>
        </p:txBody>
      </p:sp>
      <p:pic>
        <p:nvPicPr>
          <p:cNvPr id="11266" name="Picture 2" descr="C:\Users\User\Desktop\홈페이지 이미지\orderDetai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928670"/>
            <a:ext cx="7588617" cy="56054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0864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309" y="370938"/>
            <a:ext cx="2700000" cy="181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3245691" y="370938"/>
            <a:ext cx="2700000" cy="1811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6142013" y="370938"/>
            <a:ext cx="2700000" cy="1811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-24"/>
            <a:ext cx="309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개발 화면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주문</a:t>
            </a:r>
            <a:endParaRPr lang="en-US" altLang="ko-KR" sz="2800" b="1" dirty="0" smtClean="0"/>
          </a:p>
        </p:txBody>
      </p:sp>
      <p:pic>
        <p:nvPicPr>
          <p:cNvPr id="8195" name="Picture 3" descr="C:\Users\User\Desktop\홈페이지 이미지\orderLi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00108"/>
            <a:ext cx="9144000" cy="52149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0864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309" y="370938"/>
            <a:ext cx="2700000" cy="181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3245691" y="370938"/>
            <a:ext cx="2700000" cy="1811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6142013" y="370938"/>
            <a:ext cx="2700000" cy="1811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-24"/>
            <a:ext cx="309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개발 화면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주문</a:t>
            </a:r>
            <a:endParaRPr lang="en-US" altLang="ko-KR" sz="2800" b="1" dirty="0" smtClean="0"/>
          </a:p>
        </p:txBody>
      </p:sp>
      <p:pic>
        <p:nvPicPr>
          <p:cNvPr id="1026" name="Picture 2" descr="C:\Users\User\Desktop\홈페이지 이미지\ordercancelLi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357298"/>
            <a:ext cx="8385138" cy="38576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0864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309" y="370938"/>
            <a:ext cx="2700000" cy="181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3245691" y="370938"/>
            <a:ext cx="2700000" cy="1811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6142013" y="370938"/>
            <a:ext cx="2700000" cy="1811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-24"/>
            <a:ext cx="309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개발 화면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주문</a:t>
            </a:r>
            <a:endParaRPr lang="en-US" altLang="ko-KR" sz="2800" b="1" dirty="0" smtClean="0"/>
          </a:p>
        </p:txBody>
      </p:sp>
      <p:pic>
        <p:nvPicPr>
          <p:cNvPr id="9218" name="Picture 2" descr="C:\Users\User\Desktop\홈페이지 이미지\ordercanc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928670"/>
            <a:ext cx="8786874" cy="5429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0864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309" y="370938"/>
            <a:ext cx="2700000" cy="181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3245691" y="370938"/>
            <a:ext cx="2700000" cy="1811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6142013" y="370938"/>
            <a:ext cx="2700000" cy="1811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-24"/>
            <a:ext cx="309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개발 화면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주문</a:t>
            </a:r>
            <a:endParaRPr lang="en-US" altLang="ko-KR" sz="2800" b="1" dirty="0" smtClean="0"/>
          </a:p>
        </p:txBody>
      </p:sp>
      <p:pic>
        <p:nvPicPr>
          <p:cNvPr id="10242" name="Picture 2" descr="C:\Users\User\Desktop\홈페이지 이미지\ordercancel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214422"/>
            <a:ext cx="8715436" cy="49292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0864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309" y="370938"/>
            <a:ext cx="2700000" cy="181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3245691" y="370938"/>
            <a:ext cx="2700000" cy="1811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6142013" y="370938"/>
            <a:ext cx="2700000" cy="1811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-24"/>
            <a:ext cx="309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개발 화면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주문</a:t>
            </a:r>
            <a:endParaRPr lang="en-US" altLang="ko-KR" sz="2800" b="1" dirty="0" smtClean="0"/>
          </a:p>
        </p:txBody>
      </p:sp>
      <p:pic>
        <p:nvPicPr>
          <p:cNvPr id="19458" name="Picture 2" descr="C:\Users\User\Desktop\홈페이지 이미지\adminorderLi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000108"/>
            <a:ext cx="8786874" cy="52399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0864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309" y="370938"/>
            <a:ext cx="2700000" cy="181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3245691" y="370938"/>
            <a:ext cx="2700000" cy="1811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6142013" y="370938"/>
            <a:ext cx="2700000" cy="1811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-24"/>
            <a:ext cx="309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개발 화면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주문</a:t>
            </a:r>
            <a:endParaRPr lang="en-US" altLang="ko-KR" sz="2800" b="1" dirty="0" smtClean="0"/>
          </a:p>
        </p:txBody>
      </p:sp>
      <p:pic>
        <p:nvPicPr>
          <p:cNvPr id="20482" name="Picture 2" descr="C:\Users\User\Desktop\홈페이지 이미지\adminorderd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928670"/>
            <a:ext cx="8121305" cy="5357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0864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309" y="370938"/>
            <a:ext cx="2700000" cy="181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3245691" y="370938"/>
            <a:ext cx="2700000" cy="1811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6142013" y="370938"/>
            <a:ext cx="2700000" cy="1811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-24"/>
            <a:ext cx="309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개발 화면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주문</a:t>
            </a:r>
            <a:endParaRPr lang="en-US" altLang="ko-KR" sz="2800" b="1" dirty="0" smtClean="0"/>
          </a:p>
        </p:txBody>
      </p:sp>
      <p:pic>
        <p:nvPicPr>
          <p:cNvPr id="21506" name="Picture 2" descr="C:\Users\User\Desktop\홈페이지 이미지\adminordercancelLi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571612"/>
            <a:ext cx="8501122" cy="3643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0864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lowchart: Alternate Process 7"/>
          <p:cNvSpPr/>
          <p:nvPr/>
        </p:nvSpPr>
        <p:spPr>
          <a:xfrm rot="5400000">
            <a:off x="5940571" y="2765400"/>
            <a:ext cx="1611166" cy="3795623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Flowchart: Alternate Process 7"/>
          <p:cNvSpPr/>
          <p:nvPr/>
        </p:nvSpPr>
        <p:spPr>
          <a:xfrm rot="5400000">
            <a:off x="5949980" y="1050888"/>
            <a:ext cx="1611166" cy="3795623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62309" y="405442"/>
            <a:ext cx="2700000" cy="181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3245691" y="405442"/>
            <a:ext cx="2700000" cy="1811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6142013" y="405442"/>
            <a:ext cx="2700000" cy="1811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lowchart: Alternate Process 7"/>
          <p:cNvSpPr/>
          <p:nvPr/>
        </p:nvSpPr>
        <p:spPr>
          <a:xfrm rot="5400000">
            <a:off x="1949452" y="265070"/>
            <a:ext cx="1611166" cy="3795623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1174892"/>
            <a:ext cx="1096748" cy="1664891"/>
            <a:chOff x="379561" y="276049"/>
            <a:chExt cx="2493034" cy="2648310"/>
          </a:xfrm>
        </p:grpSpPr>
        <p:sp>
          <p:nvSpPr>
            <p:cNvPr id="10" name="Oval 9"/>
            <p:cNvSpPr/>
            <p:nvPr/>
          </p:nvSpPr>
          <p:spPr>
            <a:xfrm>
              <a:off x="379561" y="612480"/>
              <a:ext cx="2493034" cy="231187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966158" y="276049"/>
              <a:ext cx="1268083" cy="6728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Moon 11"/>
            <p:cNvSpPr/>
            <p:nvPr/>
          </p:nvSpPr>
          <p:spPr>
            <a:xfrm rot="2739957">
              <a:off x="1547546" y="231644"/>
              <a:ext cx="366622" cy="707366"/>
            </a:xfrm>
            <a:prstGeom prst="mo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Flowchart: Delay 12"/>
            <p:cNvSpPr/>
            <p:nvPr/>
          </p:nvSpPr>
          <p:spPr>
            <a:xfrm rot="5400000">
              <a:off x="942433" y="1037333"/>
              <a:ext cx="1362973" cy="2083278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643306" y="572132"/>
            <a:ext cx="1756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개발 후기</a:t>
            </a:r>
            <a:endParaRPr lang="en-US" altLang="ko-KR" sz="2800" b="1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83614" y="1877130"/>
            <a:ext cx="91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황호윤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000628" y="3929066"/>
            <a:ext cx="36433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세세한 분류가 있으면 </a:t>
            </a:r>
            <a:r>
              <a:rPr lang="ko-KR" altLang="en-US" sz="1600" dirty="0" err="1" smtClean="0"/>
              <a:t>로직이</a:t>
            </a:r>
            <a:r>
              <a:rPr lang="ko-KR" altLang="en-US" sz="1600" dirty="0" smtClean="0"/>
              <a:t> 점점 어려워 지는 거 같다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하지만 좋은 </a:t>
            </a:r>
            <a:r>
              <a:rPr lang="ko-KR" altLang="en-US" sz="1600" dirty="0" err="1" smtClean="0"/>
              <a:t>조장님</a:t>
            </a:r>
            <a:r>
              <a:rPr lang="ko-KR" altLang="en-US" sz="1600" dirty="0" smtClean="0"/>
              <a:t> 만나서 재미있게 작업했다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완성을 위해 열심히 노력한 다른 조원에게도 고맙다</a:t>
            </a:r>
            <a:r>
              <a:rPr lang="en-US" altLang="ko-KR" sz="1600" dirty="0" smtClean="0"/>
              <a:t>.</a:t>
            </a:r>
            <a:endParaRPr lang="ko-KR" altLang="en-US" sz="1400" strike="sngStrike" dirty="0"/>
          </a:p>
        </p:txBody>
      </p:sp>
      <p:sp>
        <p:nvSpPr>
          <p:cNvPr id="46" name="Flowchart: Alternate Process 7"/>
          <p:cNvSpPr/>
          <p:nvPr/>
        </p:nvSpPr>
        <p:spPr>
          <a:xfrm rot="5400000">
            <a:off x="1949453" y="1979582"/>
            <a:ext cx="1611166" cy="3795623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058819" y="3107609"/>
            <a:ext cx="31870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모질이</a:t>
            </a:r>
            <a:r>
              <a:rPr lang="ko-KR" altLang="en-US" sz="1200" dirty="0"/>
              <a:t> 데리고 프로젝트 진행하느라 고생하면서도</a:t>
            </a:r>
          </a:p>
          <a:p>
            <a:endParaRPr lang="ko-KR" altLang="en-US" sz="1200" dirty="0"/>
          </a:p>
          <a:p>
            <a:r>
              <a:rPr lang="ko-KR" altLang="en-US" sz="1200" dirty="0"/>
              <a:t>싫은 소리 안해준 조원들이 고마웠다</a:t>
            </a:r>
          </a:p>
          <a:p>
            <a:endParaRPr lang="ko-KR" altLang="en-US" sz="1200" dirty="0"/>
          </a:p>
          <a:p>
            <a:r>
              <a:rPr lang="ko-KR" altLang="en-US" sz="1200" dirty="0"/>
              <a:t>완성 못한 부분도 있어서 아쉽지만 더 하기는 </a:t>
            </a:r>
            <a:r>
              <a:rPr lang="ko-KR" altLang="en-US" sz="1200" dirty="0" err="1"/>
              <a:t>싫ㅁㄴㅇㄻㄴㅇ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2857496"/>
            <a:ext cx="1096748" cy="1664891"/>
            <a:chOff x="379561" y="276049"/>
            <a:chExt cx="2493034" cy="2648310"/>
          </a:xfrm>
        </p:grpSpPr>
        <p:sp>
          <p:nvSpPr>
            <p:cNvPr id="15" name="Oval 14"/>
            <p:cNvSpPr/>
            <p:nvPr/>
          </p:nvSpPr>
          <p:spPr>
            <a:xfrm>
              <a:off x="379561" y="612480"/>
              <a:ext cx="2493034" cy="231187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966158" y="276049"/>
              <a:ext cx="1268083" cy="6728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Moon 16"/>
            <p:cNvSpPr/>
            <p:nvPr/>
          </p:nvSpPr>
          <p:spPr>
            <a:xfrm rot="2739957">
              <a:off x="1547546" y="231644"/>
              <a:ext cx="366622" cy="707366"/>
            </a:xfrm>
            <a:prstGeom prst="mo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Flowchart: Delay 17"/>
            <p:cNvSpPr/>
            <p:nvPr/>
          </p:nvSpPr>
          <p:spPr>
            <a:xfrm rot="5400000">
              <a:off x="942433" y="1037333"/>
              <a:ext cx="1362973" cy="2083278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1406" y="3571876"/>
            <a:ext cx="91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 삭</a:t>
            </a:r>
            <a:endParaRPr lang="ko-KR" altLang="en-US" dirty="0"/>
          </a:p>
        </p:txBody>
      </p:sp>
      <p:sp>
        <p:nvSpPr>
          <p:cNvPr id="47" name="Flowchart: Alternate Process 7"/>
          <p:cNvSpPr/>
          <p:nvPr/>
        </p:nvSpPr>
        <p:spPr>
          <a:xfrm rot="5400000">
            <a:off x="1949421" y="3654563"/>
            <a:ext cx="1611166" cy="3795623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015329" y="4727026"/>
            <a:ext cx="3571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먼저 맡은 부분을 제대로 완성하지 못해서 많이 아쉽다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역시나 많이 부족하다는 걸 다시 뼈저리게 느꼈고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빨리 공부해서 채워나가야겠다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나중에 실무에 가서 프로젝트를 진행하게 되면 그때는 꼭 혼자의 힘으로 진행해 보고 싶다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pSp>
        <p:nvGrpSpPr>
          <p:cNvPr id="49" name="Group 13"/>
          <p:cNvGrpSpPr/>
          <p:nvPr/>
        </p:nvGrpSpPr>
        <p:grpSpPr>
          <a:xfrm>
            <a:off x="0" y="4643446"/>
            <a:ext cx="1096748" cy="1664891"/>
            <a:chOff x="379561" y="276049"/>
            <a:chExt cx="2493034" cy="2648310"/>
          </a:xfrm>
        </p:grpSpPr>
        <p:sp>
          <p:nvSpPr>
            <p:cNvPr id="50" name="Oval 14"/>
            <p:cNvSpPr/>
            <p:nvPr/>
          </p:nvSpPr>
          <p:spPr>
            <a:xfrm>
              <a:off x="379561" y="612480"/>
              <a:ext cx="2493034" cy="231187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Oval 15"/>
            <p:cNvSpPr/>
            <p:nvPr/>
          </p:nvSpPr>
          <p:spPr>
            <a:xfrm>
              <a:off x="966158" y="276049"/>
              <a:ext cx="1268083" cy="6728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Moon 16"/>
            <p:cNvSpPr/>
            <p:nvPr/>
          </p:nvSpPr>
          <p:spPr>
            <a:xfrm rot="2739957">
              <a:off x="1547546" y="231644"/>
              <a:ext cx="366622" cy="707366"/>
            </a:xfrm>
            <a:prstGeom prst="mo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Flowchart: Delay 17"/>
            <p:cNvSpPr/>
            <p:nvPr/>
          </p:nvSpPr>
          <p:spPr>
            <a:xfrm rot="5400000">
              <a:off x="942433" y="1037333"/>
              <a:ext cx="1362973" cy="2083278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1406" y="5357826"/>
            <a:ext cx="91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박현주</a:t>
            </a:r>
            <a:endParaRPr lang="ko-KR" alt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4000496" y="2000240"/>
            <a:ext cx="1096748" cy="1664891"/>
            <a:chOff x="379561" y="276049"/>
            <a:chExt cx="2493034" cy="2648310"/>
          </a:xfrm>
        </p:grpSpPr>
        <p:sp>
          <p:nvSpPr>
            <p:cNvPr id="25" name="Oval 24"/>
            <p:cNvSpPr/>
            <p:nvPr/>
          </p:nvSpPr>
          <p:spPr>
            <a:xfrm>
              <a:off x="379561" y="612480"/>
              <a:ext cx="2493034" cy="231187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966158" y="276049"/>
              <a:ext cx="1268083" cy="6728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Moon 26"/>
            <p:cNvSpPr/>
            <p:nvPr/>
          </p:nvSpPr>
          <p:spPr>
            <a:xfrm rot="2739957">
              <a:off x="1547546" y="231644"/>
              <a:ext cx="366622" cy="707366"/>
            </a:xfrm>
            <a:prstGeom prst="mo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Flowchart: Delay 27"/>
            <p:cNvSpPr/>
            <p:nvPr/>
          </p:nvSpPr>
          <p:spPr>
            <a:xfrm rot="5400000">
              <a:off x="942433" y="1037333"/>
              <a:ext cx="1362973" cy="2083278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071934" y="2714620"/>
            <a:ext cx="91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김종민</a:t>
            </a:r>
            <a:endParaRPr lang="ko-KR" altLang="en-US" dirty="0"/>
          </a:p>
        </p:txBody>
      </p:sp>
      <p:grpSp>
        <p:nvGrpSpPr>
          <p:cNvPr id="31" name="Group 23"/>
          <p:cNvGrpSpPr/>
          <p:nvPr/>
        </p:nvGrpSpPr>
        <p:grpSpPr>
          <a:xfrm>
            <a:off x="4000496" y="3643314"/>
            <a:ext cx="1096748" cy="1664891"/>
            <a:chOff x="379561" y="276049"/>
            <a:chExt cx="2493034" cy="2648310"/>
          </a:xfrm>
        </p:grpSpPr>
        <p:sp>
          <p:nvSpPr>
            <p:cNvPr id="32" name="Oval 24"/>
            <p:cNvSpPr/>
            <p:nvPr/>
          </p:nvSpPr>
          <p:spPr>
            <a:xfrm>
              <a:off x="379561" y="612480"/>
              <a:ext cx="2493034" cy="231187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25"/>
            <p:cNvSpPr/>
            <p:nvPr/>
          </p:nvSpPr>
          <p:spPr>
            <a:xfrm>
              <a:off x="966158" y="276049"/>
              <a:ext cx="1268083" cy="6728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Moon 26"/>
            <p:cNvSpPr/>
            <p:nvPr/>
          </p:nvSpPr>
          <p:spPr>
            <a:xfrm rot="2739957">
              <a:off x="1547546" y="231644"/>
              <a:ext cx="366622" cy="707366"/>
            </a:xfrm>
            <a:prstGeom prst="mo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Flowchart: Delay 27"/>
            <p:cNvSpPr/>
            <p:nvPr/>
          </p:nvSpPr>
          <p:spPr>
            <a:xfrm rot="5400000">
              <a:off x="942433" y="1037333"/>
              <a:ext cx="1362973" cy="2083278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071934" y="4357694"/>
            <a:ext cx="91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박준서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00100" y="1428736"/>
            <a:ext cx="35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프로젝트를 조장으로서 진행을 </a:t>
            </a:r>
            <a:r>
              <a:rPr lang="ko-KR" altLang="en-US" sz="1200" dirty="0" err="1" smtClean="0"/>
              <a:t>하다보니</a:t>
            </a:r>
            <a:r>
              <a:rPr lang="ko-KR" altLang="en-US" sz="1200" dirty="0" smtClean="0"/>
              <a:t> 팀을 이끌어 나간다는 것은 정말 많은 노력이 </a:t>
            </a:r>
            <a:r>
              <a:rPr lang="ko-KR" altLang="en-US" sz="1200" dirty="0" err="1" smtClean="0"/>
              <a:t>드는것</a:t>
            </a:r>
            <a:r>
              <a:rPr lang="ko-KR" altLang="en-US" sz="1200" dirty="0" smtClean="0"/>
              <a:t> 같습니다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이런 못난 조장을 두고도 잘 따라오신 조원들에게 감사의 말씀을 드리고 다음에도 이런 기회가 생긴다면 좀더 완성도 높은 작품을</a:t>
            </a:r>
            <a:endParaRPr lang="en-US" altLang="ko-KR" sz="1200" dirty="0" smtClean="0"/>
          </a:p>
          <a:p>
            <a:r>
              <a:rPr lang="ko-KR" altLang="en-US" sz="1200" dirty="0" smtClean="0"/>
              <a:t> 한번 만들어 보겠습니다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000628" y="2285992"/>
            <a:ext cx="34290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처음 기간을 </a:t>
            </a:r>
            <a:r>
              <a:rPr lang="ko-KR" altLang="en-US" sz="1200" dirty="0" err="1" smtClean="0"/>
              <a:t>한달이라고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들었을때</a:t>
            </a:r>
            <a:r>
              <a:rPr lang="ko-KR" altLang="en-US" sz="1200" dirty="0" smtClean="0"/>
              <a:t> 혼자서도 가능하지 않을까 </a:t>
            </a:r>
            <a:r>
              <a:rPr lang="ko-KR" altLang="en-US" sz="1200" dirty="0" smtClean="0"/>
              <a:t>생각했는데 막상 </a:t>
            </a:r>
            <a:r>
              <a:rPr lang="ko-KR" altLang="en-US" sz="1200" dirty="0" err="1" smtClean="0"/>
              <a:t>진행을해보니</a:t>
            </a:r>
            <a:r>
              <a:rPr lang="ko-KR" altLang="en-US" sz="1200" dirty="0" smtClean="0"/>
              <a:t> 혼자서는 힘들고 </a:t>
            </a:r>
            <a:r>
              <a:rPr lang="ko-KR" altLang="en-US" sz="1200" dirty="0" err="1" smtClean="0"/>
              <a:t>팀으로하는</a:t>
            </a:r>
            <a:r>
              <a:rPr lang="ko-KR" altLang="en-US" sz="1200" dirty="0" smtClean="0"/>
              <a:t> 이유가 </a:t>
            </a:r>
            <a:r>
              <a:rPr lang="ko-KR" altLang="en-US" sz="1200" dirty="0" err="1" smtClean="0"/>
              <a:t>있구나를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느꼇다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  <a:p>
            <a:r>
              <a:rPr lang="ko-KR" altLang="en-US" sz="1200" dirty="0" err="1" smtClean="0"/>
              <a:t>두번째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프로젝트를 진행하면서 개발을 배우면서 실력이 처음보다 </a:t>
            </a:r>
            <a:r>
              <a:rPr lang="ko-KR" altLang="en-US" sz="1200" dirty="0" smtClean="0"/>
              <a:t>많이 향상되었음을 </a:t>
            </a:r>
            <a:r>
              <a:rPr lang="ko-KR" altLang="en-US" sz="1200" dirty="0" err="1" smtClean="0"/>
              <a:t>느꼇고</a:t>
            </a:r>
            <a:r>
              <a:rPr lang="ko-KR" altLang="en-US" sz="1200" dirty="0" smtClean="0"/>
              <a:t> 역시 프로젝트 개발을 </a:t>
            </a:r>
            <a:r>
              <a:rPr lang="ko-KR" altLang="en-US" sz="1200" dirty="0" err="1" smtClean="0"/>
              <a:t>할때가</a:t>
            </a:r>
            <a:r>
              <a:rPr lang="ko-KR" altLang="en-US" sz="1200" dirty="0" smtClean="0"/>
              <a:t> 가장 </a:t>
            </a:r>
            <a:r>
              <a:rPr lang="ko-KR" altLang="en-US" sz="1200" dirty="0" smtClean="0"/>
              <a:t>재미있다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5555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309" y="370938"/>
            <a:ext cx="2700000" cy="181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3245691" y="370938"/>
            <a:ext cx="2700000" cy="1811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6142013" y="370938"/>
            <a:ext cx="2700000" cy="1811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8596" y="571480"/>
            <a:ext cx="2735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요구사항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8596" y="1357298"/>
            <a:ext cx="8429684" cy="42011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- </a:t>
            </a:r>
            <a:r>
              <a:rPr lang="ko-KR" altLang="en-US" b="1" dirty="0" smtClean="0"/>
              <a:t>회원 </a:t>
            </a:r>
            <a:r>
              <a:rPr lang="en-US" altLang="ko-KR" b="1" dirty="0" smtClean="0"/>
              <a:t>-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가입 시 아이디중복검사 필수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유니크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가입 시 유효성 안 맞을 시 빨간색 메시지를 보여줌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가입 시 비밀번호 확인질문으로 비밀번호 </a:t>
            </a:r>
            <a:r>
              <a:rPr lang="ko-KR" altLang="en-US" sz="1600" dirty="0" err="1" smtClean="0"/>
              <a:t>분실시</a:t>
            </a:r>
            <a:r>
              <a:rPr lang="ko-KR" altLang="en-US" sz="1600" dirty="0" smtClean="0"/>
              <a:t> 찾을 수 있음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가입 시 메일 수신체크 하면 가입환영 메일 발송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회원은 자기정보조회가능 개인정보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구매내역 등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회원은 정보수정가능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회원 탈퇴 시 삭제를 하지 않고 탈퇴여부에 탈퇴표시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아이디와 비밀번호는 숫자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문자 등 조합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관리자로그인시 회원목록 조회가능 클릭 시 상세정보 디테일로 보여줌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회원이 많을 시 검색으로 원하는 회원 검색가능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6339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309" y="370938"/>
            <a:ext cx="2700000" cy="181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3245691" y="370938"/>
            <a:ext cx="2700000" cy="1811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6142013" y="370938"/>
            <a:ext cx="2700000" cy="1811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1064" y="174171"/>
            <a:ext cx="2735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요구사항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5720" y="571481"/>
            <a:ext cx="8570486" cy="6286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b="1" dirty="0" smtClean="0"/>
              <a:t>장바구니 </a:t>
            </a:r>
            <a:r>
              <a:rPr lang="en-US" altLang="ko-KR" b="1" dirty="0" smtClean="0"/>
              <a:t>–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체크박스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상품이미지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상품명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선택한 상품옵션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상품가격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배송 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합계를 보여준다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원하는 상품만 주문할 수 있도록 선택 체크박스를 만든다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원하는 상품만 주문할 수 있는 버튼 생성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몇 개 선택해서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개별로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원하는 상품 클릭이 완료되면 최종 결제금액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상품금액 </a:t>
            </a:r>
            <a:r>
              <a:rPr lang="en-US" altLang="ko-KR" sz="1600" dirty="0" smtClean="0"/>
              <a:t>+ </a:t>
            </a:r>
            <a:r>
              <a:rPr lang="ko-KR" altLang="en-US" sz="1600" dirty="0" err="1" smtClean="0"/>
              <a:t>배송비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알려준다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장바구니에 있는 전체상품 주문할 수 있도록 버튼 생성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장바구니에 넣어뒀던 상품 중에서 원치 않는 상품은 삭제도 가능하다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(</a:t>
            </a:r>
            <a:r>
              <a:rPr lang="ko-KR" altLang="en-US" sz="1600" dirty="0" smtClean="0"/>
              <a:t>몇 개 선택해서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개별로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장바구니를 전체 비울 수 있다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전체삭제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쇼핑 계속 하기 버튼 생성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첫 화면 </a:t>
            </a:r>
            <a:r>
              <a:rPr lang="en-US" altLang="ko-KR" sz="1600" dirty="0" smtClean="0"/>
              <a:t>or </a:t>
            </a:r>
            <a:r>
              <a:rPr lang="ko-KR" altLang="en-US" sz="1600" dirty="0" smtClean="0"/>
              <a:t>이전상태로 이동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수량 변경 가능한 버튼 생성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수량은 직접 입력한다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장바구니 이용안내 삽입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무이자할부안내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수량변경 방법안내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장바구니 보관기간 안내</a:t>
            </a:r>
            <a:r>
              <a:rPr lang="en-US" altLang="ko-KR" sz="1600" dirty="0" smtClean="0"/>
              <a:t>..)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선택했던 옵션을 변경할 수 있도록 버튼 생성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옵션 변경 창에서 기존에 선택했던 옵션들도 보여준다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변경옵션 선택 시 바로 옵션 변경된다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장바구니에서 상품클릭 시 상품페이지로 이동한다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6339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309" y="370938"/>
            <a:ext cx="2700000" cy="181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3245691" y="370938"/>
            <a:ext cx="2700000" cy="1811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6142013" y="370938"/>
            <a:ext cx="2700000" cy="1811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1064" y="174171"/>
            <a:ext cx="2735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요구사항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7158" y="571480"/>
            <a:ext cx="8501122" cy="59093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게시판 </a:t>
            </a:r>
            <a:r>
              <a:rPr lang="en-US" altLang="ko-KR" b="1" dirty="0" smtClean="0"/>
              <a:t>-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* Q&amp;A </a:t>
            </a:r>
            <a:r>
              <a:rPr lang="ko-KR" altLang="en-US" sz="1600" dirty="0" smtClean="0"/>
              <a:t>게시판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-Q&amp;A </a:t>
            </a:r>
            <a:r>
              <a:rPr lang="ko-KR" altLang="en-US" sz="1600" dirty="0" smtClean="0"/>
              <a:t>게시판 필수 기능 등록 수정 삭제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관리자는 유저의 글도 삭제 가능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</a:t>
            </a:r>
            <a:r>
              <a:rPr lang="ko-KR" altLang="en-US" sz="1600" dirty="0" smtClean="0"/>
              <a:t>카테고리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배송문의 상품문의 기타문의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글번호</a:t>
            </a:r>
            <a:r>
              <a:rPr lang="ko-KR" altLang="en-US" sz="1600" dirty="0" smtClean="0"/>
              <a:t> 상품정보 카테고리 제목 작성자 작성일 조회수 </a:t>
            </a:r>
            <a:r>
              <a:rPr lang="ko-KR" altLang="en-US" sz="1600" dirty="0" err="1" smtClean="0"/>
              <a:t>를</a:t>
            </a:r>
            <a:r>
              <a:rPr lang="ko-KR" altLang="en-US" sz="1600" dirty="0" smtClean="0"/>
              <a:t> 보여줌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</a:t>
            </a:r>
            <a:r>
              <a:rPr lang="ko-KR" altLang="en-US" sz="1600" dirty="0" smtClean="0"/>
              <a:t>카테고리는 펼쳐볼 수 있는 </a:t>
            </a:r>
            <a:r>
              <a:rPr lang="ko-KR" altLang="en-US" sz="1600" dirty="0" err="1" smtClean="0"/>
              <a:t>콤보박스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 등록 시 입력할 내용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글번호</a:t>
            </a:r>
            <a:r>
              <a:rPr lang="ko-KR" altLang="en-US" sz="1600" dirty="0" smtClean="0"/>
              <a:t> 상품정보 카테고리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콤보박스로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선택가능하게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제목 작성자 내용 작성일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검색 기능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제목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작성자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상품명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카테고리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배송문의 상품문의 기타문의</a:t>
            </a:r>
            <a:r>
              <a:rPr lang="en-US" altLang="ko-KR" sz="1600" dirty="0" smtClean="0"/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*</a:t>
            </a:r>
            <a:r>
              <a:rPr lang="ko-KR" altLang="en-US" sz="1600" dirty="0" smtClean="0"/>
              <a:t>사용후기 게시판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등록 수정 삭제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관리자는 유저의 글도 삭제 가능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제목 내용 등을 보여줌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후기 </a:t>
            </a:r>
            <a:r>
              <a:rPr lang="ko-KR" altLang="en-US" sz="1600" dirty="0" err="1" smtClean="0"/>
              <a:t>수정시</a:t>
            </a:r>
            <a:r>
              <a:rPr lang="ko-KR" altLang="en-US" sz="1600" dirty="0" smtClean="0"/>
              <a:t> 내용 제목 등을 보여줌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검색 기능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제목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작성자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상품명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*FAQ </a:t>
            </a:r>
            <a:r>
              <a:rPr lang="ko-KR" altLang="en-US" sz="1600" dirty="0" smtClean="0"/>
              <a:t>게시판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관리자만 등록 수정 삭제 가능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글 번호 제목 작성일 조회수를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보여줌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게시판 글 등록 항목 제목 작성자 작성일 조회수 내용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댓글</a:t>
            </a:r>
            <a:r>
              <a:rPr lang="ko-KR" altLang="en-US" sz="1600" dirty="0" smtClean="0"/>
              <a:t> 입력은 관리자만 가능하도록 </a:t>
            </a:r>
            <a:r>
              <a:rPr lang="en-US" altLang="ko-KR" sz="1600" dirty="0" smtClean="0"/>
              <a:t>FAQ </a:t>
            </a:r>
            <a:r>
              <a:rPr lang="ko-KR" altLang="en-US" sz="1600" dirty="0" smtClean="0"/>
              <a:t>게시판 검색기능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글번호</a:t>
            </a:r>
            <a:r>
              <a:rPr lang="ko-KR" altLang="en-US" sz="1600" dirty="0" smtClean="0"/>
              <a:t> 제목 작성자 작성일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길이제한</a:t>
            </a:r>
          </a:p>
        </p:txBody>
      </p:sp>
    </p:spTree>
    <p:extLst>
      <p:ext uri="{BB962C8B-B14F-4D97-AF65-F5344CB8AC3E}">
        <p14:creationId xmlns:p14="http://schemas.microsoft.com/office/powerpoint/2010/main" xmlns="" val="16339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309" y="370938"/>
            <a:ext cx="2700000" cy="181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3245691" y="370938"/>
            <a:ext cx="2700000" cy="1811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6142013" y="370938"/>
            <a:ext cx="2700000" cy="1811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67393" y="174171"/>
            <a:ext cx="273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요구사항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7396" y="620485"/>
            <a:ext cx="8490884" cy="53091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상품 </a:t>
            </a:r>
            <a:r>
              <a:rPr lang="en-US" altLang="ko-KR" b="1" dirty="0" smtClean="0"/>
              <a:t>–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상품등록화면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상품에 대한 종류는 유광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무광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컬러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프린트형태 </a:t>
            </a:r>
            <a:r>
              <a:rPr lang="ko-KR" altLang="en-US" sz="1600" dirty="0" err="1" smtClean="0"/>
              <a:t>로</a:t>
            </a:r>
            <a:r>
              <a:rPr lang="ko-KR" altLang="en-US" sz="1600" dirty="0" smtClean="0"/>
              <a:t> 구분한다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상품 등록 시 에는 상품코드와 상품명 간략한 설명이 필수 이다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해당상품이 </a:t>
            </a:r>
            <a:r>
              <a:rPr lang="ko-KR" altLang="en-US" sz="1600" dirty="0" err="1" smtClean="0"/>
              <a:t>무광</a:t>
            </a:r>
            <a:r>
              <a:rPr lang="ko-KR" altLang="en-US" sz="1600" dirty="0" smtClean="0"/>
              <a:t> 유광으로 구분되는지 컬러로 구분되는지 종류로 구분되는지 표시한다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상품등록에 원가를 넣고 판매가를 넣는다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</a:t>
            </a:r>
            <a:r>
              <a:rPr lang="ko-KR" altLang="en-US" sz="1600" dirty="0" smtClean="0"/>
              <a:t>구매자 화면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정렬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높은가격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낮은가격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상품 </a:t>
            </a:r>
            <a:r>
              <a:rPr lang="en-US" altLang="ko-KR" sz="1600" dirty="0" smtClean="0"/>
              <a:t>8</a:t>
            </a:r>
            <a:r>
              <a:rPr lang="ko-KR" altLang="en-US" sz="1600" dirty="0" smtClean="0"/>
              <a:t>개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첫화면은</a:t>
            </a:r>
            <a:r>
              <a:rPr lang="ko-KR" altLang="en-US" sz="1600" dirty="0" smtClean="0"/>
              <a:t> 베스트상품</a:t>
            </a:r>
            <a:r>
              <a:rPr lang="en-US" altLang="ko-KR" sz="1600" dirty="0" smtClean="0"/>
              <a:t>8</a:t>
            </a:r>
            <a:r>
              <a:rPr lang="ko-KR" altLang="en-US" sz="1600" dirty="0" smtClean="0"/>
              <a:t>개 신상품 </a:t>
            </a:r>
            <a:r>
              <a:rPr lang="en-US" altLang="ko-KR" sz="1600" dirty="0" smtClean="0"/>
              <a:t>8</a:t>
            </a:r>
            <a:r>
              <a:rPr lang="ko-KR" altLang="en-US" sz="1600" dirty="0" smtClean="0"/>
              <a:t>개 </a:t>
            </a:r>
            <a:r>
              <a:rPr lang="ko-KR" altLang="en-US" sz="1600" dirty="0" err="1" smtClean="0"/>
              <a:t>를</a:t>
            </a:r>
            <a:r>
              <a:rPr lang="ko-KR" altLang="en-US" sz="1600" dirty="0" smtClean="0"/>
              <a:t> 보여주도록 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입고날짜 판매날짜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달 이내의 상품은 신상품 </a:t>
            </a:r>
            <a:r>
              <a:rPr lang="en-US" altLang="ko-KR" sz="1600" dirty="0" smtClean="0"/>
              <a:t>or </a:t>
            </a:r>
            <a:r>
              <a:rPr lang="ko-KR" altLang="en-US" sz="1600" dirty="0" smtClean="0"/>
              <a:t>판매자가 베스트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신상품을 설정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상세내용 조회 할 때는 사진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상품명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상품설명은 고려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첫 페이지는 로고를 누르면 이동된다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디테일에는 상품이미지 상품명 상품설명 해당기종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색상이나 컬러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종류 브랜드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가 상단에 표시되고 중간에는 상품상세설명한 이미지가 표시된다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6339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309" y="370938"/>
            <a:ext cx="2700000" cy="181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3245691" y="370938"/>
            <a:ext cx="2700000" cy="1811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6142013" y="370938"/>
            <a:ext cx="2700000" cy="1811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67393" y="174171"/>
            <a:ext cx="273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요구사항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7158" y="500042"/>
            <a:ext cx="8501122" cy="62786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주문 </a:t>
            </a:r>
            <a:r>
              <a:rPr lang="en-US" altLang="ko-KR" b="1" dirty="0" smtClean="0"/>
              <a:t>- </a:t>
            </a:r>
          </a:p>
          <a:p>
            <a:pPr>
              <a:buFontTx/>
              <a:buChar char="-"/>
            </a:pPr>
            <a:r>
              <a:rPr lang="ko-KR" altLang="en-US" sz="1600" dirty="0" smtClean="0"/>
              <a:t>주문서 작성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회원 정보와 상품정보가 가지고 주문서를 작성해야 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주문자 정보가 나오고 상품정보가 나와야 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우편번호 검색 기능이 있어 우편번호를 찾을 수 있게 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새로운 </a:t>
            </a:r>
            <a:r>
              <a:rPr lang="ko-KR" altLang="en-US" sz="1600" dirty="0" err="1" smtClean="0"/>
              <a:t>배송지를</a:t>
            </a:r>
            <a:r>
              <a:rPr lang="ko-KR" altLang="en-US" sz="1600" dirty="0" smtClean="0"/>
              <a:t> 누르면 기존 배송이 지워진다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배송 요구사항 등등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결제 총 금액이 나오고 결제 정보가 나온다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결제 정보를 나오게 하며 무통장 입금 </a:t>
            </a:r>
            <a:r>
              <a:rPr lang="en-US" altLang="ko-KR" sz="1600" dirty="0" smtClean="0"/>
              <a:t>(</a:t>
            </a:r>
            <a:r>
              <a:rPr lang="en-US" altLang="ko-KR" sz="1200" dirty="0" smtClean="0"/>
              <a:t>ex </a:t>
            </a:r>
            <a:r>
              <a:rPr lang="ko-KR" altLang="en-US" sz="1200" dirty="0" smtClean="0"/>
              <a:t>라디오버튼을 누르면 입금은행에 회사의 계좌번호가 나온다</a:t>
            </a:r>
            <a:r>
              <a:rPr lang="en-US" altLang="ko-KR" sz="1200" dirty="0" smtClean="0"/>
              <a:t>.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주문 완료가 되었을 시 영수증 출력을 할 수 있게 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주문이 완료되면 결재 상태가 나와 관리자가 승인을 하기 전까진 대기 상태</a:t>
            </a:r>
            <a:r>
              <a:rPr lang="en-US" altLang="ko-KR" sz="1600" dirty="0" smtClean="0"/>
              <a:t>(</a:t>
            </a:r>
            <a:r>
              <a:rPr lang="ko-KR" altLang="en-US" sz="1200" dirty="0" err="1" smtClean="0"/>
              <a:t>취소버튼누를수있다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관리자가 승인을 하면 주문 완료상태</a:t>
            </a:r>
            <a:r>
              <a:rPr lang="en-US" altLang="ko-KR" sz="1600" dirty="0" smtClean="0"/>
              <a:t>(</a:t>
            </a:r>
            <a:r>
              <a:rPr lang="ko-KR" altLang="en-US" sz="1200" dirty="0" smtClean="0"/>
              <a:t>반품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취소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버튼을 </a:t>
            </a:r>
            <a:r>
              <a:rPr lang="ko-KR" altLang="en-US" sz="1200" dirty="0" err="1" smtClean="0"/>
              <a:t>누를수있다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상세보기 가능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페이징</a:t>
            </a:r>
            <a:r>
              <a:rPr lang="ko-KR" altLang="en-US" sz="1600" dirty="0" smtClean="0"/>
              <a:t> 가능</a:t>
            </a:r>
            <a:endParaRPr lang="en-US" altLang="ko-KR" sz="1600" dirty="0" smtClean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관리자 주문서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주문 상태 대기 목록이 출력된다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관리자가 대기 상태를 완료 상태로 </a:t>
            </a:r>
            <a:r>
              <a:rPr lang="ko-KR" altLang="en-US" sz="1600" dirty="0" err="1" smtClean="0"/>
              <a:t>만들수</a:t>
            </a:r>
            <a:r>
              <a:rPr lang="ko-KR" altLang="en-US" sz="1600" dirty="0" smtClean="0"/>
              <a:t> 있어야 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주문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배송 조회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여러개를</a:t>
            </a:r>
            <a:r>
              <a:rPr lang="ko-KR" altLang="en-US" sz="1600" dirty="0" smtClean="0"/>
              <a:t> 한 묶음으로 결제를 하면 결제묶음으로 조회를 가능하게 한다</a:t>
            </a:r>
            <a:r>
              <a:rPr lang="en-US" altLang="ko-KR" sz="1600" dirty="0" smtClean="0"/>
              <a:t>( </a:t>
            </a:r>
            <a:r>
              <a:rPr lang="en-US" altLang="ko-KR" sz="1200" dirty="0" smtClean="0"/>
              <a:t>ex </a:t>
            </a:r>
            <a:r>
              <a:rPr lang="en-US" altLang="ko-KR" sz="1200" dirty="0" err="1" smtClean="0"/>
              <a:t>rowspan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결제 개별 수량이 나온다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묶음상세보기를 하면 </a:t>
            </a:r>
            <a:r>
              <a:rPr lang="ko-KR" altLang="en-US" sz="1600" dirty="0" err="1" smtClean="0"/>
              <a:t>총금액과</a:t>
            </a:r>
            <a:r>
              <a:rPr lang="ko-KR" altLang="en-US" sz="1600" dirty="0" smtClean="0"/>
              <a:t> 배송상태와 결제정보가 나온다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아래 부분에 개별 상품 정보도 나온다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그리고 그 더 아래에 </a:t>
            </a:r>
            <a:r>
              <a:rPr lang="ko-KR" altLang="en-US" sz="1600" dirty="0" err="1" smtClean="0"/>
              <a:t>배송지</a:t>
            </a:r>
            <a:r>
              <a:rPr lang="ko-KR" altLang="en-US" sz="1600" dirty="0" smtClean="0"/>
              <a:t> 정보가 나온다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16339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309" y="370938"/>
            <a:ext cx="2700000" cy="181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3245691" y="370938"/>
            <a:ext cx="2700000" cy="1811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6142013" y="370938"/>
            <a:ext cx="2700000" cy="1811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309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개발 화면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상품</a:t>
            </a:r>
            <a:endParaRPr lang="en-US" altLang="ko-KR" sz="2800" b="1" dirty="0" smtClean="0"/>
          </a:p>
        </p:txBody>
      </p:sp>
      <p:pic>
        <p:nvPicPr>
          <p:cNvPr id="1027" name="Picture 3" descr="C:\Users\User\Desktop\홈페이지 이미지\adminProductLi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2984"/>
            <a:ext cx="9144000" cy="49292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678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1076</Words>
  <Application>Microsoft Office PowerPoint</Application>
  <PresentationFormat>화면 슬라이드 쇼(4:3)</PresentationFormat>
  <Paragraphs>155</Paragraphs>
  <Slides>38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65</cp:revision>
  <dcterms:created xsi:type="dcterms:W3CDTF">2016-08-05T00:06:42Z</dcterms:created>
  <dcterms:modified xsi:type="dcterms:W3CDTF">2016-08-17T00:39:27Z</dcterms:modified>
</cp:coreProperties>
</file>