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tin Yildirim" userId="a2cb197794832bf1" providerId="LiveId" clId="{EE77F877-35F7-4F1C-AE3A-37D0470E2478}"/>
    <pc:docChg chg="modSld">
      <pc:chgData name="Destin Yildirim" userId="a2cb197794832bf1" providerId="LiveId" clId="{EE77F877-35F7-4F1C-AE3A-37D0470E2478}" dt="2024-07-24T00:15:47.211" v="5" actId="1076"/>
      <pc:docMkLst>
        <pc:docMk/>
      </pc:docMkLst>
      <pc:sldChg chg="addSp modSp mod">
        <pc:chgData name="Destin Yildirim" userId="a2cb197794832bf1" providerId="LiveId" clId="{EE77F877-35F7-4F1C-AE3A-37D0470E2478}" dt="2024-07-24T00:15:47.211" v="5" actId="1076"/>
        <pc:sldMkLst>
          <pc:docMk/>
          <pc:sldMk cId="109857222" sldId="257"/>
        </pc:sldMkLst>
        <pc:picChg chg="add mod">
          <ac:chgData name="Destin Yildirim" userId="a2cb197794832bf1" providerId="LiveId" clId="{EE77F877-35F7-4F1C-AE3A-37D0470E2478}" dt="2024-07-24T00:15:47.211" v="5" actId="1076"/>
          <ac:picMkLst>
            <pc:docMk/>
            <pc:sldMk cId="109857222" sldId="257"/>
            <ac:picMk id="13" creationId="{49D4158E-1F18-9045-78AD-66316ACBC7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0706-F310-114E-773C-048F9F9D6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BCF55-D86D-A4D8-577E-294FDC642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DC19-004E-3AE9-E01C-66B6D733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E113-EE18-4674-A92E-0D7E53B2F9A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9954-AAB6-DA02-FC72-650E4AB8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D662-E18E-DFC4-2BFE-86D8C307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D202-D87B-4807-BA2F-5C74CF93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EC92-7C79-189E-BAA5-DC9F0AC9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A8E3F-A032-C647-C558-B69708403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0D0A6-26A9-5B73-EEC9-BA5B02F4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E113-EE18-4674-A92E-0D7E53B2F9A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C758-93DC-9773-3F24-995669BD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717E-2651-D2DB-2F56-ED2A6CC7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D202-D87B-4807-BA2F-5C74CF93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7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8362A-1584-978A-E826-39C98946E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134CE-481C-4E7A-255D-2FE5DB1C2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65CA5-45C9-6371-AB34-54518F53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E113-EE18-4674-A92E-0D7E53B2F9A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4203-3ECE-2F6A-EAFD-718BC854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FBBFA-350B-2BB3-33C6-3D7592C1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D202-D87B-4807-BA2F-5C74CF93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3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1739-9C7F-EFEB-3F19-181C008C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A0C7-4B88-5044-68D0-81A16185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5361-8894-0877-5BDA-8817A569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E113-EE18-4674-A92E-0D7E53B2F9A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37F5-D593-4C18-AF80-CCFDB7E5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F0911-5B25-0D70-C90B-4E6AF7E0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D202-D87B-4807-BA2F-5C74CF93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9FE0-9AA9-46D6-3D17-33609B02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8AC90-0A44-F7F1-B332-A66FB382B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9BCFF-6A02-F3B4-29F9-13CE6EA8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E113-EE18-4674-A92E-0D7E53B2F9A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F631B-0A69-DF72-353A-70DEB8AA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FC631-B196-B6ED-1AE4-F3B46DA6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D202-D87B-4807-BA2F-5C74CF93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E1A8-83D3-0948-3CDD-1D0C8F31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9B28-6074-2219-020E-DE9E2FD32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93862-FBEE-077A-BDD9-512B77AD2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9700-97B3-C6C9-A286-DCCA13DB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E113-EE18-4674-A92E-0D7E53B2F9A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EEAD2-1305-D709-B038-8493D9C0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A66CD-A49F-AF10-EC6A-5383114D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D202-D87B-4807-BA2F-5C74CF93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067F-7889-2281-9A10-17DE4B83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4BED-27E5-5366-7AF5-40FF6BFC2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084F0-5E74-B46B-9C75-3E5476419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941AB-275E-CB3E-BF27-86FC3883F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402A6-7308-8196-0CD1-AA6873B6C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4E509-8419-FE21-D1C0-49E79CB3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E113-EE18-4674-A92E-0D7E53B2F9A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921DC-12FE-9166-5E3A-C7C79B92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BFE3E-87D9-9F36-66AD-E1C056CC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D202-D87B-4807-BA2F-5C74CF93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5E00-CADA-B257-D644-C340F8E5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F558B-03DF-16CC-094C-F350288A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E113-EE18-4674-A92E-0D7E53B2F9A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ADB41-99EB-4927-275E-F25B75C4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7FA96-BD95-E85C-B7E4-183E2126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D202-D87B-4807-BA2F-5C74CF93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CAF63-9415-E646-B6EC-BEDCE7A1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E113-EE18-4674-A92E-0D7E53B2F9A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C2949-423A-3608-2B72-0C19113E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BEA92-F25E-2C5C-BCAB-06B89EA9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D202-D87B-4807-BA2F-5C74CF93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2E1D-7A6F-1A52-04D6-12048EC8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1501-98EE-60F8-8EB5-DE273AE0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CF9A3-18FF-CFAD-FA2D-2A8CFDC77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0E76E-09E4-1B16-087C-177C6CE0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E113-EE18-4674-A92E-0D7E53B2F9A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81A4-22CE-08FB-3BE4-5A26ABCC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3B52B-8993-B6FF-73BB-95F87484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D202-D87B-4807-BA2F-5C74CF93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997C-22C8-043D-0FD5-03D3073D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19BD8-0DAB-4CEB-63B7-C426368A3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AF2BB-F4B5-0999-C2B3-1679A5076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D779A-161D-8A08-47B1-26D6ADDC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E113-EE18-4674-A92E-0D7E53B2F9A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90662-7D3F-474A-6E7F-715CAC14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14B3-BE30-2CA9-4E9F-399AAA52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D202-D87B-4807-BA2F-5C74CF93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B88D8-9BA0-D9F3-84CC-C28EF9A0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15276-B609-1EF2-D787-E931B0FB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9D15-3B07-D662-AA82-FCBD92779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1E113-EE18-4674-A92E-0D7E53B2F9A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06088-10AE-1167-4241-CCACE6817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FEF3-2377-FB97-CAD1-5998ECE24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BD202-D87B-4807-BA2F-5C74CF93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00+ Gpa Stock Photos, Pictures &amp; Royalty-Free Images - iStock | College gpa,  Low gpa">
            <a:extLst>
              <a:ext uri="{FF2B5EF4-FFF2-40B4-BE49-F238E27FC236}">
                <a16:creationId xmlns:a16="http://schemas.microsoft.com/office/drawing/2014/main" id="{8F4BC1AA-E1CB-B13C-E370-3B117D857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7433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897" y="365108"/>
            <a:ext cx="7629525" cy="895939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en-US" sz="5300" dirty="0">
                <a:solidFill>
                  <a:srgbClr val="FFFFFF"/>
                </a:solidFill>
              </a:rPr>
              <a:t>GPA Goal Calculator</a:t>
            </a:r>
            <a:r>
              <a:rPr lang="en-US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01326-4B86-234E-8625-CC866239858A}"/>
              </a:ext>
            </a:extLst>
          </p:cNvPr>
          <p:cNvSpPr txBox="1"/>
          <p:nvPr/>
        </p:nvSpPr>
        <p:spPr>
          <a:xfrm>
            <a:off x="9237590" y="5704114"/>
            <a:ext cx="2866839" cy="9233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Helping students across the world achieve and maintain their dream GPA!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C41B4D-946B-002B-720B-3855A772F96E}"/>
              </a:ext>
            </a:extLst>
          </p:cNvPr>
          <p:cNvSpPr txBox="1">
            <a:spLocks/>
          </p:cNvSpPr>
          <p:nvPr/>
        </p:nvSpPr>
        <p:spPr>
          <a:xfrm>
            <a:off x="163260" y="5704114"/>
            <a:ext cx="4182317" cy="10450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Coded by: Destin Yildirim</a:t>
            </a:r>
          </a:p>
          <a:p>
            <a:r>
              <a:rPr lang="en-US" sz="2000" dirty="0">
                <a:ea typeface="+mn-lt"/>
                <a:cs typeface="+mn-lt"/>
              </a:rPr>
              <a:t>https://github.com/destinyil/GPA-Goal-Setter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D4158E-1F18-9045-78AD-66316ACBC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283" y="566057"/>
            <a:ext cx="3173717" cy="42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GPA Goal Calculator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Destin Yildirim</dc:creator>
  <cp:lastModifiedBy>Destin Yildirim</cp:lastModifiedBy>
  <cp:revision>1</cp:revision>
  <dcterms:created xsi:type="dcterms:W3CDTF">2024-07-24T00:11:36Z</dcterms:created>
  <dcterms:modified xsi:type="dcterms:W3CDTF">2024-07-24T00:15:49Z</dcterms:modified>
</cp:coreProperties>
</file>